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Lst>
  <p:sldSz cy="5143500" cx="9144000"/>
  <p:notesSz cx="6858000" cy="9144000"/>
  <p:embeddedFontLst>
    <p:embeddedFont>
      <p:font typeface="Proxima Nova"/>
      <p:regular r:id="rId40"/>
      <p:bold r:id="rId41"/>
      <p:italic r:id="rId42"/>
      <p:boldItalic r:id="rId43"/>
    </p:embeddedFont>
    <p:embeddedFont>
      <p:font typeface="Roboto Medium"/>
      <p:regular r:id="rId44"/>
      <p:bold r:id="rId45"/>
      <p:italic r:id="rId46"/>
      <p:boldItalic r:id="rId47"/>
    </p:embeddedFont>
    <p:embeddedFont>
      <p:font typeface="Nunito"/>
      <p:regular r:id="rId48"/>
      <p:bold r:id="rId49"/>
      <p:italic r:id="rId50"/>
      <p:boldItalic r:id="rId51"/>
    </p:embeddedFont>
    <p:embeddedFont>
      <p:font typeface="Amatic SC"/>
      <p:regular r:id="rId52"/>
      <p:bold r:id="rId53"/>
    </p:embeddedFont>
    <p:embeddedFont>
      <p:font typeface="Nunito Medium"/>
      <p:regular r:id="rId54"/>
      <p:bold r:id="rId55"/>
      <p:italic r:id="rId56"/>
      <p:boldItalic r:id="rId57"/>
    </p:embeddedFont>
    <p:embeddedFont>
      <p:font typeface="Euphoria Script"/>
      <p:regular r:id="rId5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E09C829-AB4B-4D59-B84B-727418C41D42}">
  <a:tblStyle styleId="{7E09C829-AB4B-4D59-B84B-727418C41D4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roximaNova-regular.fntdata"/><Relationship Id="rId42" Type="http://schemas.openxmlformats.org/officeDocument/2006/relationships/font" Target="fonts/ProximaNova-italic.fntdata"/><Relationship Id="rId41" Type="http://schemas.openxmlformats.org/officeDocument/2006/relationships/font" Target="fonts/ProximaNova-bold.fntdata"/><Relationship Id="rId44" Type="http://schemas.openxmlformats.org/officeDocument/2006/relationships/font" Target="fonts/RobotoMedium-regular.fntdata"/><Relationship Id="rId43" Type="http://schemas.openxmlformats.org/officeDocument/2006/relationships/font" Target="fonts/ProximaNova-boldItalic.fntdata"/><Relationship Id="rId46" Type="http://schemas.openxmlformats.org/officeDocument/2006/relationships/font" Target="fonts/RobotoMedium-italic.fntdata"/><Relationship Id="rId45" Type="http://schemas.openxmlformats.org/officeDocument/2006/relationships/font" Target="fonts/RobotoMedium-bold.fntdata"/><Relationship Id="rId1" Type="http://schemas.openxmlformats.org/officeDocument/2006/relationships/theme" Target="theme/theme3.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Nunito-regular.fntdata"/><Relationship Id="rId47" Type="http://schemas.openxmlformats.org/officeDocument/2006/relationships/font" Target="fonts/RobotoMedium-boldItalic.fntdata"/><Relationship Id="rId49" Type="http://schemas.openxmlformats.org/officeDocument/2006/relationships/font" Target="fonts/Nunito-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Nunito-boldItalic.fntdata"/><Relationship Id="rId50" Type="http://schemas.openxmlformats.org/officeDocument/2006/relationships/font" Target="fonts/Nunito-italic.fntdata"/><Relationship Id="rId53" Type="http://schemas.openxmlformats.org/officeDocument/2006/relationships/font" Target="fonts/AmaticSC-bold.fntdata"/><Relationship Id="rId52" Type="http://schemas.openxmlformats.org/officeDocument/2006/relationships/font" Target="fonts/AmaticSC-regular.fntdata"/><Relationship Id="rId11" Type="http://schemas.openxmlformats.org/officeDocument/2006/relationships/slide" Target="slides/slide5.xml"/><Relationship Id="rId55" Type="http://schemas.openxmlformats.org/officeDocument/2006/relationships/font" Target="fonts/NunitoMedium-bold.fntdata"/><Relationship Id="rId10" Type="http://schemas.openxmlformats.org/officeDocument/2006/relationships/slide" Target="slides/slide4.xml"/><Relationship Id="rId54" Type="http://schemas.openxmlformats.org/officeDocument/2006/relationships/font" Target="fonts/NunitoMedium-regular.fntdata"/><Relationship Id="rId13" Type="http://schemas.openxmlformats.org/officeDocument/2006/relationships/slide" Target="slides/slide7.xml"/><Relationship Id="rId57" Type="http://schemas.openxmlformats.org/officeDocument/2006/relationships/font" Target="fonts/NunitoMedium-boldItalic.fntdata"/><Relationship Id="rId12" Type="http://schemas.openxmlformats.org/officeDocument/2006/relationships/slide" Target="slides/slide6.xml"/><Relationship Id="rId56" Type="http://schemas.openxmlformats.org/officeDocument/2006/relationships/font" Target="fonts/NunitoMedium-italic.fntdata"/><Relationship Id="rId15" Type="http://schemas.openxmlformats.org/officeDocument/2006/relationships/slide" Target="slides/slide9.xml"/><Relationship Id="rId14" Type="http://schemas.openxmlformats.org/officeDocument/2006/relationships/slide" Target="slides/slide8.xml"/><Relationship Id="rId58" Type="http://schemas.openxmlformats.org/officeDocument/2006/relationships/font" Target="fonts/EuphoriaScript-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5" name="Shape 8315"/>
        <p:cNvGrpSpPr/>
        <p:nvPr/>
      </p:nvGrpSpPr>
      <p:grpSpPr>
        <a:xfrm>
          <a:off x="0" y="0"/>
          <a:ext cx="0" cy="0"/>
          <a:chOff x="0" y="0"/>
          <a:chExt cx="0" cy="0"/>
        </a:xfrm>
      </p:grpSpPr>
      <p:sp>
        <p:nvSpPr>
          <p:cNvPr id="8316" name="Google Shape;831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17" name="Google Shape;831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37" name="Shape 9937"/>
        <p:cNvGrpSpPr/>
        <p:nvPr/>
      </p:nvGrpSpPr>
      <p:grpSpPr>
        <a:xfrm>
          <a:off x="0" y="0"/>
          <a:ext cx="0" cy="0"/>
          <a:chOff x="0" y="0"/>
          <a:chExt cx="0" cy="0"/>
        </a:xfrm>
      </p:grpSpPr>
      <p:sp>
        <p:nvSpPr>
          <p:cNvPr id="9938" name="Google Shape;9938;g1e41576c66f_0_359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9" name="Google Shape;9939;g1e41576c66f_0_359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0" name="Shape 9950"/>
        <p:cNvGrpSpPr/>
        <p:nvPr/>
      </p:nvGrpSpPr>
      <p:grpSpPr>
        <a:xfrm>
          <a:off x="0" y="0"/>
          <a:ext cx="0" cy="0"/>
          <a:chOff x="0" y="0"/>
          <a:chExt cx="0" cy="0"/>
        </a:xfrm>
      </p:grpSpPr>
      <p:sp>
        <p:nvSpPr>
          <p:cNvPr id="9951" name="Google Shape;9951;g253c6fc7557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52" name="Google Shape;9952;g253c6fc7557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74" name="Shape 10174"/>
        <p:cNvGrpSpPr/>
        <p:nvPr/>
      </p:nvGrpSpPr>
      <p:grpSpPr>
        <a:xfrm>
          <a:off x="0" y="0"/>
          <a:ext cx="0" cy="0"/>
          <a:chOff x="0" y="0"/>
          <a:chExt cx="0" cy="0"/>
        </a:xfrm>
      </p:grpSpPr>
      <p:sp>
        <p:nvSpPr>
          <p:cNvPr id="10175" name="Google Shape;10175;g1e41576c66f_0_37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6" name="Google Shape;10176;g1e41576c66f_0_37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8" name="Shape 10428"/>
        <p:cNvGrpSpPr/>
        <p:nvPr/>
      </p:nvGrpSpPr>
      <p:grpSpPr>
        <a:xfrm>
          <a:off x="0" y="0"/>
          <a:ext cx="0" cy="0"/>
          <a:chOff x="0" y="0"/>
          <a:chExt cx="0" cy="0"/>
        </a:xfrm>
      </p:grpSpPr>
      <p:sp>
        <p:nvSpPr>
          <p:cNvPr id="10429" name="Google Shape;10429;g1e41576c66f_0_379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0" name="Google Shape;10430;g1e41576c66f_0_379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78" name="Shape 10478"/>
        <p:cNvGrpSpPr/>
        <p:nvPr/>
      </p:nvGrpSpPr>
      <p:grpSpPr>
        <a:xfrm>
          <a:off x="0" y="0"/>
          <a:ext cx="0" cy="0"/>
          <a:chOff x="0" y="0"/>
          <a:chExt cx="0" cy="0"/>
        </a:xfrm>
      </p:grpSpPr>
      <p:sp>
        <p:nvSpPr>
          <p:cNvPr id="10479" name="Google Shape;10479;g1e41576c66f_0_40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80" name="Google Shape;10480;g1e41576c66f_0_40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7" name="Shape 10537"/>
        <p:cNvGrpSpPr/>
        <p:nvPr/>
      </p:nvGrpSpPr>
      <p:grpSpPr>
        <a:xfrm>
          <a:off x="0" y="0"/>
          <a:ext cx="0" cy="0"/>
          <a:chOff x="0" y="0"/>
          <a:chExt cx="0" cy="0"/>
        </a:xfrm>
      </p:grpSpPr>
      <p:sp>
        <p:nvSpPr>
          <p:cNvPr id="10538" name="Google Shape;10538;g1e41576c66f_0_410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9" name="Google Shape;10539;g1e41576c66f_0_410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65" name="Shape 10565"/>
        <p:cNvGrpSpPr/>
        <p:nvPr/>
      </p:nvGrpSpPr>
      <p:grpSpPr>
        <a:xfrm>
          <a:off x="0" y="0"/>
          <a:ext cx="0" cy="0"/>
          <a:chOff x="0" y="0"/>
          <a:chExt cx="0" cy="0"/>
        </a:xfrm>
      </p:grpSpPr>
      <p:sp>
        <p:nvSpPr>
          <p:cNvPr id="10566" name="Google Shape;10566;g1e41576c66f_0_155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7" name="Google Shape;10567;g1e41576c66f_0_155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1" name="Shape 10571"/>
        <p:cNvGrpSpPr/>
        <p:nvPr/>
      </p:nvGrpSpPr>
      <p:grpSpPr>
        <a:xfrm>
          <a:off x="0" y="0"/>
          <a:ext cx="0" cy="0"/>
          <a:chOff x="0" y="0"/>
          <a:chExt cx="0" cy="0"/>
        </a:xfrm>
      </p:grpSpPr>
      <p:sp>
        <p:nvSpPr>
          <p:cNvPr id="10572" name="Google Shape;10572;g1e41576c66f_0_155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3" name="Google Shape;10573;g1e41576c66f_0_155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7" name="Shape 10577"/>
        <p:cNvGrpSpPr/>
        <p:nvPr/>
      </p:nvGrpSpPr>
      <p:grpSpPr>
        <a:xfrm>
          <a:off x="0" y="0"/>
          <a:ext cx="0" cy="0"/>
          <a:chOff x="0" y="0"/>
          <a:chExt cx="0" cy="0"/>
        </a:xfrm>
      </p:grpSpPr>
      <p:sp>
        <p:nvSpPr>
          <p:cNvPr id="10578" name="Google Shape;10578;g1e41576c66f_0_155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9" name="Google Shape;10579;g1e41576c66f_0_155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03" name="Shape 10603"/>
        <p:cNvGrpSpPr/>
        <p:nvPr/>
      </p:nvGrpSpPr>
      <p:grpSpPr>
        <a:xfrm>
          <a:off x="0" y="0"/>
          <a:ext cx="0" cy="0"/>
          <a:chOff x="0" y="0"/>
          <a:chExt cx="0" cy="0"/>
        </a:xfrm>
      </p:grpSpPr>
      <p:sp>
        <p:nvSpPr>
          <p:cNvPr id="10604" name="Google Shape;10604;g1e41576c66f_0_15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05" name="Google Shape;10605;g1e41576c66f_0_15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8" name="Shape 8568"/>
        <p:cNvGrpSpPr/>
        <p:nvPr/>
      </p:nvGrpSpPr>
      <p:grpSpPr>
        <a:xfrm>
          <a:off x="0" y="0"/>
          <a:ext cx="0" cy="0"/>
          <a:chOff x="0" y="0"/>
          <a:chExt cx="0" cy="0"/>
        </a:xfrm>
      </p:grpSpPr>
      <p:sp>
        <p:nvSpPr>
          <p:cNvPr id="8569" name="Google Shape;8569;g1e41576c66f_0_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70" name="Google Shape;8570;g1e41576c66f_0_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9" name="Shape 10619"/>
        <p:cNvGrpSpPr/>
        <p:nvPr/>
      </p:nvGrpSpPr>
      <p:grpSpPr>
        <a:xfrm>
          <a:off x="0" y="0"/>
          <a:ext cx="0" cy="0"/>
          <a:chOff x="0" y="0"/>
          <a:chExt cx="0" cy="0"/>
        </a:xfrm>
      </p:grpSpPr>
      <p:sp>
        <p:nvSpPr>
          <p:cNvPr id="10620" name="Google Shape;10620;g1e41576c66f_0_15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21" name="Google Shape;10621;g1e41576c66f_0_15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56" name="Shape 10956"/>
        <p:cNvGrpSpPr/>
        <p:nvPr/>
      </p:nvGrpSpPr>
      <p:grpSpPr>
        <a:xfrm>
          <a:off x="0" y="0"/>
          <a:ext cx="0" cy="0"/>
          <a:chOff x="0" y="0"/>
          <a:chExt cx="0" cy="0"/>
        </a:xfrm>
      </p:grpSpPr>
      <p:sp>
        <p:nvSpPr>
          <p:cNvPr id="10957" name="Google Shape;10957;g1e41576c66f_0_159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58" name="Google Shape;10958;g1e41576c66f_0_159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70" name="Shape 16870"/>
        <p:cNvGrpSpPr/>
        <p:nvPr/>
      </p:nvGrpSpPr>
      <p:grpSpPr>
        <a:xfrm>
          <a:off x="0" y="0"/>
          <a:ext cx="0" cy="0"/>
          <a:chOff x="0" y="0"/>
          <a:chExt cx="0" cy="0"/>
        </a:xfrm>
      </p:grpSpPr>
      <p:sp>
        <p:nvSpPr>
          <p:cNvPr id="16871" name="Google Shape;16871;g1e41576c66f_0_21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72" name="Google Shape;16872;g1e41576c66f_0_21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97" name="Shape 17297"/>
        <p:cNvGrpSpPr/>
        <p:nvPr/>
      </p:nvGrpSpPr>
      <p:grpSpPr>
        <a:xfrm>
          <a:off x="0" y="0"/>
          <a:ext cx="0" cy="0"/>
          <a:chOff x="0" y="0"/>
          <a:chExt cx="0" cy="0"/>
        </a:xfrm>
      </p:grpSpPr>
      <p:sp>
        <p:nvSpPr>
          <p:cNvPr id="17298" name="Google Shape;17298;g1e41576c66f_0_222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99" name="Google Shape;17299;g1e41576c66f_0_222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60" name="Shape 17460"/>
        <p:cNvGrpSpPr/>
        <p:nvPr/>
      </p:nvGrpSpPr>
      <p:grpSpPr>
        <a:xfrm>
          <a:off x="0" y="0"/>
          <a:ext cx="0" cy="0"/>
          <a:chOff x="0" y="0"/>
          <a:chExt cx="0" cy="0"/>
        </a:xfrm>
      </p:grpSpPr>
      <p:sp>
        <p:nvSpPr>
          <p:cNvPr id="17461" name="Google Shape;17461;g1e41576c66f_0_224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62" name="Google Shape;17462;g1e41576c66f_0_224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62" name="Shape 17862"/>
        <p:cNvGrpSpPr/>
        <p:nvPr/>
      </p:nvGrpSpPr>
      <p:grpSpPr>
        <a:xfrm>
          <a:off x="0" y="0"/>
          <a:ext cx="0" cy="0"/>
          <a:chOff x="0" y="0"/>
          <a:chExt cx="0" cy="0"/>
        </a:xfrm>
      </p:grpSpPr>
      <p:sp>
        <p:nvSpPr>
          <p:cNvPr id="17863" name="Google Shape;17863;g1e41576c66f_0_228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64" name="Google Shape;17864;g1e41576c66f_0_228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33" name="Shape 18233"/>
        <p:cNvGrpSpPr/>
        <p:nvPr/>
      </p:nvGrpSpPr>
      <p:grpSpPr>
        <a:xfrm>
          <a:off x="0" y="0"/>
          <a:ext cx="0" cy="0"/>
          <a:chOff x="0" y="0"/>
          <a:chExt cx="0" cy="0"/>
        </a:xfrm>
      </p:grpSpPr>
      <p:sp>
        <p:nvSpPr>
          <p:cNvPr id="18234" name="Google Shape;18234;g1e41576c66f_0_232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35" name="Google Shape;18235;g1e41576c66f_0_23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22" name="Shape 18622"/>
        <p:cNvGrpSpPr/>
        <p:nvPr/>
      </p:nvGrpSpPr>
      <p:grpSpPr>
        <a:xfrm>
          <a:off x="0" y="0"/>
          <a:ext cx="0" cy="0"/>
          <a:chOff x="0" y="0"/>
          <a:chExt cx="0" cy="0"/>
        </a:xfrm>
      </p:grpSpPr>
      <p:sp>
        <p:nvSpPr>
          <p:cNvPr id="18623" name="Google Shape;18623;g1e41576c66f_0_236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24" name="Google Shape;18624;g1e41576c66f_0_236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53" name="Shape 19053"/>
        <p:cNvGrpSpPr/>
        <p:nvPr/>
      </p:nvGrpSpPr>
      <p:grpSpPr>
        <a:xfrm>
          <a:off x="0" y="0"/>
          <a:ext cx="0" cy="0"/>
          <a:chOff x="0" y="0"/>
          <a:chExt cx="0" cy="0"/>
        </a:xfrm>
      </p:grpSpPr>
      <p:sp>
        <p:nvSpPr>
          <p:cNvPr id="19054" name="Google Shape;19054;g1e41576c66f_0_24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55" name="Google Shape;19055;g1e41576c66f_0_24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46" name="Shape 19846"/>
        <p:cNvGrpSpPr/>
        <p:nvPr/>
      </p:nvGrpSpPr>
      <p:grpSpPr>
        <a:xfrm>
          <a:off x="0" y="0"/>
          <a:ext cx="0" cy="0"/>
          <a:chOff x="0" y="0"/>
          <a:chExt cx="0" cy="0"/>
        </a:xfrm>
      </p:grpSpPr>
      <p:sp>
        <p:nvSpPr>
          <p:cNvPr id="19847" name="Google Shape;19847;g1e41576c66f_0_248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48" name="Google Shape;19848;g1e41576c66f_0_248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3" name="Shape 8583"/>
        <p:cNvGrpSpPr/>
        <p:nvPr/>
      </p:nvGrpSpPr>
      <p:grpSpPr>
        <a:xfrm>
          <a:off x="0" y="0"/>
          <a:ext cx="0" cy="0"/>
          <a:chOff x="0" y="0"/>
          <a:chExt cx="0" cy="0"/>
        </a:xfrm>
      </p:grpSpPr>
      <p:sp>
        <p:nvSpPr>
          <p:cNvPr id="8584" name="Google Shape;8584;g1e41576c66f_0_297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5" name="Google Shape;8585;g1e41576c66f_0_297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87" name="Shape 20587"/>
        <p:cNvGrpSpPr/>
        <p:nvPr/>
      </p:nvGrpSpPr>
      <p:grpSpPr>
        <a:xfrm>
          <a:off x="0" y="0"/>
          <a:ext cx="0" cy="0"/>
          <a:chOff x="0" y="0"/>
          <a:chExt cx="0" cy="0"/>
        </a:xfrm>
      </p:grpSpPr>
      <p:sp>
        <p:nvSpPr>
          <p:cNvPr id="20588" name="Google Shape;20588;g1e41576c66f_0_255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89" name="Google Shape;20589;g1e41576c66f_0_255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80" name="Shape 21280"/>
        <p:cNvGrpSpPr/>
        <p:nvPr/>
      </p:nvGrpSpPr>
      <p:grpSpPr>
        <a:xfrm>
          <a:off x="0" y="0"/>
          <a:ext cx="0" cy="0"/>
          <a:chOff x="0" y="0"/>
          <a:chExt cx="0" cy="0"/>
        </a:xfrm>
      </p:grpSpPr>
      <p:sp>
        <p:nvSpPr>
          <p:cNvPr id="21281" name="Google Shape;21281;g1e41576c66f_0_262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82" name="Google Shape;21282;g1e41576c66f_0_262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82" name="Shape 21582"/>
        <p:cNvGrpSpPr/>
        <p:nvPr/>
      </p:nvGrpSpPr>
      <p:grpSpPr>
        <a:xfrm>
          <a:off x="0" y="0"/>
          <a:ext cx="0" cy="0"/>
          <a:chOff x="0" y="0"/>
          <a:chExt cx="0" cy="0"/>
        </a:xfrm>
      </p:grpSpPr>
      <p:sp>
        <p:nvSpPr>
          <p:cNvPr id="21583" name="Google Shape;21583;g1e41576c66f_0_265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84" name="Google Shape;21584;g1e41576c66f_0_265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22" name="Shape 22222"/>
        <p:cNvGrpSpPr/>
        <p:nvPr/>
      </p:nvGrpSpPr>
      <p:grpSpPr>
        <a:xfrm>
          <a:off x="0" y="0"/>
          <a:ext cx="0" cy="0"/>
          <a:chOff x="0" y="0"/>
          <a:chExt cx="0" cy="0"/>
        </a:xfrm>
      </p:grpSpPr>
      <p:sp>
        <p:nvSpPr>
          <p:cNvPr id="22223" name="Google Shape;22223;g1e41576c66f_0_29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24" name="Google Shape;22224;g1e41576c66f_0_29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0" name="Shape 8890"/>
        <p:cNvGrpSpPr/>
        <p:nvPr/>
      </p:nvGrpSpPr>
      <p:grpSpPr>
        <a:xfrm>
          <a:off x="0" y="0"/>
          <a:ext cx="0" cy="0"/>
          <a:chOff x="0" y="0"/>
          <a:chExt cx="0" cy="0"/>
        </a:xfrm>
      </p:grpSpPr>
      <p:sp>
        <p:nvSpPr>
          <p:cNvPr id="8891" name="Google Shape;8891;g1e41576c66f_0_32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92" name="Google Shape;8892;g1e41576c66f_0_32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24" name="Shape 9124"/>
        <p:cNvGrpSpPr/>
        <p:nvPr/>
      </p:nvGrpSpPr>
      <p:grpSpPr>
        <a:xfrm>
          <a:off x="0" y="0"/>
          <a:ext cx="0" cy="0"/>
          <a:chOff x="0" y="0"/>
          <a:chExt cx="0" cy="0"/>
        </a:xfrm>
      </p:grpSpPr>
      <p:sp>
        <p:nvSpPr>
          <p:cNvPr id="9125" name="Google Shape;9125;g1e41576c66f_0_324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26" name="Google Shape;9126;g1e41576c66f_0_324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36" name="Shape 9136"/>
        <p:cNvGrpSpPr/>
        <p:nvPr/>
      </p:nvGrpSpPr>
      <p:grpSpPr>
        <a:xfrm>
          <a:off x="0" y="0"/>
          <a:ext cx="0" cy="0"/>
          <a:chOff x="0" y="0"/>
          <a:chExt cx="0" cy="0"/>
        </a:xfrm>
      </p:grpSpPr>
      <p:sp>
        <p:nvSpPr>
          <p:cNvPr id="9137" name="Google Shape;9137;g1e41576c66f_0_335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38" name="Google Shape;9138;g1e41576c66f_0_335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2" name="Shape 9222"/>
        <p:cNvGrpSpPr/>
        <p:nvPr/>
      </p:nvGrpSpPr>
      <p:grpSpPr>
        <a:xfrm>
          <a:off x="0" y="0"/>
          <a:ext cx="0" cy="0"/>
          <a:chOff x="0" y="0"/>
          <a:chExt cx="0" cy="0"/>
        </a:xfrm>
      </p:grpSpPr>
      <p:sp>
        <p:nvSpPr>
          <p:cNvPr id="9223" name="Google Shape;9223;g1e41576c66f_0_34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4" name="Google Shape;9224;g1e41576c66f_0_34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51" name="Shape 9451"/>
        <p:cNvGrpSpPr/>
        <p:nvPr/>
      </p:nvGrpSpPr>
      <p:grpSpPr>
        <a:xfrm>
          <a:off x="0" y="0"/>
          <a:ext cx="0" cy="0"/>
          <a:chOff x="0" y="0"/>
          <a:chExt cx="0" cy="0"/>
        </a:xfrm>
      </p:grpSpPr>
      <p:sp>
        <p:nvSpPr>
          <p:cNvPr id="9452" name="Google Shape;9452;g1e41576c66f_0_348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53" name="Google Shape;9453;g1e41576c66f_0_348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04" name="Shape 9904"/>
        <p:cNvGrpSpPr/>
        <p:nvPr/>
      </p:nvGrpSpPr>
      <p:grpSpPr>
        <a:xfrm>
          <a:off x="0" y="0"/>
          <a:ext cx="0" cy="0"/>
          <a:chOff x="0" y="0"/>
          <a:chExt cx="0" cy="0"/>
        </a:xfrm>
      </p:grpSpPr>
      <p:sp>
        <p:nvSpPr>
          <p:cNvPr id="9905" name="Google Shape;9905;g1e41576c66f_0_35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06" name="Google Shape;9906;g1e41576c66f_0_35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404139" y="344005"/>
            <a:ext cx="8335709" cy="4455498"/>
            <a:chOff x="496775" y="1096100"/>
            <a:chExt cx="6654725" cy="3557000"/>
          </a:xfrm>
        </p:grpSpPr>
        <p:sp>
          <p:nvSpPr>
            <p:cNvPr id="10" name="Google Shape;10;p2"/>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0" name="Google Shape;490;p2"/>
          <p:cNvSpPr txBox="1"/>
          <p:nvPr>
            <p:ph type="ctrTitle"/>
          </p:nvPr>
        </p:nvSpPr>
        <p:spPr>
          <a:xfrm>
            <a:off x="1659300" y="1893575"/>
            <a:ext cx="5825400" cy="11793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6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91" name="Google Shape;491;p2"/>
          <p:cNvSpPr txBox="1"/>
          <p:nvPr>
            <p:ph idx="1" type="subTitle"/>
          </p:nvPr>
        </p:nvSpPr>
        <p:spPr>
          <a:xfrm>
            <a:off x="2444850" y="2873425"/>
            <a:ext cx="4254300" cy="417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600">
                <a:latin typeface="Nunito Medium"/>
                <a:ea typeface="Nunito Medium"/>
                <a:cs typeface="Nunito Medium"/>
                <a:sym typeface="Nunito Medium"/>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92" name="Google Shape;492;p2"/>
          <p:cNvSpPr/>
          <p:nvPr/>
        </p:nvSpPr>
        <p:spPr>
          <a:xfrm rot="3661395">
            <a:off x="8246592" y="2522395"/>
            <a:ext cx="1538327" cy="1347125"/>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
          <p:cNvSpPr/>
          <p:nvPr/>
        </p:nvSpPr>
        <p:spPr>
          <a:xfrm rot="307419">
            <a:off x="7980803" y="-226091"/>
            <a:ext cx="684714" cy="1097276"/>
          </a:xfrm>
          <a:custGeom>
            <a:rect b="b" l="l" r="r" t="t"/>
            <a:pathLst>
              <a:path extrusionOk="0" h="25703" w="16039">
                <a:moveTo>
                  <a:pt x="2083" y="0"/>
                </a:moveTo>
                <a:cubicBezTo>
                  <a:pt x="938" y="0"/>
                  <a:pt x="0" y="1061"/>
                  <a:pt x="0" y="2359"/>
                </a:cubicBezTo>
                <a:lnTo>
                  <a:pt x="0" y="23346"/>
                </a:lnTo>
                <a:cubicBezTo>
                  <a:pt x="0" y="24456"/>
                  <a:pt x="685" y="25390"/>
                  <a:pt x="1599" y="25640"/>
                </a:cubicBezTo>
                <a:cubicBezTo>
                  <a:pt x="1668" y="25659"/>
                  <a:pt x="1738" y="25668"/>
                  <a:pt x="1808" y="25668"/>
                </a:cubicBezTo>
                <a:cubicBezTo>
                  <a:pt x="2010" y="25668"/>
                  <a:pt x="2208" y="25591"/>
                  <a:pt x="2371" y="25448"/>
                </a:cubicBezTo>
                <a:lnTo>
                  <a:pt x="6909" y="21411"/>
                </a:lnTo>
                <a:cubicBezTo>
                  <a:pt x="7210" y="21144"/>
                  <a:pt x="7572" y="21010"/>
                  <a:pt x="7935" y="21010"/>
                </a:cubicBezTo>
                <a:cubicBezTo>
                  <a:pt x="8287" y="21010"/>
                  <a:pt x="8640" y="21136"/>
                  <a:pt x="8936" y="21391"/>
                </a:cubicBezTo>
                <a:lnTo>
                  <a:pt x="13890" y="25648"/>
                </a:lnTo>
                <a:cubicBezTo>
                  <a:pt x="13931" y="25686"/>
                  <a:pt x="13982" y="25703"/>
                  <a:pt x="14034" y="25703"/>
                </a:cubicBezTo>
                <a:cubicBezTo>
                  <a:pt x="14036" y="25703"/>
                  <a:pt x="14038" y="25703"/>
                  <a:pt x="14041" y="25703"/>
                </a:cubicBezTo>
                <a:cubicBezTo>
                  <a:pt x="15149" y="25651"/>
                  <a:pt x="16039" y="24612"/>
                  <a:pt x="16038" y="23347"/>
                </a:cubicBezTo>
                <a:lnTo>
                  <a:pt x="16038" y="2359"/>
                </a:lnTo>
                <a:cubicBezTo>
                  <a:pt x="16038" y="1061"/>
                  <a:pt x="15100" y="0"/>
                  <a:pt x="13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4" name="Google Shape;494;p2"/>
          <p:cNvGrpSpPr/>
          <p:nvPr/>
        </p:nvGrpSpPr>
        <p:grpSpPr>
          <a:xfrm>
            <a:off x="6564840" y="233420"/>
            <a:ext cx="3119061" cy="243912"/>
            <a:chOff x="-426800" y="10219250"/>
            <a:chExt cx="3594216" cy="281069"/>
          </a:xfrm>
        </p:grpSpPr>
        <p:sp>
          <p:nvSpPr>
            <p:cNvPr id="495" name="Google Shape;495;p2"/>
            <p:cNvSpPr/>
            <p:nvPr/>
          </p:nvSpPr>
          <p:spPr>
            <a:xfrm>
              <a:off x="-426800" y="10219250"/>
              <a:ext cx="3594216" cy="281069"/>
            </a:xfrm>
            <a:custGeom>
              <a:rect b="b" l="l" r="r" t="t"/>
              <a:pathLst>
                <a:path extrusionOk="0" h="4752" w="60767">
                  <a:moveTo>
                    <a:pt x="88" y="1"/>
                  </a:moveTo>
                  <a:cubicBezTo>
                    <a:pt x="40" y="1"/>
                    <a:pt x="0" y="39"/>
                    <a:pt x="0" y="88"/>
                  </a:cubicBezTo>
                  <a:lnTo>
                    <a:pt x="0" y="4664"/>
                  </a:lnTo>
                  <a:cubicBezTo>
                    <a:pt x="0" y="4711"/>
                    <a:pt x="40" y="4752"/>
                    <a:pt x="88" y="4752"/>
                  </a:cubicBezTo>
                  <a:lnTo>
                    <a:pt x="60681" y="4752"/>
                  </a:lnTo>
                  <a:cubicBezTo>
                    <a:pt x="60727" y="4752"/>
                    <a:pt x="60767" y="4711"/>
                    <a:pt x="60765" y="4665"/>
                  </a:cubicBezTo>
                  <a:lnTo>
                    <a:pt x="60765" y="88"/>
                  </a:lnTo>
                  <a:cubicBezTo>
                    <a:pt x="60765" y="41"/>
                    <a:pt x="60727" y="1"/>
                    <a:pt x="60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
            <p:cNvSpPr/>
            <p:nvPr/>
          </p:nvSpPr>
          <p:spPr>
            <a:xfrm>
              <a:off x="-306492" y="10297029"/>
              <a:ext cx="3355024" cy="125688"/>
            </a:xfrm>
            <a:custGeom>
              <a:rect b="b" l="l" r="r" t="t"/>
              <a:pathLst>
                <a:path extrusionOk="0" h="2125" w="56723">
                  <a:moveTo>
                    <a:pt x="4472" y="0"/>
                  </a:moveTo>
                  <a:cubicBezTo>
                    <a:pt x="4410" y="0"/>
                    <a:pt x="4348" y="10"/>
                    <a:pt x="4288" y="32"/>
                  </a:cubicBezTo>
                  <a:cubicBezTo>
                    <a:pt x="4020" y="128"/>
                    <a:pt x="3874" y="440"/>
                    <a:pt x="3888" y="726"/>
                  </a:cubicBezTo>
                  <a:cubicBezTo>
                    <a:pt x="3903" y="1009"/>
                    <a:pt x="4043" y="1273"/>
                    <a:pt x="4195" y="1517"/>
                  </a:cubicBezTo>
                  <a:cubicBezTo>
                    <a:pt x="4366" y="1788"/>
                    <a:pt x="4589" y="2069"/>
                    <a:pt x="4906" y="2116"/>
                  </a:cubicBezTo>
                  <a:cubicBezTo>
                    <a:pt x="4937" y="2121"/>
                    <a:pt x="4968" y="2123"/>
                    <a:pt x="4999" y="2123"/>
                  </a:cubicBezTo>
                  <a:cubicBezTo>
                    <a:pt x="5334" y="2123"/>
                    <a:pt x="5631" y="1862"/>
                    <a:pt x="5877" y="1617"/>
                  </a:cubicBezTo>
                  <a:cubicBezTo>
                    <a:pt x="6032" y="1464"/>
                    <a:pt x="6192" y="1302"/>
                    <a:pt x="6268" y="1098"/>
                  </a:cubicBezTo>
                  <a:cubicBezTo>
                    <a:pt x="6346" y="893"/>
                    <a:pt x="6318" y="632"/>
                    <a:pt x="6145" y="499"/>
                  </a:cubicBezTo>
                  <a:cubicBezTo>
                    <a:pt x="6068" y="441"/>
                    <a:pt x="5973" y="416"/>
                    <a:pt x="5877" y="416"/>
                  </a:cubicBezTo>
                  <a:cubicBezTo>
                    <a:pt x="5792" y="416"/>
                    <a:pt x="5705" y="435"/>
                    <a:pt x="5627" y="469"/>
                  </a:cubicBezTo>
                  <a:cubicBezTo>
                    <a:pt x="5516" y="519"/>
                    <a:pt x="5418" y="592"/>
                    <a:pt x="5326" y="674"/>
                  </a:cubicBezTo>
                  <a:cubicBezTo>
                    <a:pt x="5226" y="499"/>
                    <a:pt x="5117" y="329"/>
                    <a:pt x="4964" y="198"/>
                  </a:cubicBezTo>
                  <a:cubicBezTo>
                    <a:pt x="4828" y="80"/>
                    <a:pt x="4649" y="0"/>
                    <a:pt x="4472" y="0"/>
                  </a:cubicBezTo>
                  <a:close/>
                  <a:moveTo>
                    <a:pt x="8348" y="0"/>
                  </a:moveTo>
                  <a:cubicBezTo>
                    <a:pt x="8286" y="0"/>
                    <a:pt x="8224" y="10"/>
                    <a:pt x="8165" y="32"/>
                  </a:cubicBezTo>
                  <a:cubicBezTo>
                    <a:pt x="7895" y="128"/>
                    <a:pt x="7750" y="440"/>
                    <a:pt x="7765" y="726"/>
                  </a:cubicBezTo>
                  <a:cubicBezTo>
                    <a:pt x="7779" y="1009"/>
                    <a:pt x="7920" y="1273"/>
                    <a:pt x="8072" y="1517"/>
                  </a:cubicBezTo>
                  <a:cubicBezTo>
                    <a:pt x="8242" y="1788"/>
                    <a:pt x="8466" y="2069"/>
                    <a:pt x="8783" y="2116"/>
                  </a:cubicBezTo>
                  <a:cubicBezTo>
                    <a:pt x="8814" y="2121"/>
                    <a:pt x="8845" y="2123"/>
                    <a:pt x="8875" y="2123"/>
                  </a:cubicBezTo>
                  <a:cubicBezTo>
                    <a:pt x="9210" y="2123"/>
                    <a:pt x="9507" y="1862"/>
                    <a:pt x="9752" y="1617"/>
                  </a:cubicBezTo>
                  <a:cubicBezTo>
                    <a:pt x="9908" y="1464"/>
                    <a:pt x="10067" y="1302"/>
                    <a:pt x="10145" y="1098"/>
                  </a:cubicBezTo>
                  <a:cubicBezTo>
                    <a:pt x="10222" y="893"/>
                    <a:pt x="10195" y="632"/>
                    <a:pt x="10021" y="499"/>
                  </a:cubicBezTo>
                  <a:cubicBezTo>
                    <a:pt x="9944" y="441"/>
                    <a:pt x="9850" y="416"/>
                    <a:pt x="9753" y="416"/>
                  </a:cubicBezTo>
                  <a:cubicBezTo>
                    <a:pt x="9668" y="416"/>
                    <a:pt x="9582" y="435"/>
                    <a:pt x="9504" y="469"/>
                  </a:cubicBezTo>
                  <a:cubicBezTo>
                    <a:pt x="9392" y="519"/>
                    <a:pt x="9293" y="592"/>
                    <a:pt x="9203" y="674"/>
                  </a:cubicBezTo>
                  <a:cubicBezTo>
                    <a:pt x="9102" y="499"/>
                    <a:pt x="8992" y="329"/>
                    <a:pt x="8840" y="198"/>
                  </a:cubicBezTo>
                  <a:cubicBezTo>
                    <a:pt x="8703" y="80"/>
                    <a:pt x="8525" y="0"/>
                    <a:pt x="8348" y="0"/>
                  </a:cubicBezTo>
                  <a:close/>
                  <a:moveTo>
                    <a:pt x="12222" y="0"/>
                  </a:moveTo>
                  <a:cubicBezTo>
                    <a:pt x="12160" y="0"/>
                    <a:pt x="12098" y="10"/>
                    <a:pt x="12038" y="32"/>
                  </a:cubicBezTo>
                  <a:cubicBezTo>
                    <a:pt x="11770" y="128"/>
                    <a:pt x="11625" y="440"/>
                    <a:pt x="11640" y="726"/>
                  </a:cubicBezTo>
                  <a:cubicBezTo>
                    <a:pt x="11654" y="1009"/>
                    <a:pt x="11793" y="1273"/>
                    <a:pt x="11945" y="1517"/>
                  </a:cubicBezTo>
                  <a:cubicBezTo>
                    <a:pt x="12116" y="1788"/>
                    <a:pt x="12339" y="2069"/>
                    <a:pt x="12658" y="2116"/>
                  </a:cubicBezTo>
                  <a:cubicBezTo>
                    <a:pt x="12689" y="2121"/>
                    <a:pt x="12720" y="2123"/>
                    <a:pt x="12750" y="2123"/>
                  </a:cubicBezTo>
                  <a:cubicBezTo>
                    <a:pt x="13085" y="2123"/>
                    <a:pt x="13382" y="1862"/>
                    <a:pt x="13627" y="1617"/>
                  </a:cubicBezTo>
                  <a:cubicBezTo>
                    <a:pt x="13783" y="1464"/>
                    <a:pt x="13942" y="1302"/>
                    <a:pt x="14019" y="1098"/>
                  </a:cubicBezTo>
                  <a:cubicBezTo>
                    <a:pt x="14095" y="893"/>
                    <a:pt x="14070" y="632"/>
                    <a:pt x="13895" y="499"/>
                  </a:cubicBezTo>
                  <a:cubicBezTo>
                    <a:pt x="13818" y="441"/>
                    <a:pt x="13723" y="416"/>
                    <a:pt x="13627" y="416"/>
                  </a:cubicBezTo>
                  <a:cubicBezTo>
                    <a:pt x="13542" y="416"/>
                    <a:pt x="13455" y="435"/>
                    <a:pt x="13377" y="469"/>
                  </a:cubicBezTo>
                  <a:cubicBezTo>
                    <a:pt x="13267" y="519"/>
                    <a:pt x="13168" y="592"/>
                    <a:pt x="13076" y="674"/>
                  </a:cubicBezTo>
                  <a:cubicBezTo>
                    <a:pt x="12976" y="499"/>
                    <a:pt x="12867" y="329"/>
                    <a:pt x="12715" y="198"/>
                  </a:cubicBezTo>
                  <a:cubicBezTo>
                    <a:pt x="12578" y="80"/>
                    <a:pt x="12399" y="0"/>
                    <a:pt x="12222" y="0"/>
                  </a:cubicBezTo>
                  <a:close/>
                  <a:moveTo>
                    <a:pt x="16097" y="0"/>
                  </a:moveTo>
                  <a:cubicBezTo>
                    <a:pt x="16035" y="0"/>
                    <a:pt x="15973" y="10"/>
                    <a:pt x="15913" y="32"/>
                  </a:cubicBezTo>
                  <a:cubicBezTo>
                    <a:pt x="15644" y="128"/>
                    <a:pt x="15499" y="440"/>
                    <a:pt x="15513" y="726"/>
                  </a:cubicBezTo>
                  <a:cubicBezTo>
                    <a:pt x="15528" y="1009"/>
                    <a:pt x="15668" y="1273"/>
                    <a:pt x="15820" y="1517"/>
                  </a:cubicBezTo>
                  <a:cubicBezTo>
                    <a:pt x="15991" y="1788"/>
                    <a:pt x="16214" y="2069"/>
                    <a:pt x="16531" y="2116"/>
                  </a:cubicBezTo>
                  <a:cubicBezTo>
                    <a:pt x="16562" y="2121"/>
                    <a:pt x="16593" y="2123"/>
                    <a:pt x="16624" y="2123"/>
                  </a:cubicBezTo>
                  <a:cubicBezTo>
                    <a:pt x="16958" y="2123"/>
                    <a:pt x="17256" y="1862"/>
                    <a:pt x="17500" y="1617"/>
                  </a:cubicBezTo>
                  <a:cubicBezTo>
                    <a:pt x="17656" y="1464"/>
                    <a:pt x="17816" y="1302"/>
                    <a:pt x="17893" y="1098"/>
                  </a:cubicBezTo>
                  <a:cubicBezTo>
                    <a:pt x="17972" y="895"/>
                    <a:pt x="17945" y="632"/>
                    <a:pt x="17770" y="499"/>
                  </a:cubicBezTo>
                  <a:cubicBezTo>
                    <a:pt x="17693" y="441"/>
                    <a:pt x="17598" y="416"/>
                    <a:pt x="17502" y="416"/>
                  </a:cubicBezTo>
                  <a:cubicBezTo>
                    <a:pt x="17417" y="416"/>
                    <a:pt x="17330" y="435"/>
                    <a:pt x="17252" y="469"/>
                  </a:cubicBezTo>
                  <a:cubicBezTo>
                    <a:pt x="17140" y="519"/>
                    <a:pt x="17041" y="592"/>
                    <a:pt x="16951" y="674"/>
                  </a:cubicBezTo>
                  <a:cubicBezTo>
                    <a:pt x="16851" y="499"/>
                    <a:pt x="16740" y="329"/>
                    <a:pt x="16588" y="198"/>
                  </a:cubicBezTo>
                  <a:cubicBezTo>
                    <a:pt x="16452" y="80"/>
                    <a:pt x="16273" y="0"/>
                    <a:pt x="16097" y="0"/>
                  </a:cubicBezTo>
                  <a:close/>
                  <a:moveTo>
                    <a:pt x="19973" y="0"/>
                  </a:moveTo>
                  <a:cubicBezTo>
                    <a:pt x="19911" y="0"/>
                    <a:pt x="19849" y="10"/>
                    <a:pt x="19790" y="32"/>
                  </a:cubicBezTo>
                  <a:cubicBezTo>
                    <a:pt x="19520" y="128"/>
                    <a:pt x="19375" y="440"/>
                    <a:pt x="19390" y="726"/>
                  </a:cubicBezTo>
                  <a:cubicBezTo>
                    <a:pt x="19404" y="1009"/>
                    <a:pt x="19543" y="1273"/>
                    <a:pt x="19696" y="1517"/>
                  </a:cubicBezTo>
                  <a:cubicBezTo>
                    <a:pt x="19866" y="1788"/>
                    <a:pt x="20091" y="2069"/>
                    <a:pt x="20407" y="2116"/>
                  </a:cubicBezTo>
                  <a:cubicBezTo>
                    <a:pt x="20439" y="2121"/>
                    <a:pt x="20469" y="2123"/>
                    <a:pt x="20500" y="2123"/>
                  </a:cubicBezTo>
                  <a:cubicBezTo>
                    <a:pt x="20835" y="2123"/>
                    <a:pt x="21132" y="1862"/>
                    <a:pt x="21377" y="1617"/>
                  </a:cubicBezTo>
                  <a:cubicBezTo>
                    <a:pt x="21533" y="1464"/>
                    <a:pt x="21692" y="1302"/>
                    <a:pt x="21769" y="1098"/>
                  </a:cubicBezTo>
                  <a:cubicBezTo>
                    <a:pt x="21847" y="893"/>
                    <a:pt x="21820" y="632"/>
                    <a:pt x="21646" y="499"/>
                  </a:cubicBezTo>
                  <a:cubicBezTo>
                    <a:pt x="21568" y="441"/>
                    <a:pt x="21473" y="416"/>
                    <a:pt x="21377" y="416"/>
                  </a:cubicBezTo>
                  <a:cubicBezTo>
                    <a:pt x="21292" y="416"/>
                    <a:pt x="21205" y="435"/>
                    <a:pt x="21127" y="469"/>
                  </a:cubicBezTo>
                  <a:cubicBezTo>
                    <a:pt x="21017" y="519"/>
                    <a:pt x="20918" y="592"/>
                    <a:pt x="20826" y="674"/>
                  </a:cubicBezTo>
                  <a:cubicBezTo>
                    <a:pt x="20726" y="499"/>
                    <a:pt x="20617" y="329"/>
                    <a:pt x="20465" y="198"/>
                  </a:cubicBezTo>
                  <a:cubicBezTo>
                    <a:pt x="20328" y="80"/>
                    <a:pt x="20150" y="0"/>
                    <a:pt x="19973" y="0"/>
                  </a:cubicBezTo>
                  <a:close/>
                  <a:moveTo>
                    <a:pt x="23847" y="0"/>
                  </a:moveTo>
                  <a:cubicBezTo>
                    <a:pt x="23785" y="0"/>
                    <a:pt x="23723" y="10"/>
                    <a:pt x="23663" y="32"/>
                  </a:cubicBezTo>
                  <a:cubicBezTo>
                    <a:pt x="23395" y="128"/>
                    <a:pt x="23249" y="440"/>
                    <a:pt x="23263" y="726"/>
                  </a:cubicBezTo>
                  <a:cubicBezTo>
                    <a:pt x="23278" y="1009"/>
                    <a:pt x="23418" y="1273"/>
                    <a:pt x="23570" y="1517"/>
                  </a:cubicBezTo>
                  <a:cubicBezTo>
                    <a:pt x="23741" y="1788"/>
                    <a:pt x="23964" y="2069"/>
                    <a:pt x="24281" y="2116"/>
                  </a:cubicBezTo>
                  <a:cubicBezTo>
                    <a:pt x="24312" y="2121"/>
                    <a:pt x="24343" y="2123"/>
                    <a:pt x="24374" y="2123"/>
                  </a:cubicBezTo>
                  <a:cubicBezTo>
                    <a:pt x="24708" y="2123"/>
                    <a:pt x="25006" y="1862"/>
                    <a:pt x="25252" y="1617"/>
                  </a:cubicBezTo>
                  <a:cubicBezTo>
                    <a:pt x="25406" y="1464"/>
                    <a:pt x="25567" y="1302"/>
                    <a:pt x="25643" y="1098"/>
                  </a:cubicBezTo>
                  <a:cubicBezTo>
                    <a:pt x="25720" y="893"/>
                    <a:pt x="25693" y="632"/>
                    <a:pt x="25520" y="499"/>
                  </a:cubicBezTo>
                  <a:cubicBezTo>
                    <a:pt x="25443" y="441"/>
                    <a:pt x="25348" y="416"/>
                    <a:pt x="25252" y="416"/>
                  </a:cubicBezTo>
                  <a:cubicBezTo>
                    <a:pt x="25167" y="416"/>
                    <a:pt x="25080" y="435"/>
                    <a:pt x="25002" y="469"/>
                  </a:cubicBezTo>
                  <a:cubicBezTo>
                    <a:pt x="24890" y="519"/>
                    <a:pt x="24793" y="592"/>
                    <a:pt x="24701" y="674"/>
                  </a:cubicBezTo>
                  <a:cubicBezTo>
                    <a:pt x="24601" y="499"/>
                    <a:pt x="24492" y="329"/>
                    <a:pt x="24338" y="198"/>
                  </a:cubicBezTo>
                  <a:cubicBezTo>
                    <a:pt x="24203" y="80"/>
                    <a:pt x="24024" y="0"/>
                    <a:pt x="23847" y="0"/>
                  </a:cubicBezTo>
                  <a:close/>
                  <a:moveTo>
                    <a:pt x="27723" y="0"/>
                  </a:moveTo>
                  <a:cubicBezTo>
                    <a:pt x="27661" y="0"/>
                    <a:pt x="27599" y="10"/>
                    <a:pt x="27540" y="32"/>
                  </a:cubicBezTo>
                  <a:cubicBezTo>
                    <a:pt x="27270" y="128"/>
                    <a:pt x="27125" y="440"/>
                    <a:pt x="27140" y="726"/>
                  </a:cubicBezTo>
                  <a:cubicBezTo>
                    <a:pt x="27154" y="1009"/>
                    <a:pt x="27294" y="1273"/>
                    <a:pt x="27446" y="1517"/>
                  </a:cubicBezTo>
                  <a:cubicBezTo>
                    <a:pt x="27617" y="1788"/>
                    <a:pt x="27841" y="2069"/>
                    <a:pt x="28157" y="2116"/>
                  </a:cubicBezTo>
                  <a:cubicBezTo>
                    <a:pt x="28189" y="2121"/>
                    <a:pt x="28219" y="2123"/>
                    <a:pt x="28250" y="2123"/>
                  </a:cubicBezTo>
                  <a:cubicBezTo>
                    <a:pt x="28585" y="2123"/>
                    <a:pt x="28882" y="1862"/>
                    <a:pt x="29126" y="1617"/>
                  </a:cubicBezTo>
                  <a:cubicBezTo>
                    <a:pt x="29283" y="1464"/>
                    <a:pt x="29442" y="1302"/>
                    <a:pt x="29519" y="1098"/>
                  </a:cubicBezTo>
                  <a:cubicBezTo>
                    <a:pt x="29597" y="893"/>
                    <a:pt x="29569" y="632"/>
                    <a:pt x="29396" y="499"/>
                  </a:cubicBezTo>
                  <a:cubicBezTo>
                    <a:pt x="29318" y="441"/>
                    <a:pt x="29224" y="416"/>
                    <a:pt x="29127" y="416"/>
                  </a:cubicBezTo>
                  <a:cubicBezTo>
                    <a:pt x="29043" y="416"/>
                    <a:pt x="28956" y="435"/>
                    <a:pt x="28878" y="469"/>
                  </a:cubicBezTo>
                  <a:cubicBezTo>
                    <a:pt x="28767" y="519"/>
                    <a:pt x="28668" y="592"/>
                    <a:pt x="28577" y="674"/>
                  </a:cubicBezTo>
                  <a:cubicBezTo>
                    <a:pt x="28477" y="499"/>
                    <a:pt x="28367" y="329"/>
                    <a:pt x="28215" y="198"/>
                  </a:cubicBezTo>
                  <a:cubicBezTo>
                    <a:pt x="28078" y="80"/>
                    <a:pt x="27899" y="0"/>
                    <a:pt x="27723" y="0"/>
                  </a:cubicBezTo>
                  <a:close/>
                  <a:moveTo>
                    <a:pt x="31597" y="0"/>
                  </a:moveTo>
                  <a:cubicBezTo>
                    <a:pt x="31535" y="0"/>
                    <a:pt x="31473" y="10"/>
                    <a:pt x="31413" y="32"/>
                  </a:cubicBezTo>
                  <a:cubicBezTo>
                    <a:pt x="31145" y="128"/>
                    <a:pt x="31000" y="440"/>
                    <a:pt x="31015" y="726"/>
                  </a:cubicBezTo>
                  <a:cubicBezTo>
                    <a:pt x="31029" y="1009"/>
                    <a:pt x="31168" y="1273"/>
                    <a:pt x="31320" y="1517"/>
                  </a:cubicBezTo>
                  <a:cubicBezTo>
                    <a:pt x="31490" y="1788"/>
                    <a:pt x="31714" y="2069"/>
                    <a:pt x="32032" y="2116"/>
                  </a:cubicBezTo>
                  <a:cubicBezTo>
                    <a:pt x="32063" y="2121"/>
                    <a:pt x="32094" y="2123"/>
                    <a:pt x="32125" y="2123"/>
                  </a:cubicBezTo>
                  <a:cubicBezTo>
                    <a:pt x="32460" y="2123"/>
                    <a:pt x="32757" y="1862"/>
                    <a:pt x="33001" y="1617"/>
                  </a:cubicBezTo>
                  <a:cubicBezTo>
                    <a:pt x="33158" y="1464"/>
                    <a:pt x="33317" y="1302"/>
                    <a:pt x="33394" y="1098"/>
                  </a:cubicBezTo>
                  <a:cubicBezTo>
                    <a:pt x="33473" y="895"/>
                    <a:pt x="33443" y="632"/>
                    <a:pt x="33270" y="499"/>
                  </a:cubicBezTo>
                  <a:cubicBezTo>
                    <a:pt x="33192" y="441"/>
                    <a:pt x="33098" y="416"/>
                    <a:pt x="33001" y="416"/>
                  </a:cubicBezTo>
                  <a:cubicBezTo>
                    <a:pt x="32916" y="416"/>
                    <a:pt x="32830" y="435"/>
                    <a:pt x="32752" y="469"/>
                  </a:cubicBezTo>
                  <a:cubicBezTo>
                    <a:pt x="32642" y="519"/>
                    <a:pt x="32543" y="592"/>
                    <a:pt x="32451" y="674"/>
                  </a:cubicBezTo>
                  <a:cubicBezTo>
                    <a:pt x="32351" y="499"/>
                    <a:pt x="32242" y="329"/>
                    <a:pt x="32090" y="198"/>
                  </a:cubicBezTo>
                  <a:cubicBezTo>
                    <a:pt x="31953" y="80"/>
                    <a:pt x="31774" y="0"/>
                    <a:pt x="31597" y="0"/>
                  </a:cubicBezTo>
                  <a:close/>
                  <a:moveTo>
                    <a:pt x="35473" y="0"/>
                  </a:moveTo>
                  <a:cubicBezTo>
                    <a:pt x="35411" y="0"/>
                    <a:pt x="35349" y="10"/>
                    <a:pt x="35289" y="32"/>
                  </a:cubicBezTo>
                  <a:cubicBezTo>
                    <a:pt x="35020" y="128"/>
                    <a:pt x="34875" y="440"/>
                    <a:pt x="34889" y="726"/>
                  </a:cubicBezTo>
                  <a:cubicBezTo>
                    <a:pt x="34904" y="1009"/>
                    <a:pt x="35044" y="1273"/>
                    <a:pt x="35196" y="1517"/>
                  </a:cubicBezTo>
                  <a:cubicBezTo>
                    <a:pt x="35367" y="1788"/>
                    <a:pt x="35590" y="2069"/>
                    <a:pt x="35907" y="2116"/>
                  </a:cubicBezTo>
                  <a:cubicBezTo>
                    <a:pt x="35938" y="2121"/>
                    <a:pt x="35969" y="2123"/>
                    <a:pt x="36000" y="2123"/>
                  </a:cubicBezTo>
                  <a:cubicBezTo>
                    <a:pt x="36335" y="2123"/>
                    <a:pt x="36632" y="1862"/>
                    <a:pt x="36878" y="1617"/>
                  </a:cubicBezTo>
                  <a:cubicBezTo>
                    <a:pt x="37033" y="1464"/>
                    <a:pt x="37193" y="1302"/>
                    <a:pt x="37269" y="1098"/>
                  </a:cubicBezTo>
                  <a:cubicBezTo>
                    <a:pt x="37348" y="895"/>
                    <a:pt x="37319" y="632"/>
                    <a:pt x="37146" y="499"/>
                  </a:cubicBezTo>
                  <a:cubicBezTo>
                    <a:pt x="37069" y="441"/>
                    <a:pt x="36974" y="416"/>
                    <a:pt x="36878" y="416"/>
                  </a:cubicBezTo>
                  <a:cubicBezTo>
                    <a:pt x="36793" y="416"/>
                    <a:pt x="36706" y="435"/>
                    <a:pt x="36628" y="469"/>
                  </a:cubicBezTo>
                  <a:cubicBezTo>
                    <a:pt x="36517" y="519"/>
                    <a:pt x="36418" y="592"/>
                    <a:pt x="36327" y="674"/>
                  </a:cubicBezTo>
                  <a:cubicBezTo>
                    <a:pt x="36227" y="499"/>
                    <a:pt x="36118" y="329"/>
                    <a:pt x="35965" y="198"/>
                  </a:cubicBezTo>
                  <a:cubicBezTo>
                    <a:pt x="35829" y="80"/>
                    <a:pt x="35650" y="0"/>
                    <a:pt x="35473" y="0"/>
                  </a:cubicBezTo>
                  <a:close/>
                  <a:moveTo>
                    <a:pt x="39348" y="0"/>
                  </a:moveTo>
                  <a:cubicBezTo>
                    <a:pt x="39286" y="0"/>
                    <a:pt x="39224" y="10"/>
                    <a:pt x="39164" y="32"/>
                  </a:cubicBezTo>
                  <a:cubicBezTo>
                    <a:pt x="38895" y="128"/>
                    <a:pt x="38750" y="440"/>
                    <a:pt x="38764" y="726"/>
                  </a:cubicBezTo>
                  <a:cubicBezTo>
                    <a:pt x="38779" y="1009"/>
                    <a:pt x="38918" y="1273"/>
                    <a:pt x="39071" y="1517"/>
                  </a:cubicBezTo>
                  <a:cubicBezTo>
                    <a:pt x="39240" y="1788"/>
                    <a:pt x="39465" y="2069"/>
                    <a:pt x="39782" y="2116"/>
                  </a:cubicBezTo>
                  <a:cubicBezTo>
                    <a:pt x="39813" y="2121"/>
                    <a:pt x="39844" y="2123"/>
                    <a:pt x="39875" y="2123"/>
                  </a:cubicBezTo>
                  <a:cubicBezTo>
                    <a:pt x="40210" y="2123"/>
                    <a:pt x="40507" y="1862"/>
                    <a:pt x="40751" y="1617"/>
                  </a:cubicBezTo>
                  <a:cubicBezTo>
                    <a:pt x="40908" y="1464"/>
                    <a:pt x="41067" y="1302"/>
                    <a:pt x="41144" y="1098"/>
                  </a:cubicBezTo>
                  <a:cubicBezTo>
                    <a:pt x="41223" y="895"/>
                    <a:pt x="41194" y="632"/>
                    <a:pt x="41021" y="499"/>
                  </a:cubicBezTo>
                  <a:cubicBezTo>
                    <a:pt x="40943" y="441"/>
                    <a:pt x="40849" y="416"/>
                    <a:pt x="40752" y="416"/>
                  </a:cubicBezTo>
                  <a:cubicBezTo>
                    <a:pt x="40667" y="416"/>
                    <a:pt x="40580" y="435"/>
                    <a:pt x="40502" y="469"/>
                  </a:cubicBezTo>
                  <a:cubicBezTo>
                    <a:pt x="40392" y="519"/>
                    <a:pt x="40293" y="592"/>
                    <a:pt x="40201" y="674"/>
                  </a:cubicBezTo>
                  <a:cubicBezTo>
                    <a:pt x="40101" y="499"/>
                    <a:pt x="39992" y="329"/>
                    <a:pt x="39840" y="198"/>
                  </a:cubicBezTo>
                  <a:cubicBezTo>
                    <a:pt x="39703" y="80"/>
                    <a:pt x="39524" y="0"/>
                    <a:pt x="39348" y="0"/>
                  </a:cubicBezTo>
                  <a:close/>
                  <a:moveTo>
                    <a:pt x="43222" y="0"/>
                  </a:moveTo>
                  <a:cubicBezTo>
                    <a:pt x="43159" y="0"/>
                    <a:pt x="43098" y="10"/>
                    <a:pt x="43038" y="32"/>
                  </a:cubicBezTo>
                  <a:cubicBezTo>
                    <a:pt x="42768" y="128"/>
                    <a:pt x="42624" y="440"/>
                    <a:pt x="42638" y="726"/>
                  </a:cubicBezTo>
                  <a:cubicBezTo>
                    <a:pt x="42652" y="1009"/>
                    <a:pt x="42793" y="1273"/>
                    <a:pt x="42945" y="1517"/>
                  </a:cubicBezTo>
                  <a:cubicBezTo>
                    <a:pt x="43115" y="1788"/>
                    <a:pt x="43339" y="2069"/>
                    <a:pt x="43656" y="2116"/>
                  </a:cubicBezTo>
                  <a:cubicBezTo>
                    <a:pt x="43687" y="2121"/>
                    <a:pt x="43718" y="2123"/>
                    <a:pt x="43748" y="2123"/>
                  </a:cubicBezTo>
                  <a:cubicBezTo>
                    <a:pt x="44083" y="2123"/>
                    <a:pt x="44381" y="1862"/>
                    <a:pt x="44626" y="1617"/>
                  </a:cubicBezTo>
                  <a:cubicBezTo>
                    <a:pt x="44781" y="1464"/>
                    <a:pt x="44942" y="1302"/>
                    <a:pt x="45018" y="1098"/>
                  </a:cubicBezTo>
                  <a:cubicBezTo>
                    <a:pt x="45097" y="895"/>
                    <a:pt x="45071" y="632"/>
                    <a:pt x="44894" y="499"/>
                  </a:cubicBezTo>
                  <a:cubicBezTo>
                    <a:pt x="44817" y="441"/>
                    <a:pt x="44723" y="416"/>
                    <a:pt x="44626" y="416"/>
                  </a:cubicBezTo>
                  <a:cubicBezTo>
                    <a:pt x="44541" y="416"/>
                    <a:pt x="44455" y="435"/>
                    <a:pt x="44377" y="469"/>
                  </a:cubicBezTo>
                  <a:cubicBezTo>
                    <a:pt x="44265" y="519"/>
                    <a:pt x="44166" y="592"/>
                    <a:pt x="44076" y="674"/>
                  </a:cubicBezTo>
                  <a:cubicBezTo>
                    <a:pt x="43975" y="499"/>
                    <a:pt x="43867" y="329"/>
                    <a:pt x="43713" y="198"/>
                  </a:cubicBezTo>
                  <a:cubicBezTo>
                    <a:pt x="43577" y="80"/>
                    <a:pt x="43398" y="0"/>
                    <a:pt x="43222" y="0"/>
                  </a:cubicBezTo>
                  <a:close/>
                  <a:moveTo>
                    <a:pt x="47098" y="0"/>
                  </a:moveTo>
                  <a:cubicBezTo>
                    <a:pt x="47036" y="0"/>
                    <a:pt x="46974" y="10"/>
                    <a:pt x="46914" y="32"/>
                  </a:cubicBezTo>
                  <a:cubicBezTo>
                    <a:pt x="46645" y="128"/>
                    <a:pt x="46500" y="440"/>
                    <a:pt x="46514" y="726"/>
                  </a:cubicBezTo>
                  <a:cubicBezTo>
                    <a:pt x="46529" y="1009"/>
                    <a:pt x="46669" y="1273"/>
                    <a:pt x="46821" y="1517"/>
                  </a:cubicBezTo>
                  <a:cubicBezTo>
                    <a:pt x="46992" y="1788"/>
                    <a:pt x="47215" y="2069"/>
                    <a:pt x="47532" y="2116"/>
                  </a:cubicBezTo>
                  <a:cubicBezTo>
                    <a:pt x="47563" y="2121"/>
                    <a:pt x="47594" y="2123"/>
                    <a:pt x="47625" y="2123"/>
                  </a:cubicBezTo>
                  <a:cubicBezTo>
                    <a:pt x="47960" y="2123"/>
                    <a:pt x="48257" y="1862"/>
                    <a:pt x="48501" y="1617"/>
                  </a:cubicBezTo>
                  <a:cubicBezTo>
                    <a:pt x="48658" y="1464"/>
                    <a:pt x="48817" y="1302"/>
                    <a:pt x="48894" y="1098"/>
                  </a:cubicBezTo>
                  <a:cubicBezTo>
                    <a:pt x="48973" y="895"/>
                    <a:pt x="48944" y="632"/>
                    <a:pt x="48771" y="499"/>
                  </a:cubicBezTo>
                  <a:cubicBezTo>
                    <a:pt x="48694" y="441"/>
                    <a:pt x="48599" y="416"/>
                    <a:pt x="48503" y="416"/>
                  </a:cubicBezTo>
                  <a:cubicBezTo>
                    <a:pt x="48418" y="416"/>
                    <a:pt x="48331" y="435"/>
                    <a:pt x="48253" y="469"/>
                  </a:cubicBezTo>
                  <a:cubicBezTo>
                    <a:pt x="48141" y="519"/>
                    <a:pt x="48043" y="592"/>
                    <a:pt x="47952" y="674"/>
                  </a:cubicBezTo>
                  <a:cubicBezTo>
                    <a:pt x="47852" y="499"/>
                    <a:pt x="47741" y="329"/>
                    <a:pt x="47589" y="198"/>
                  </a:cubicBezTo>
                  <a:cubicBezTo>
                    <a:pt x="47453" y="80"/>
                    <a:pt x="47274" y="0"/>
                    <a:pt x="47098" y="0"/>
                  </a:cubicBezTo>
                  <a:close/>
                  <a:moveTo>
                    <a:pt x="50972" y="0"/>
                  </a:moveTo>
                  <a:cubicBezTo>
                    <a:pt x="50909" y="0"/>
                    <a:pt x="50847" y="10"/>
                    <a:pt x="50788" y="32"/>
                  </a:cubicBezTo>
                  <a:cubicBezTo>
                    <a:pt x="50520" y="128"/>
                    <a:pt x="50373" y="440"/>
                    <a:pt x="50389" y="726"/>
                  </a:cubicBezTo>
                  <a:cubicBezTo>
                    <a:pt x="50402" y="1009"/>
                    <a:pt x="50543" y="1273"/>
                    <a:pt x="50695" y="1517"/>
                  </a:cubicBezTo>
                  <a:cubicBezTo>
                    <a:pt x="50865" y="1788"/>
                    <a:pt x="51089" y="2069"/>
                    <a:pt x="51407" y="2116"/>
                  </a:cubicBezTo>
                  <a:cubicBezTo>
                    <a:pt x="51438" y="2121"/>
                    <a:pt x="51469" y="2123"/>
                    <a:pt x="51500" y="2123"/>
                  </a:cubicBezTo>
                  <a:cubicBezTo>
                    <a:pt x="51834" y="2123"/>
                    <a:pt x="52132" y="1862"/>
                    <a:pt x="52376" y="1617"/>
                  </a:cubicBezTo>
                  <a:cubicBezTo>
                    <a:pt x="52532" y="1464"/>
                    <a:pt x="52692" y="1302"/>
                    <a:pt x="52769" y="1098"/>
                  </a:cubicBezTo>
                  <a:cubicBezTo>
                    <a:pt x="52848" y="895"/>
                    <a:pt x="52819" y="632"/>
                    <a:pt x="52644" y="499"/>
                  </a:cubicBezTo>
                  <a:cubicBezTo>
                    <a:pt x="52567" y="441"/>
                    <a:pt x="52473" y="416"/>
                    <a:pt x="52376" y="416"/>
                  </a:cubicBezTo>
                  <a:cubicBezTo>
                    <a:pt x="52291" y="416"/>
                    <a:pt x="52205" y="435"/>
                    <a:pt x="52127" y="469"/>
                  </a:cubicBezTo>
                  <a:cubicBezTo>
                    <a:pt x="52015" y="519"/>
                    <a:pt x="51917" y="592"/>
                    <a:pt x="51826" y="674"/>
                  </a:cubicBezTo>
                  <a:cubicBezTo>
                    <a:pt x="51725" y="499"/>
                    <a:pt x="51616" y="329"/>
                    <a:pt x="51464" y="198"/>
                  </a:cubicBezTo>
                  <a:cubicBezTo>
                    <a:pt x="51328" y="80"/>
                    <a:pt x="51148" y="0"/>
                    <a:pt x="50972" y="0"/>
                  </a:cubicBezTo>
                  <a:close/>
                  <a:moveTo>
                    <a:pt x="54848" y="0"/>
                  </a:moveTo>
                  <a:cubicBezTo>
                    <a:pt x="54786" y="0"/>
                    <a:pt x="54724" y="10"/>
                    <a:pt x="54664" y="32"/>
                  </a:cubicBezTo>
                  <a:cubicBezTo>
                    <a:pt x="54396" y="128"/>
                    <a:pt x="54250" y="440"/>
                    <a:pt x="54264" y="726"/>
                  </a:cubicBezTo>
                  <a:cubicBezTo>
                    <a:pt x="54279" y="1009"/>
                    <a:pt x="54419" y="1273"/>
                    <a:pt x="54571" y="1517"/>
                  </a:cubicBezTo>
                  <a:cubicBezTo>
                    <a:pt x="54742" y="1788"/>
                    <a:pt x="54965" y="2069"/>
                    <a:pt x="55282" y="2116"/>
                  </a:cubicBezTo>
                  <a:cubicBezTo>
                    <a:pt x="55313" y="2121"/>
                    <a:pt x="55344" y="2123"/>
                    <a:pt x="55375" y="2123"/>
                  </a:cubicBezTo>
                  <a:cubicBezTo>
                    <a:pt x="55709" y="2123"/>
                    <a:pt x="56007" y="1862"/>
                    <a:pt x="56253" y="1617"/>
                  </a:cubicBezTo>
                  <a:cubicBezTo>
                    <a:pt x="56407" y="1464"/>
                    <a:pt x="56568" y="1302"/>
                    <a:pt x="56644" y="1098"/>
                  </a:cubicBezTo>
                  <a:cubicBezTo>
                    <a:pt x="56723" y="895"/>
                    <a:pt x="56694" y="632"/>
                    <a:pt x="56521" y="499"/>
                  </a:cubicBezTo>
                  <a:cubicBezTo>
                    <a:pt x="56444" y="441"/>
                    <a:pt x="56349" y="416"/>
                    <a:pt x="56253" y="416"/>
                  </a:cubicBezTo>
                  <a:cubicBezTo>
                    <a:pt x="56168" y="416"/>
                    <a:pt x="56081" y="435"/>
                    <a:pt x="56003" y="469"/>
                  </a:cubicBezTo>
                  <a:cubicBezTo>
                    <a:pt x="55891" y="519"/>
                    <a:pt x="55794" y="592"/>
                    <a:pt x="55702" y="674"/>
                  </a:cubicBezTo>
                  <a:cubicBezTo>
                    <a:pt x="55602" y="499"/>
                    <a:pt x="55493" y="329"/>
                    <a:pt x="55339" y="198"/>
                  </a:cubicBezTo>
                  <a:cubicBezTo>
                    <a:pt x="55204" y="80"/>
                    <a:pt x="55025" y="0"/>
                    <a:pt x="54848" y="0"/>
                  </a:cubicBezTo>
                  <a:close/>
                  <a:moveTo>
                    <a:pt x="597" y="2"/>
                  </a:moveTo>
                  <a:cubicBezTo>
                    <a:pt x="536" y="2"/>
                    <a:pt x="474" y="12"/>
                    <a:pt x="415" y="33"/>
                  </a:cubicBezTo>
                  <a:cubicBezTo>
                    <a:pt x="145" y="131"/>
                    <a:pt x="1" y="442"/>
                    <a:pt x="15" y="727"/>
                  </a:cubicBezTo>
                  <a:cubicBezTo>
                    <a:pt x="29" y="1014"/>
                    <a:pt x="168" y="1278"/>
                    <a:pt x="322" y="1518"/>
                  </a:cubicBezTo>
                  <a:cubicBezTo>
                    <a:pt x="491" y="1789"/>
                    <a:pt x="716" y="2070"/>
                    <a:pt x="1033" y="2118"/>
                  </a:cubicBezTo>
                  <a:cubicBezTo>
                    <a:pt x="1064" y="2122"/>
                    <a:pt x="1096" y="2125"/>
                    <a:pt x="1127" y="2125"/>
                  </a:cubicBezTo>
                  <a:cubicBezTo>
                    <a:pt x="1461" y="2125"/>
                    <a:pt x="1756" y="1861"/>
                    <a:pt x="2002" y="1619"/>
                  </a:cubicBezTo>
                  <a:cubicBezTo>
                    <a:pt x="2158" y="1465"/>
                    <a:pt x="2317" y="1303"/>
                    <a:pt x="2395" y="1100"/>
                  </a:cubicBezTo>
                  <a:cubicBezTo>
                    <a:pt x="2473" y="895"/>
                    <a:pt x="2445" y="632"/>
                    <a:pt x="2271" y="501"/>
                  </a:cubicBezTo>
                  <a:cubicBezTo>
                    <a:pt x="2194" y="442"/>
                    <a:pt x="2099" y="416"/>
                    <a:pt x="2003" y="416"/>
                  </a:cubicBezTo>
                  <a:cubicBezTo>
                    <a:pt x="1918" y="416"/>
                    <a:pt x="1831" y="436"/>
                    <a:pt x="1752" y="470"/>
                  </a:cubicBezTo>
                  <a:cubicBezTo>
                    <a:pt x="1641" y="519"/>
                    <a:pt x="1543" y="594"/>
                    <a:pt x="1451" y="677"/>
                  </a:cubicBezTo>
                  <a:cubicBezTo>
                    <a:pt x="1351" y="502"/>
                    <a:pt x="1242" y="330"/>
                    <a:pt x="1090" y="199"/>
                  </a:cubicBezTo>
                  <a:cubicBezTo>
                    <a:pt x="953" y="83"/>
                    <a:pt x="774" y="2"/>
                    <a:pt x="597" y="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3010" name="Shape 3010"/>
        <p:cNvGrpSpPr/>
        <p:nvPr/>
      </p:nvGrpSpPr>
      <p:grpSpPr>
        <a:xfrm>
          <a:off x="0" y="0"/>
          <a:ext cx="0" cy="0"/>
          <a:chOff x="0" y="0"/>
          <a:chExt cx="0" cy="0"/>
        </a:xfrm>
      </p:grpSpPr>
      <p:sp>
        <p:nvSpPr>
          <p:cNvPr id="3011" name="Google Shape;3011;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3012" name="Google Shape;3012;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3013" name="Shape 301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3014" name="Shape 3014"/>
        <p:cNvGrpSpPr/>
        <p:nvPr/>
      </p:nvGrpSpPr>
      <p:grpSpPr>
        <a:xfrm>
          <a:off x="0" y="0"/>
          <a:ext cx="0" cy="0"/>
          <a:chOff x="0" y="0"/>
          <a:chExt cx="0" cy="0"/>
        </a:xfrm>
      </p:grpSpPr>
      <p:grpSp>
        <p:nvGrpSpPr>
          <p:cNvPr id="3015" name="Google Shape;3015;p13"/>
          <p:cNvGrpSpPr/>
          <p:nvPr/>
        </p:nvGrpSpPr>
        <p:grpSpPr>
          <a:xfrm>
            <a:off x="404139" y="344005"/>
            <a:ext cx="8335709" cy="4455498"/>
            <a:chOff x="496775" y="1096100"/>
            <a:chExt cx="6654725" cy="3557000"/>
          </a:xfrm>
        </p:grpSpPr>
        <p:sp>
          <p:nvSpPr>
            <p:cNvPr id="3016" name="Google Shape;3016;p13"/>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13"/>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13"/>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13"/>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13"/>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13"/>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13"/>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13"/>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13"/>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13"/>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13"/>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13"/>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13"/>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13"/>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13"/>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13"/>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13"/>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13"/>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13"/>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13"/>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13"/>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13"/>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13"/>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13"/>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13"/>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13"/>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13"/>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13"/>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13"/>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13"/>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13"/>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13"/>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13"/>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13"/>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13"/>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13"/>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13"/>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13"/>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13"/>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13"/>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13"/>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13"/>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13"/>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13"/>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13"/>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13"/>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13"/>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13"/>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13"/>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13"/>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13"/>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13"/>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13"/>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13"/>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13"/>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13"/>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13"/>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13"/>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13"/>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13"/>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13"/>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13"/>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13"/>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13"/>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13"/>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13"/>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13"/>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13"/>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13"/>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13"/>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13"/>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13"/>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13"/>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13"/>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13"/>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13"/>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13"/>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13"/>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13"/>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13"/>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13"/>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13"/>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13"/>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13"/>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13"/>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13"/>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13"/>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13"/>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13"/>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13"/>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13"/>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13"/>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13"/>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13"/>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13"/>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13"/>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13"/>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13"/>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13"/>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13"/>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13"/>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13"/>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13"/>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13"/>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13"/>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13"/>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13"/>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13"/>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13"/>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13"/>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13"/>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13"/>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13"/>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13"/>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13"/>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13"/>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13"/>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13"/>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13"/>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13"/>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13"/>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13"/>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13"/>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13"/>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13"/>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13"/>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13"/>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13"/>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13"/>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13"/>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13"/>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13"/>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13"/>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13"/>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13"/>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13"/>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13"/>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13"/>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13"/>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13"/>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13"/>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13"/>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13"/>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13"/>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13"/>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13"/>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13"/>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13"/>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13"/>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13"/>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13"/>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13"/>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13"/>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13"/>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13"/>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13"/>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13"/>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13"/>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13"/>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13"/>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13"/>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13"/>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13"/>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13"/>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13"/>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13"/>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13"/>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13"/>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13"/>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13"/>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13"/>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13"/>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13"/>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13"/>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13"/>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13"/>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13"/>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13"/>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13"/>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13"/>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13"/>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13"/>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13"/>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13"/>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13"/>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13"/>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13"/>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13"/>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13"/>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13"/>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13"/>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13"/>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13"/>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13"/>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13"/>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13"/>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13"/>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13"/>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13"/>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13"/>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13"/>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13"/>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13"/>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13"/>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13"/>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13"/>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13"/>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13"/>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13"/>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13"/>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13"/>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13"/>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13"/>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13"/>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13"/>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13"/>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13"/>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13"/>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13"/>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13"/>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13"/>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13"/>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13"/>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13"/>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13"/>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13"/>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13"/>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13"/>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13"/>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13"/>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13"/>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13"/>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13"/>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13"/>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13"/>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13"/>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13"/>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13"/>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13"/>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13"/>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13"/>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13"/>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13"/>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13"/>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13"/>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13"/>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13"/>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13"/>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13"/>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13"/>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13"/>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13"/>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13"/>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13"/>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13"/>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13"/>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13"/>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13"/>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13"/>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13"/>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13"/>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13"/>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13"/>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13"/>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13"/>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13"/>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13"/>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13"/>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13"/>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13"/>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13"/>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13"/>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13"/>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13"/>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13"/>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13"/>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13"/>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13"/>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13"/>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13"/>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13"/>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13"/>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13"/>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13"/>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13"/>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13"/>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13"/>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13"/>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13"/>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13"/>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13"/>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13"/>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13"/>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13"/>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13"/>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13"/>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13"/>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13"/>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13"/>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13"/>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13"/>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13"/>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13"/>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13"/>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13"/>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13"/>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13"/>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13"/>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13"/>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13"/>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13"/>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13"/>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13"/>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13"/>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13"/>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13"/>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13"/>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13"/>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13"/>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13"/>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13"/>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13"/>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13"/>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13"/>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13"/>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13"/>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13"/>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13"/>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13"/>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13"/>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13"/>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13"/>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13"/>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13"/>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13"/>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13"/>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13"/>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13"/>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13"/>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13"/>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13"/>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13"/>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13"/>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13"/>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13"/>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13"/>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13"/>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13"/>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13"/>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13"/>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13"/>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13"/>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13"/>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13"/>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13"/>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13"/>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13"/>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13"/>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13"/>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13"/>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13"/>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13"/>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13"/>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13"/>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13"/>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13"/>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13"/>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13"/>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13"/>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13"/>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13"/>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13"/>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13"/>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13"/>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13"/>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13"/>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13"/>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13"/>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13"/>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13"/>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13"/>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13"/>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13"/>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13"/>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13"/>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13"/>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13"/>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13"/>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13"/>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13"/>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13"/>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13"/>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13"/>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13"/>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13"/>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13"/>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13"/>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13"/>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13"/>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13"/>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13"/>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13"/>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13"/>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13"/>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13"/>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13"/>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13"/>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13"/>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13"/>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13"/>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13"/>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13"/>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13"/>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13"/>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13"/>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13"/>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13"/>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13"/>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13"/>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13"/>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13"/>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13"/>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13"/>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13"/>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13"/>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13"/>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13"/>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13"/>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13"/>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13"/>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13"/>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13"/>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13"/>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13"/>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13"/>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13"/>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13"/>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13"/>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13"/>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13"/>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13"/>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13"/>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13"/>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13"/>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13"/>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13"/>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13"/>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13"/>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13"/>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13"/>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13"/>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13"/>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13"/>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13"/>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13"/>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13"/>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13"/>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13"/>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13"/>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13"/>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13"/>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13"/>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13"/>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13"/>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13"/>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13"/>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13"/>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13"/>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13"/>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13"/>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13"/>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13"/>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13"/>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13"/>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13"/>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13"/>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13"/>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13"/>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13"/>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13"/>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96" name="Google Shape;3496;p13"/>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497" name="Google Shape;3497;p13"/>
          <p:cNvSpPr txBox="1"/>
          <p:nvPr>
            <p:ph idx="1" type="subTitle"/>
          </p:nvPr>
        </p:nvSpPr>
        <p:spPr>
          <a:xfrm>
            <a:off x="836350" y="2403225"/>
            <a:ext cx="2248500" cy="4512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3000">
                <a:latin typeface="Euphoria Script"/>
                <a:ea typeface="Euphoria Script"/>
                <a:cs typeface="Euphoria Script"/>
                <a:sym typeface="Euphoria Script"/>
              </a:defRPr>
            </a:lvl1pPr>
            <a:lvl2pPr lvl="1" rtl="0" algn="ctr">
              <a:spcBef>
                <a:spcPts val="0"/>
              </a:spcBef>
              <a:spcAft>
                <a:spcPts val="0"/>
              </a:spcAft>
              <a:buSzPts val="1100"/>
              <a:buNone/>
              <a:defRPr/>
            </a:lvl2pPr>
            <a:lvl3pPr lvl="2" rtl="0" algn="ctr">
              <a:spcBef>
                <a:spcPts val="0"/>
              </a:spcBef>
              <a:spcAft>
                <a:spcPts val="0"/>
              </a:spcAft>
              <a:buSzPts val="1100"/>
              <a:buNone/>
              <a:defRPr/>
            </a:lvl3pPr>
            <a:lvl4pPr lvl="3" rtl="0" algn="ctr">
              <a:spcBef>
                <a:spcPts val="0"/>
              </a:spcBef>
              <a:spcAft>
                <a:spcPts val="0"/>
              </a:spcAft>
              <a:buSzPts val="1100"/>
              <a:buNone/>
              <a:defRPr/>
            </a:lvl4pPr>
            <a:lvl5pPr lvl="4" rtl="0" algn="ctr">
              <a:spcBef>
                <a:spcPts val="0"/>
              </a:spcBef>
              <a:spcAft>
                <a:spcPts val="0"/>
              </a:spcAft>
              <a:buSzPts val="1100"/>
              <a:buNone/>
              <a:defRPr/>
            </a:lvl5pPr>
            <a:lvl6pPr lvl="5" rtl="0" algn="ctr">
              <a:spcBef>
                <a:spcPts val="0"/>
              </a:spcBef>
              <a:spcAft>
                <a:spcPts val="0"/>
              </a:spcAft>
              <a:buSzPts val="1100"/>
              <a:buNone/>
              <a:defRPr/>
            </a:lvl6pPr>
            <a:lvl7pPr lvl="6" rtl="0" algn="ctr">
              <a:spcBef>
                <a:spcPts val="0"/>
              </a:spcBef>
              <a:spcAft>
                <a:spcPts val="0"/>
              </a:spcAft>
              <a:buSzPts val="1100"/>
              <a:buNone/>
              <a:defRPr/>
            </a:lvl7pPr>
            <a:lvl8pPr lvl="7" rtl="0" algn="ctr">
              <a:spcBef>
                <a:spcPts val="0"/>
              </a:spcBef>
              <a:spcAft>
                <a:spcPts val="0"/>
              </a:spcAft>
              <a:buSzPts val="1100"/>
              <a:buNone/>
              <a:defRPr/>
            </a:lvl8pPr>
            <a:lvl9pPr lvl="8" rtl="0" algn="ctr">
              <a:spcBef>
                <a:spcPts val="0"/>
              </a:spcBef>
              <a:spcAft>
                <a:spcPts val="0"/>
              </a:spcAft>
              <a:buSzPts val="1100"/>
              <a:buNone/>
              <a:defRPr/>
            </a:lvl9pPr>
          </a:lstStyle>
          <a:p/>
        </p:txBody>
      </p:sp>
      <p:sp>
        <p:nvSpPr>
          <p:cNvPr id="3498" name="Google Shape;3498;p13"/>
          <p:cNvSpPr txBox="1"/>
          <p:nvPr>
            <p:ph idx="2" type="subTitle"/>
          </p:nvPr>
        </p:nvSpPr>
        <p:spPr>
          <a:xfrm>
            <a:off x="836350" y="2794650"/>
            <a:ext cx="2248500" cy="1242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spcBef>
                <a:spcPts val="0"/>
              </a:spcBef>
              <a:spcAft>
                <a:spcPts val="0"/>
              </a:spcAft>
              <a:buSzPts val="1100"/>
              <a:buNone/>
              <a:defRPr/>
            </a:lvl2pPr>
            <a:lvl3pPr lvl="2" rtl="0" algn="ctr">
              <a:spcBef>
                <a:spcPts val="0"/>
              </a:spcBef>
              <a:spcAft>
                <a:spcPts val="0"/>
              </a:spcAft>
              <a:buSzPts val="1100"/>
              <a:buNone/>
              <a:defRPr/>
            </a:lvl3pPr>
            <a:lvl4pPr lvl="3" rtl="0" algn="ctr">
              <a:spcBef>
                <a:spcPts val="0"/>
              </a:spcBef>
              <a:spcAft>
                <a:spcPts val="0"/>
              </a:spcAft>
              <a:buSzPts val="1100"/>
              <a:buNone/>
              <a:defRPr/>
            </a:lvl4pPr>
            <a:lvl5pPr lvl="4" rtl="0" algn="ctr">
              <a:spcBef>
                <a:spcPts val="0"/>
              </a:spcBef>
              <a:spcAft>
                <a:spcPts val="0"/>
              </a:spcAft>
              <a:buSzPts val="1100"/>
              <a:buNone/>
              <a:defRPr/>
            </a:lvl5pPr>
            <a:lvl6pPr lvl="5" rtl="0" algn="ctr">
              <a:spcBef>
                <a:spcPts val="0"/>
              </a:spcBef>
              <a:spcAft>
                <a:spcPts val="0"/>
              </a:spcAft>
              <a:buSzPts val="1100"/>
              <a:buNone/>
              <a:defRPr/>
            </a:lvl6pPr>
            <a:lvl7pPr lvl="6" rtl="0" algn="ctr">
              <a:spcBef>
                <a:spcPts val="0"/>
              </a:spcBef>
              <a:spcAft>
                <a:spcPts val="0"/>
              </a:spcAft>
              <a:buSzPts val="1100"/>
              <a:buNone/>
              <a:defRPr/>
            </a:lvl7pPr>
            <a:lvl8pPr lvl="7" rtl="0" algn="ctr">
              <a:spcBef>
                <a:spcPts val="0"/>
              </a:spcBef>
              <a:spcAft>
                <a:spcPts val="0"/>
              </a:spcAft>
              <a:buSzPts val="1100"/>
              <a:buNone/>
              <a:defRPr/>
            </a:lvl8pPr>
            <a:lvl9pPr lvl="8" rtl="0" algn="ctr">
              <a:spcBef>
                <a:spcPts val="0"/>
              </a:spcBef>
              <a:spcAft>
                <a:spcPts val="0"/>
              </a:spcAft>
              <a:buSzPts val="1100"/>
              <a:buNone/>
              <a:defRPr/>
            </a:lvl9pPr>
          </a:lstStyle>
          <a:p/>
        </p:txBody>
      </p:sp>
      <p:sp>
        <p:nvSpPr>
          <p:cNvPr id="3499" name="Google Shape;3499;p13"/>
          <p:cNvSpPr txBox="1"/>
          <p:nvPr>
            <p:ph idx="3" type="subTitle"/>
          </p:nvPr>
        </p:nvSpPr>
        <p:spPr>
          <a:xfrm>
            <a:off x="3447725" y="2403226"/>
            <a:ext cx="2248500" cy="4512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3000">
                <a:latin typeface="Euphoria Script"/>
                <a:ea typeface="Euphoria Script"/>
                <a:cs typeface="Euphoria Script"/>
                <a:sym typeface="Euphoria Script"/>
              </a:defRPr>
            </a:lvl1pPr>
            <a:lvl2pPr lvl="1" rtl="0" algn="ctr">
              <a:spcBef>
                <a:spcPts val="0"/>
              </a:spcBef>
              <a:spcAft>
                <a:spcPts val="0"/>
              </a:spcAft>
              <a:buSzPts val="1100"/>
              <a:buNone/>
              <a:defRPr/>
            </a:lvl2pPr>
            <a:lvl3pPr lvl="2" rtl="0" algn="ctr">
              <a:spcBef>
                <a:spcPts val="0"/>
              </a:spcBef>
              <a:spcAft>
                <a:spcPts val="0"/>
              </a:spcAft>
              <a:buSzPts val="1100"/>
              <a:buNone/>
              <a:defRPr/>
            </a:lvl3pPr>
            <a:lvl4pPr lvl="3" rtl="0" algn="ctr">
              <a:spcBef>
                <a:spcPts val="0"/>
              </a:spcBef>
              <a:spcAft>
                <a:spcPts val="0"/>
              </a:spcAft>
              <a:buSzPts val="1100"/>
              <a:buNone/>
              <a:defRPr/>
            </a:lvl4pPr>
            <a:lvl5pPr lvl="4" rtl="0" algn="ctr">
              <a:spcBef>
                <a:spcPts val="0"/>
              </a:spcBef>
              <a:spcAft>
                <a:spcPts val="0"/>
              </a:spcAft>
              <a:buSzPts val="1100"/>
              <a:buNone/>
              <a:defRPr/>
            </a:lvl5pPr>
            <a:lvl6pPr lvl="5" rtl="0" algn="ctr">
              <a:spcBef>
                <a:spcPts val="0"/>
              </a:spcBef>
              <a:spcAft>
                <a:spcPts val="0"/>
              </a:spcAft>
              <a:buSzPts val="1100"/>
              <a:buNone/>
              <a:defRPr/>
            </a:lvl6pPr>
            <a:lvl7pPr lvl="6" rtl="0" algn="ctr">
              <a:spcBef>
                <a:spcPts val="0"/>
              </a:spcBef>
              <a:spcAft>
                <a:spcPts val="0"/>
              </a:spcAft>
              <a:buSzPts val="1100"/>
              <a:buNone/>
              <a:defRPr/>
            </a:lvl7pPr>
            <a:lvl8pPr lvl="7" rtl="0" algn="ctr">
              <a:spcBef>
                <a:spcPts val="0"/>
              </a:spcBef>
              <a:spcAft>
                <a:spcPts val="0"/>
              </a:spcAft>
              <a:buSzPts val="1100"/>
              <a:buNone/>
              <a:defRPr/>
            </a:lvl8pPr>
            <a:lvl9pPr lvl="8" rtl="0" algn="ctr">
              <a:spcBef>
                <a:spcPts val="0"/>
              </a:spcBef>
              <a:spcAft>
                <a:spcPts val="0"/>
              </a:spcAft>
              <a:buSzPts val="1100"/>
              <a:buNone/>
              <a:defRPr/>
            </a:lvl9pPr>
          </a:lstStyle>
          <a:p/>
        </p:txBody>
      </p:sp>
      <p:sp>
        <p:nvSpPr>
          <p:cNvPr id="3500" name="Google Shape;3500;p13"/>
          <p:cNvSpPr txBox="1"/>
          <p:nvPr>
            <p:ph idx="4" type="subTitle"/>
          </p:nvPr>
        </p:nvSpPr>
        <p:spPr>
          <a:xfrm>
            <a:off x="3447725" y="2794650"/>
            <a:ext cx="2248500" cy="1242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spcBef>
                <a:spcPts val="0"/>
              </a:spcBef>
              <a:spcAft>
                <a:spcPts val="0"/>
              </a:spcAft>
              <a:buSzPts val="1100"/>
              <a:buNone/>
              <a:defRPr/>
            </a:lvl2pPr>
            <a:lvl3pPr lvl="2" rtl="0" algn="ctr">
              <a:spcBef>
                <a:spcPts val="0"/>
              </a:spcBef>
              <a:spcAft>
                <a:spcPts val="0"/>
              </a:spcAft>
              <a:buSzPts val="1100"/>
              <a:buNone/>
              <a:defRPr/>
            </a:lvl3pPr>
            <a:lvl4pPr lvl="3" rtl="0" algn="ctr">
              <a:spcBef>
                <a:spcPts val="0"/>
              </a:spcBef>
              <a:spcAft>
                <a:spcPts val="0"/>
              </a:spcAft>
              <a:buSzPts val="1100"/>
              <a:buNone/>
              <a:defRPr/>
            </a:lvl4pPr>
            <a:lvl5pPr lvl="4" rtl="0" algn="ctr">
              <a:spcBef>
                <a:spcPts val="0"/>
              </a:spcBef>
              <a:spcAft>
                <a:spcPts val="0"/>
              </a:spcAft>
              <a:buSzPts val="1100"/>
              <a:buNone/>
              <a:defRPr/>
            </a:lvl5pPr>
            <a:lvl6pPr lvl="5" rtl="0" algn="ctr">
              <a:spcBef>
                <a:spcPts val="0"/>
              </a:spcBef>
              <a:spcAft>
                <a:spcPts val="0"/>
              </a:spcAft>
              <a:buSzPts val="1100"/>
              <a:buNone/>
              <a:defRPr/>
            </a:lvl6pPr>
            <a:lvl7pPr lvl="6" rtl="0" algn="ctr">
              <a:spcBef>
                <a:spcPts val="0"/>
              </a:spcBef>
              <a:spcAft>
                <a:spcPts val="0"/>
              </a:spcAft>
              <a:buSzPts val="1100"/>
              <a:buNone/>
              <a:defRPr/>
            </a:lvl7pPr>
            <a:lvl8pPr lvl="7" rtl="0" algn="ctr">
              <a:spcBef>
                <a:spcPts val="0"/>
              </a:spcBef>
              <a:spcAft>
                <a:spcPts val="0"/>
              </a:spcAft>
              <a:buSzPts val="1100"/>
              <a:buNone/>
              <a:defRPr/>
            </a:lvl8pPr>
            <a:lvl9pPr lvl="8" rtl="0" algn="ctr">
              <a:spcBef>
                <a:spcPts val="0"/>
              </a:spcBef>
              <a:spcAft>
                <a:spcPts val="0"/>
              </a:spcAft>
              <a:buSzPts val="1100"/>
              <a:buNone/>
              <a:defRPr/>
            </a:lvl9pPr>
          </a:lstStyle>
          <a:p/>
        </p:txBody>
      </p:sp>
      <p:sp>
        <p:nvSpPr>
          <p:cNvPr id="3501" name="Google Shape;3501;p13"/>
          <p:cNvSpPr txBox="1"/>
          <p:nvPr>
            <p:ph idx="5" type="subTitle"/>
          </p:nvPr>
        </p:nvSpPr>
        <p:spPr>
          <a:xfrm>
            <a:off x="6059100" y="2403226"/>
            <a:ext cx="2248500" cy="451200"/>
          </a:xfrm>
          <a:prstGeom prst="rect">
            <a:avLst/>
          </a:prstGeom>
          <a:ln>
            <a:noFill/>
          </a:ln>
        </p:spPr>
        <p:txBody>
          <a:bodyPr anchorCtr="0" anchor="b" bIns="91425" lIns="91425" spcFirstLastPara="1" rIns="91425" wrap="square" tIns="91425">
            <a:noAutofit/>
          </a:bodyPr>
          <a:lstStyle>
            <a:lvl1pPr lvl="0" rtl="0" algn="ctr">
              <a:spcBef>
                <a:spcPts val="0"/>
              </a:spcBef>
              <a:spcAft>
                <a:spcPts val="0"/>
              </a:spcAft>
              <a:buSzPts val="1800"/>
              <a:buNone/>
              <a:defRPr sz="3000">
                <a:latin typeface="Euphoria Script"/>
                <a:ea typeface="Euphoria Script"/>
                <a:cs typeface="Euphoria Script"/>
                <a:sym typeface="Euphoria Script"/>
              </a:defRPr>
            </a:lvl1pPr>
            <a:lvl2pPr lvl="1" rtl="0" algn="ctr">
              <a:spcBef>
                <a:spcPts val="0"/>
              </a:spcBef>
              <a:spcAft>
                <a:spcPts val="0"/>
              </a:spcAft>
              <a:buSzPts val="1100"/>
              <a:buNone/>
              <a:defRPr/>
            </a:lvl2pPr>
            <a:lvl3pPr lvl="2" rtl="0" algn="ctr">
              <a:spcBef>
                <a:spcPts val="0"/>
              </a:spcBef>
              <a:spcAft>
                <a:spcPts val="0"/>
              </a:spcAft>
              <a:buSzPts val="1100"/>
              <a:buNone/>
              <a:defRPr/>
            </a:lvl3pPr>
            <a:lvl4pPr lvl="3" rtl="0" algn="ctr">
              <a:spcBef>
                <a:spcPts val="0"/>
              </a:spcBef>
              <a:spcAft>
                <a:spcPts val="0"/>
              </a:spcAft>
              <a:buSzPts val="1100"/>
              <a:buNone/>
              <a:defRPr/>
            </a:lvl4pPr>
            <a:lvl5pPr lvl="4" rtl="0" algn="ctr">
              <a:spcBef>
                <a:spcPts val="0"/>
              </a:spcBef>
              <a:spcAft>
                <a:spcPts val="0"/>
              </a:spcAft>
              <a:buSzPts val="1100"/>
              <a:buNone/>
              <a:defRPr/>
            </a:lvl5pPr>
            <a:lvl6pPr lvl="5" rtl="0" algn="ctr">
              <a:spcBef>
                <a:spcPts val="0"/>
              </a:spcBef>
              <a:spcAft>
                <a:spcPts val="0"/>
              </a:spcAft>
              <a:buSzPts val="1100"/>
              <a:buNone/>
              <a:defRPr/>
            </a:lvl6pPr>
            <a:lvl7pPr lvl="6" rtl="0" algn="ctr">
              <a:spcBef>
                <a:spcPts val="0"/>
              </a:spcBef>
              <a:spcAft>
                <a:spcPts val="0"/>
              </a:spcAft>
              <a:buSzPts val="1100"/>
              <a:buNone/>
              <a:defRPr/>
            </a:lvl7pPr>
            <a:lvl8pPr lvl="7" rtl="0" algn="ctr">
              <a:spcBef>
                <a:spcPts val="0"/>
              </a:spcBef>
              <a:spcAft>
                <a:spcPts val="0"/>
              </a:spcAft>
              <a:buSzPts val="1100"/>
              <a:buNone/>
              <a:defRPr/>
            </a:lvl8pPr>
            <a:lvl9pPr lvl="8" rtl="0" algn="ctr">
              <a:spcBef>
                <a:spcPts val="0"/>
              </a:spcBef>
              <a:spcAft>
                <a:spcPts val="0"/>
              </a:spcAft>
              <a:buSzPts val="1100"/>
              <a:buNone/>
              <a:defRPr/>
            </a:lvl9pPr>
          </a:lstStyle>
          <a:p/>
        </p:txBody>
      </p:sp>
      <p:sp>
        <p:nvSpPr>
          <p:cNvPr id="3502" name="Google Shape;3502;p13"/>
          <p:cNvSpPr txBox="1"/>
          <p:nvPr>
            <p:ph idx="6" type="subTitle"/>
          </p:nvPr>
        </p:nvSpPr>
        <p:spPr>
          <a:xfrm>
            <a:off x="6059100" y="2794650"/>
            <a:ext cx="2248500" cy="12426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spcBef>
                <a:spcPts val="0"/>
              </a:spcBef>
              <a:spcAft>
                <a:spcPts val="0"/>
              </a:spcAft>
              <a:buSzPts val="1100"/>
              <a:buNone/>
              <a:defRPr/>
            </a:lvl2pPr>
            <a:lvl3pPr lvl="2" rtl="0" algn="ctr">
              <a:spcBef>
                <a:spcPts val="0"/>
              </a:spcBef>
              <a:spcAft>
                <a:spcPts val="0"/>
              </a:spcAft>
              <a:buSzPts val="1100"/>
              <a:buNone/>
              <a:defRPr/>
            </a:lvl3pPr>
            <a:lvl4pPr lvl="3" rtl="0" algn="ctr">
              <a:spcBef>
                <a:spcPts val="0"/>
              </a:spcBef>
              <a:spcAft>
                <a:spcPts val="0"/>
              </a:spcAft>
              <a:buSzPts val="1100"/>
              <a:buNone/>
              <a:defRPr/>
            </a:lvl4pPr>
            <a:lvl5pPr lvl="4" rtl="0" algn="ctr">
              <a:spcBef>
                <a:spcPts val="0"/>
              </a:spcBef>
              <a:spcAft>
                <a:spcPts val="0"/>
              </a:spcAft>
              <a:buSzPts val="1100"/>
              <a:buNone/>
              <a:defRPr/>
            </a:lvl5pPr>
            <a:lvl6pPr lvl="5" rtl="0" algn="ctr">
              <a:spcBef>
                <a:spcPts val="0"/>
              </a:spcBef>
              <a:spcAft>
                <a:spcPts val="0"/>
              </a:spcAft>
              <a:buSzPts val="1100"/>
              <a:buNone/>
              <a:defRPr/>
            </a:lvl6pPr>
            <a:lvl7pPr lvl="6" rtl="0" algn="ctr">
              <a:spcBef>
                <a:spcPts val="0"/>
              </a:spcBef>
              <a:spcAft>
                <a:spcPts val="0"/>
              </a:spcAft>
              <a:buSzPts val="1100"/>
              <a:buNone/>
              <a:defRPr/>
            </a:lvl7pPr>
            <a:lvl8pPr lvl="7" rtl="0" algn="ctr">
              <a:spcBef>
                <a:spcPts val="0"/>
              </a:spcBef>
              <a:spcAft>
                <a:spcPts val="0"/>
              </a:spcAft>
              <a:buSzPts val="1100"/>
              <a:buNone/>
              <a:defRPr/>
            </a:lvl8pPr>
            <a:lvl9pPr lvl="8" rtl="0" algn="ctr">
              <a:spcBef>
                <a:spcPts val="0"/>
              </a:spcBef>
              <a:spcAft>
                <a:spcPts val="0"/>
              </a:spcAft>
              <a:buSzPts val="1100"/>
              <a:buNone/>
              <a:defRPr/>
            </a:lvl9pPr>
          </a:lstStyle>
          <a:p/>
        </p:txBody>
      </p:sp>
      <p:sp>
        <p:nvSpPr>
          <p:cNvPr id="3503" name="Google Shape;3503;p13"/>
          <p:cNvSpPr txBox="1"/>
          <p:nvPr>
            <p:ph hasCustomPrompt="1" idx="7" type="title"/>
          </p:nvPr>
        </p:nvSpPr>
        <p:spPr>
          <a:xfrm>
            <a:off x="836350" y="1750963"/>
            <a:ext cx="2248500" cy="527100"/>
          </a:xfrm>
          <a:prstGeom prst="rect">
            <a:avLst/>
          </a:prstGeom>
          <a:solidFill>
            <a:schemeClr val="accent1"/>
          </a:solid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5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504" name="Google Shape;3504;p13"/>
          <p:cNvSpPr txBox="1"/>
          <p:nvPr>
            <p:ph hasCustomPrompt="1" idx="8" type="title"/>
          </p:nvPr>
        </p:nvSpPr>
        <p:spPr>
          <a:xfrm>
            <a:off x="3447725" y="1750963"/>
            <a:ext cx="2248500" cy="527100"/>
          </a:xfrm>
          <a:prstGeom prst="rect">
            <a:avLst/>
          </a:prstGeom>
          <a:solidFill>
            <a:schemeClr val="accent3"/>
          </a:solid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5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505" name="Google Shape;3505;p13"/>
          <p:cNvSpPr txBox="1"/>
          <p:nvPr>
            <p:ph hasCustomPrompt="1" idx="9" type="title"/>
          </p:nvPr>
        </p:nvSpPr>
        <p:spPr>
          <a:xfrm>
            <a:off x="6059100" y="1750963"/>
            <a:ext cx="2248500" cy="527100"/>
          </a:xfrm>
          <a:prstGeom prst="rect">
            <a:avLst/>
          </a:prstGeom>
          <a:solidFill>
            <a:schemeClr val="accent5"/>
          </a:solidFill>
          <a:ln>
            <a:noFill/>
          </a:ln>
        </p:spPr>
        <p:txBody>
          <a:bodyPr anchorCtr="0" anchor="ctr" bIns="91425" lIns="91425" spcFirstLastPara="1" rIns="91425" wrap="square" tIns="91425">
            <a:noAutofit/>
          </a:bodyPr>
          <a:lstStyle>
            <a:lvl1pPr lvl="0" rtl="0" algn="ctr">
              <a:spcBef>
                <a:spcPts val="0"/>
              </a:spcBef>
              <a:spcAft>
                <a:spcPts val="0"/>
              </a:spcAft>
              <a:buSzPts val="1800"/>
              <a:buNone/>
              <a:defRPr sz="50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a:r>
              <a:t>xx%</a:t>
            </a:r>
          </a:p>
        </p:txBody>
      </p:sp>
      <p:sp>
        <p:nvSpPr>
          <p:cNvPr id="3506" name="Google Shape;3506;p13"/>
          <p:cNvSpPr/>
          <p:nvPr/>
        </p:nvSpPr>
        <p:spPr>
          <a:xfrm rot="3661403">
            <a:off x="4747220" y="4359316"/>
            <a:ext cx="1521522" cy="1332409"/>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3507" name="Shape 3507"/>
        <p:cNvGrpSpPr/>
        <p:nvPr/>
      </p:nvGrpSpPr>
      <p:grpSpPr>
        <a:xfrm>
          <a:off x="0" y="0"/>
          <a:ext cx="0" cy="0"/>
          <a:chOff x="0" y="0"/>
          <a:chExt cx="0" cy="0"/>
        </a:xfrm>
      </p:grpSpPr>
      <p:grpSp>
        <p:nvGrpSpPr>
          <p:cNvPr id="3508" name="Google Shape;3508;p14"/>
          <p:cNvGrpSpPr/>
          <p:nvPr/>
        </p:nvGrpSpPr>
        <p:grpSpPr>
          <a:xfrm>
            <a:off x="404139" y="344005"/>
            <a:ext cx="8335709" cy="4455498"/>
            <a:chOff x="496775" y="1096100"/>
            <a:chExt cx="6654725" cy="3557000"/>
          </a:xfrm>
        </p:grpSpPr>
        <p:sp>
          <p:nvSpPr>
            <p:cNvPr id="3509" name="Google Shape;3509;p14"/>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14"/>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14"/>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14"/>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14"/>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14"/>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14"/>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14"/>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14"/>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14"/>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14"/>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14"/>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14"/>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14"/>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14"/>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14"/>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14"/>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14"/>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14"/>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14"/>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14"/>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14"/>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14"/>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14"/>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14"/>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14"/>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14"/>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14"/>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14"/>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14"/>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14"/>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14"/>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14"/>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14"/>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14"/>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14"/>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14"/>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14"/>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14"/>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14"/>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14"/>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14"/>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14"/>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14"/>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14"/>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14"/>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14"/>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14"/>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14"/>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14"/>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14"/>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14"/>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14"/>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14"/>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14"/>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14"/>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14"/>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14"/>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14"/>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14"/>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14"/>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14"/>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14"/>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14"/>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14"/>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14"/>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14"/>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14"/>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14"/>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14"/>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14"/>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14"/>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14"/>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14"/>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14"/>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14"/>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14"/>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14"/>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14"/>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14"/>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14"/>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14"/>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14"/>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14"/>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14"/>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14"/>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14"/>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14"/>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14"/>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14"/>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14"/>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14"/>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14"/>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14"/>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14"/>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14"/>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14"/>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14"/>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14"/>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14"/>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14"/>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14"/>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14"/>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14"/>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14"/>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14"/>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14"/>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14"/>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14"/>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14"/>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14"/>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14"/>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14"/>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14"/>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14"/>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14"/>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14"/>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14"/>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14"/>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14"/>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14"/>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14"/>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14"/>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14"/>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14"/>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14"/>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14"/>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14"/>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14"/>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14"/>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14"/>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14"/>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14"/>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14"/>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14"/>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14"/>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14"/>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14"/>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14"/>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14"/>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14"/>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14"/>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14"/>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14"/>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14"/>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14"/>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14"/>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14"/>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14"/>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14"/>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14"/>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14"/>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14"/>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14"/>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14"/>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14"/>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14"/>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14"/>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14"/>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14"/>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14"/>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14"/>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14"/>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14"/>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14"/>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14"/>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14"/>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14"/>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14"/>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14"/>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14"/>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14"/>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14"/>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14"/>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14"/>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14"/>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14"/>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14"/>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14"/>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14"/>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14"/>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14"/>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14"/>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14"/>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14"/>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14"/>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14"/>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14"/>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14"/>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14"/>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14"/>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14"/>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14"/>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14"/>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14"/>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14"/>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14"/>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14"/>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14"/>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14"/>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14"/>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14"/>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14"/>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14"/>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14"/>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14"/>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14"/>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14"/>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14"/>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14"/>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14"/>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14"/>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14"/>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14"/>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14"/>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14"/>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14"/>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14"/>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14"/>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14"/>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14"/>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14"/>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14"/>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14"/>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14"/>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14"/>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14"/>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14"/>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14"/>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14"/>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14"/>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14"/>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14"/>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14"/>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14"/>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14"/>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14"/>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14"/>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14"/>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14"/>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14"/>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14"/>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14"/>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14"/>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14"/>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14"/>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14"/>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14"/>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14"/>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14"/>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14"/>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14"/>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14"/>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14"/>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14"/>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14"/>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14"/>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14"/>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14"/>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14"/>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14"/>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14"/>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14"/>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14"/>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14"/>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14"/>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14"/>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14"/>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14"/>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14"/>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14"/>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14"/>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14"/>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14"/>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14"/>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14"/>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14"/>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14"/>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14"/>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14"/>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14"/>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14"/>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14"/>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14"/>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14"/>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14"/>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14"/>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14"/>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14"/>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14"/>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14"/>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14"/>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14"/>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14"/>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14"/>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14"/>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14"/>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14"/>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14"/>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14"/>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14"/>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14"/>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14"/>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14"/>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14"/>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14"/>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14"/>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14"/>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14"/>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14"/>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14"/>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14"/>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14"/>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14"/>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14"/>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14"/>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14"/>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14"/>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14"/>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14"/>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14"/>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14"/>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14"/>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14"/>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14"/>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14"/>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14"/>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14"/>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14"/>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14"/>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14"/>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14"/>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14"/>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14"/>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14"/>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14"/>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14"/>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14"/>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14"/>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14"/>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14"/>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14"/>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14"/>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14"/>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14"/>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14"/>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14"/>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14"/>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14"/>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14"/>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14"/>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14"/>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14"/>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14"/>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14"/>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14"/>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14"/>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14"/>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14"/>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14"/>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14"/>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14"/>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14"/>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14"/>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14"/>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14"/>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14"/>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14"/>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14"/>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14"/>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14"/>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14"/>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14"/>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14"/>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14"/>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14"/>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14"/>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14"/>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14"/>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14"/>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14"/>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14"/>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14"/>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14"/>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14"/>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14"/>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14"/>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14"/>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14"/>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14"/>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14"/>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14"/>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14"/>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14"/>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14"/>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14"/>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14"/>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14"/>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14"/>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14"/>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14"/>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14"/>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14"/>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14"/>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14"/>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14"/>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14"/>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14"/>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14"/>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14"/>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14"/>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14"/>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14"/>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14"/>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14"/>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14"/>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14"/>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14"/>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14"/>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14"/>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14"/>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14"/>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14"/>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14"/>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14"/>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14"/>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14"/>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14"/>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14"/>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14"/>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14"/>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14"/>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14"/>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14"/>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14"/>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14"/>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14"/>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14"/>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14"/>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14"/>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14"/>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14"/>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14"/>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14"/>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14"/>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14"/>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14"/>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14"/>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14"/>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14"/>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14"/>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14"/>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14"/>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14"/>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14"/>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14"/>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14"/>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14"/>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14"/>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14"/>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14"/>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14"/>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14"/>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14"/>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14"/>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14"/>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14"/>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14"/>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14"/>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14"/>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14"/>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14"/>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14"/>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14"/>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14"/>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14"/>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14"/>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14"/>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14"/>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14"/>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89" name="Google Shape;3989;p14"/>
          <p:cNvSpPr txBox="1"/>
          <p:nvPr>
            <p:ph type="title"/>
          </p:nvPr>
        </p:nvSpPr>
        <p:spPr>
          <a:xfrm>
            <a:off x="2017350" y="3274925"/>
            <a:ext cx="5109300" cy="496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None/>
              <a:defRPr sz="3000">
                <a:solidFill>
                  <a:schemeClr val="dk1"/>
                </a:solidFill>
              </a:defRPr>
            </a:lvl1pPr>
            <a:lvl2pPr lvl="1" rtl="0" algn="r">
              <a:spcBef>
                <a:spcPts val="0"/>
              </a:spcBef>
              <a:spcAft>
                <a:spcPts val="0"/>
              </a:spcAft>
              <a:buSzPts val="1800"/>
              <a:buNone/>
              <a:defRPr sz="1800"/>
            </a:lvl2pPr>
            <a:lvl3pPr lvl="2" rtl="0" algn="r">
              <a:spcBef>
                <a:spcPts val="0"/>
              </a:spcBef>
              <a:spcAft>
                <a:spcPts val="0"/>
              </a:spcAft>
              <a:buSzPts val="1800"/>
              <a:buNone/>
              <a:defRPr sz="1800"/>
            </a:lvl3pPr>
            <a:lvl4pPr lvl="3" rtl="0" algn="r">
              <a:spcBef>
                <a:spcPts val="0"/>
              </a:spcBef>
              <a:spcAft>
                <a:spcPts val="0"/>
              </a:spcAft>
              <a:buSzPts val="1800"/>
              <a:buNone/>
              <a:defRPr sz="1800"/>
            </a:lvl4pPr>
            <a:lvl5pPr lvl="4" rtl="0" algn="r">
              <a:spcBef>
                <a:spcPts val="0"/>
              </a:spcBef>
              <a:spcAft>
                <a:spcPts val="0"/>
              </a:spcAft>
              <a:buSzPts val="1800"/>
              <a:buNone/>
              <a:defRPr sz="1800"/>
            </a:lvl5pPr>
            <a:lvl6pPr lvl="5" rtl="0" algn="r">
              <a:spcBef>
                <a:spcPts val="0"/>
              </a:spcBef>
              <a:spcAft>
                <a:spcPts val="0"/>
              </a:spcAft>
              <a:buSzPts val="1800"/>
              <a:buNone/>
              <a:defRPr sz="1800"/>
            </a:lvl6pPr>
            <a:lvl7pPr lvl="6" rtl="0" algn="r">
              <a:spcBef>
                <a:spcPts val="0"/>
              </a:spcBef>
              <a:spcAft>
                <a:spcPts val="0"/>
              </a:spcAft>
              <a:buSzPts val="1800"/>
              <a:buNone/>
              <a:defRPr sz="1800"/>
            </a:lvl7pPr>
            <a:lvl8pPr lvl="7" rtl="0" algn="r">
              <a:spcBef>
                <a:spcPts val="0"/>
              </a:spcBef>
              <a:spcAft>
                <a:spcPts val="0"/>
              </a:spcAft>
              <a:buSzPts val="1800"/>
              <a:buNone/>
              <a:defRPr sz="1800"/>
            </a:lvl8pPr>
            <a:lvl9pPr lvl="8" rtl="0" algn="r">
              <a:spcBef>
                <a:spcPts val="0"/>
              </a:spcBef>
              <a:spcAft>
                <a:spcPts val="0"/>
              </a:spcAft>
              <a:buSzPts val="1800"/>
              <a:buNone/>
              <a:defRPr sz="1800"/>
            </a:lvl9pPr>
          </a:lstStyle>
          <a:p/>
        </p:txBody>
      </p:sp>
      <p:sp>
        <p:nvSpPr>
          <p:cNvPr id="3990" name="Google Shape;3990;p14"/>
          <p:cNvSpPr txBox="1"/>
          <p:nvPr>
            <p:ph idx="1" type="subTitle"/>
          </p:nvPr>
        </p:nvSpPr>
        <p:spPr>
          <a:xfrm>
            <a:off x="2017350" y="1372400"/>
            <a:ext cx="5109300" cy="1899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100"/>
              <a:buNone/>
              <a:defRPr sz="2800"/>
            </a:lvl1pPr>
            <a:lvl2pPr lvl="1" rtl="0" algn="r">
              <a:spcBef>
                <a:spcPts val="0"/>
              </a:spcBef>
              <a:spcAft>
                <a:spcPts val="0"/>
              </a:spcAft>
              <a:buSzPts val="1100"/>
              <a:buNone/>
              <a:defRPr/>
            </a:lvl2pPr>
            <a:lvl3pPr lvl="2" rtl="0" algn="r">
              <a:spcBef>
                <a:spcPts val="0"/>
              </a:spcBef>
              <a:spcAft>
                <a:spcPts val="0"/>
              </a:spcAft>
              <a:buSzPts val="1100"/>
              <a:buNone/>
              <a:defRPr/>
            </a:lvl3pPr>
            <a:lvl4pPr lvl="3" rtl="0" algn="r">
              <a:spcBef>
                <a:spcPts val="0"/>
              </a:spcBef>
              <a:spcAft>
                <a:spcPts val="0"/>
              </a:spcAft>
              <a:buSzPts val="1100"/>
              <a:buNone/>
              <a:defRPr/>
            </a:lvl4pPr>
            <a:lvl5pPr lvl="4" rtl="0" algn="r">
              <a:spcBef>
                <a:spcPts val="0"/>
              </a:spcBef>
              <a:spcAft>
                <a:spcPts val="0"/>
              </a:spcAft>
              <a:buSzPts val="1100"/>
              <a:buNone/>
              <a:defRPr/>
            </a:lvl5pPr>
            <a:lvl6pPr lvl="5" rtl="0" algn="r">
              <a:spcBef>
                <a:spcPts val="0"/>
              </a:spcBef>
              <a:spcAft>
                <a:spcPts val="0"/>
              </a:spcAft>
              <a:buSzPts val="1100"/>
              <a:buNone/>
              <a:defRPr/>
            </a:lvl6pPr>
            <a:lvl7pPr lvl="6" rtl="0" algn="r">
              <a:spcBef>
                <a:spcPts val="0"/>
              </a:spcBef>
              <a:spcAft>
                <a:spcPts val="0"/>
              </a:spcAft>
              <a:buSzPts val="1100"/>
              <a:buNone/>
              <a:defRPr/>
            </a:lvl7pPr>
            <a:lvl8pPr lvl="7" rtl="0" algn="r">
              <a:spcBef>
                <a:spcPts val="0"/>
              </a:spcBef>
              <a:spcAft>
                <a:spcPts val="0"/>
              </a:spcAft>
              <a:buSzPts val="1100"/>
              <a:buNone/>
              <a:defRPr/>
            </a:lvl8pPr>
            <a:lvl9pPr lvl="8" rtl="0" algn="r">
              <a:spcBef>
                <a:spcPts val="0"/>
              </a:spcBef>
              <a:spcAft>
                <a:spcPts val="0"/>
              </a:spcAft>
              <a:buSzPts val="1100"/>
              <a:buNone/>
              <a:defRPr/>
            </a:lvl9pPr>
          </a:lstStyle>
          <a:p/>
        </p:txBody>
      </p:sp>
      <p:grpSp>
        <p:nvGrpSpPr>
          <p:cNvPr id="3991" name="Google Shape;3991;p14"/>
          <p:cNvGrpSpPr/>
          <p:nvPr/>
        </p:nvGrpSpPr>
        <p:grpSpPr>
          <a:xfrm>
            <a:off x="626475" y="4693125"/>
            <a:ext cx="3594216" cy="281069"/>
            <a:chOff x="-426800" y="10219250"/>
            <a:chExt cx="3594216" cy="281069"/>
          </a:xfrm>
        </p:grpSpPr>
        <p:sp>
          <p:nvSpPr>
            <p:cNvPr id="3992" name="Google Shape;3992;p14"/>
            <p:cNvSpPr/>
            <p:nvPr/>
          </p:nvSpPr>
          <p:spPr>
            <a:xfrm>
              <a:off x="-426800" y="10219250"/>
              <a:ext cx="3594216" cy="281069"/>
            </a:xfrm>
            <a:custGeom>
              <a:rect b="b" l="l" r="r" t="t"/>
              <a:pathLst>
                <a:path extrusionOk="0" h="4752" w="60767">
                  <a:moveTo>
                    <a:pt x="88" y="1"/>
                  </a:moveTo>
                  <a:cubicBezTo>
                    <a:pt x="40" y="1"/>
                    <a:pt x="0" y="39"/>
                    <a:pt x="0" y="88"/>
                  </a:cubicBezTo>
                  <a:lnTo>
                    <a:pt x="0" y="4664"/>
                  </a:lnTo>
                  <a:cubicBezTo>
                    <a:pt x="0" y="4711"/>
                    <a:pt x="40" y="4752"/>
                    <a:pt x="88" y="4752"/>
                  </a:cubicBezTo>
                  <a:lnTo>
                    <a:pt x="60681" y="4752"/>
                  </a:lnTo>
                  <a:cubicBezTo>
                    <a:pt x="60727" y="4752"/>
                    <a:pt x="60767" y="4711"/>
                    <a:pt x="60765" y="4665"/>
                  </a:cubicBezTo>
                  <a:lnTo>
                    <a:pt x="60765" y="88"/>
                  </a:lnTo>
                  <a:cubicBezTo>
                    <a:pt x="60765" y="41"/>
                    <a:pt x="60727" y="1"/>
                    <a:pt x="6067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14"/>
            <p:cNvSpPr/>
            <p:nvPr/>
          </p:nvSpPr>
          <p:spPr>
            <a:xfrm>
              <a:off x="-306492" y="10297029"/>
              <a:ext cx="3355024" cy="125688"/>
            </a:xfrm>
            <a:custGeom>
              <a:rect b="b" l="l" r="r" t="t"/>
              <a:pathLst>
                <a:path extrusionOk="0" h="2125" w="56723">
                  <a:moveTo>
                    <a:pt x="4472" y="0"/>
                  </a:moveTo>
                  <a:cubicBezTo>
                    <a:pt x="4410" y="0"/>
                    <a:pt x="4348" y="10"/>
                    <a:pt x="4288" y="32"/>
                  </a:cubicBezTo>
                  <a:cubicBezTo>
                    <a:pt x="4020" y="128"/>
                    <a:pt x="3874" y="440"/>
                    <a:pt x="3888" y="726"/>
                  </a:cubicBezTo>
                  <a:cubicBezTo>
                    <a:pt x="3903" y="1009"/>
                    <a:pt x="4043" y="1273"/>
                    <a:pt x="4195" y="1517"/>
                  </a:cubicBezTo>
                  <a:cubicBezTo>
                    <a:pt x="4366" y="1788"/>
                    <a:pt x="4589" y="2069"/>
                    <a:pt x="4906" y="2116"/>
                  </a:cubicBezTo>
                  <a:cubicBezTo>
                    <a:pt x="4937" y="2121"/>
                    <a:pt x="4968" y="2123"/>
                    <a:pt x="4999" y="2123"/>
                  </a:cubicBezTo>
                  <a:cubicBezTo>
                    <a:pt x="5334" y="2123"/>
                    <a:pt x="5631" y="1862"/>
                    <a:pt x="5877" y="1617"/>
                  </a:cubicBezTo>
                  <a:cubicBezTo>
                    <a:pt x="6032" y="1464"/>
                    <a:pt x="6192" y="1302"/>
                    <a:pt x="6268" y="1098"/>
                  </a:cubicBezTo>
                  <a:cubicBezTo>
                    <a:pt x="6346" y="893"/>
                    <a:pt x="6318" y="632"/>
                    <a:pt x="6145" y="499"/>
                  </a:cubicBezTo>
                  <a:cubicBezTo>
                    <a:pt x="6068" y="441"/>
                    <a:pt x="5973" y="416"/>
                    <a:pt x="5877" y="416"/>
                  </a:cubicBezTo>
                  <a:cubicBezTo>
                    <a:pt x="5792" y="416"/>
                    <a:pt x="5705" y="435"/>
                    <a:pt x="5627" y="469"/>
                  </a:cubicBezTo>
                  <a:cubicBezTo>
                    <a:pt x="5516" y="519"/>
                    <a:pt x="5418" y="592"/>
                    <a:pt x="5326" y="674"/>
                  </a:cubicBezTo>
                  <a:cubicBezTo>
                    <a:pt x="5226" y="499"/>
                    <a:pt x="5117" y="329"/>
                    <a:pt x="4964" y="198"/>
                  </a:cubicBezTo>
                  <a:cubicBezTo>
                    <a:pt x="4828" y="80"/>
                    <a:pt x="4649" y="0"/>
                    <a:pt x="4472" y="0"/>
                  </a:cubicBezTo>
                  <a:close/>
                  <a:moveTo>
                    <a:pt x="8348" y="0"/>
                  </a:moveTo>
                  <a:cubicBezTo>
                    <a:pt x="8286" y="0"/>
                    <a:pt x="8224" y="10"/>
                    <a:pt x="8165" y="32"/>
                  </a:cubicBezTo>
                  <a:cubicBezTo>
                    <a:pt x="7895" y="128"/>
                    <a:pt x="7750" y="440"/>
                    <a:pt x="7765" y="726"/>
                  </a:cubicBezTo>
                  <a:cubicBezTo>
                    <a:pt x="7779" y="1009"/>
                    <a:pt x="7920" y="1273"/>
                    <a:pt x="8072" y="1517"/>
                  </a:cubicBezTo>
                  <a:cubicBezTo>
                    <a:pt x="8242" y="1788"/>
                    <a:pt x="8466" y="2069"/>
                    <a:pt x="8783" y="2116"/>
                  </a:cubicBezTo>
                  <a:cubicBezTo>
                    <a:pt x="8814" y="2121"/>
                    <a:pt x="8845" y="2123"/>
                    <a:pt x="8875" y="2123"/>
                  </a:cubicBezTo>
                  <a:cubicBezTo>
                    <a:pt x="9210" y="2123"/>
                    <a:pt x="9507" y="1862"/>
                    <a:pt x="9752" y="1617"/>
                  </a:cubicBezTo>
                  <a:cubicBezTo>
                    <a:pt x="9908" y="1464"/>
                    <a:pt x="10067" y="1302"/>
                    <a:pt x="10145" y="1098"/>
                  </a:cubicBezTo>
                  <a:cubicBezTo>
                    <a:pt x="10222" y="893"/>
                    <a:pt x="10195" y="632"/>
                    <a:pt x="10021" y="499"/>
                  </a:cubicBezTo>
                  <a:cubicBezTo>
                    <a:pt x="9944" y="441"/>
                    <a:pt x="9850" y="416"/>
                    <a:pt x="9753" y="416"/>
                  </a:cubicBezTo>
                  <a:cubicBezTo>
                    <a:pt x="9668" y="416"/>
                    <a:pt x="9582" y="435"/>
                    <a:pt x="9504" y="469"/>
                  </a:cubicBezTo>
                  <a:cubicBezTo>
                    <a:pt x="9392" y="519"/>
                    <a:pt x="9293" y="592"/>
                    <a:pt x="9203" y="674"/>
                  </a:cubicBezTo>
                  <a:cubicBezTo>
                    <a:pt x="9102" y="499"/>
                    <a:pt x="8992" y="329"/>
                    <a:pt x="8840" y="198"/>
                  </a:cubicBezTo>
                  <a:cubicBezTo>
                    <a:pt x="8703" y="80"/>
                    <a:pt x="8525" y="0"/>
                    <a:pt x="8348" y="0"/>
                  </a:cubicBezTo>
                  <a:close/>
                  <a:moveTo>
                    <a:pt x="12222" y="0"/>
                  </a:moveTo>
                  <a:cubicBezTo>
                    <a:pt x="12160" y="0"/>
                    <a:pt x="12098" y="10"/>
                    <a:pt x="12038" y="32"/>
                  </a:cubicBezTo>
                  <a:cubicBezTo>
                    <a:pt x="11770" y="128"/>
                    <a:pt x="11625" y="440"/>
                    <a:pt x="11640" y="726"/>
                  </a:cubicBezTo>
                  <a:cubicBezTo>
                    <a:pt x="11654" y="1009"/>
                    <a:pt x="11793" y="1273"/>
                    <a:pt x="11945" y="1517"/>
                  </a:cubicBezTo>
                  <a:cubicBezTo>
                    <a:pt x="12116" y="1788"/>
                    <a:pt x="12339" y="2069"/>
                    <a:pt x="12658" y="2116"/>
                  </a:cubicBezTo>
                  <a:cubicBezTo>
                    <a:pt x="12689" y="2121"/>
                    <a:pt x="12720" y="2123"/>
                    <a:pt x="12750" y="2123"/>
                  </a:cubicBezTo>
                  <a:cubicBezTo>
                    <a:pt x="13085" y="2123"/>
                    <a:pt x="13382" y="1862"/>
                    <a:pt x="13627" y="1617"/>
                  </a:cubicBezTo>
                  <a:cubicBezTo>
                    <a:pt x="13783" y="1464"/>
                    <a:pt x="13942" y="1302"/>
                    <a:pt x="14019" y="1098"/>
                  </a:cubicBezTo>
                  <a:cubicBezTo>
                    <a:pt x="14095" y="893"/>
                    <a:pt x="14070" y="632"/>
                    <a:pt x="13895" y="499"/>
                  </a:cubicBezTo>
                  <a:cubicBezTo>
                    <a:pt x="13818" y="441"/>
                    <a:pt x="13723" y="416"/>
                    <a:pt x="13627" y="416"/>
                  </a:cubicBezTo>
                  <a:cubicBezTo>
                    <a:pt x="13542" y="416"/>
                    <a:pt x="13455" y="435"/>
                    <a:pt x="13377" y="469"/>
                  </a:cubicBezTo>
                  <a:cubicBezTo>
                    <a:pt x="13267" y="519"/>
                    <a:pt x="13168" y="592"/>
                    <a:pt x="13076" y="674"/>
                  </a:cubicBezTo>
                  <a:cubicBezTo>
                    <a:pt x="12976" y="499"/>
                    <a:pt x="12867" y="329"/>
                    <a:pt x="12715" y="198"/>
                  </a:cubicBezTo>
                  <a:cubicBezTo>
                    <a:pt x="12578" y="80"/>
                    <a:pt x="12399" y="0"/>
                    <a:pt x="12222" y="0"/>
                  </a:cubicBezTo>
                  <a:close/>
                  <a:moveTo>
                    <a:pt x="16097" y="0"/>
                  </a:moveTo>
                  <a:cubicBezTo>
                    <a:pt x="16035" y="0"/>
                    <a:pt x="15973" y="10"/>
                    <a:pt x="15913" y="32"/>
                  </a:cubicBezTo>
                  <a:cubicBezTo>
                    <a:pt x="15644" y="128"/>
                    <a:pt x="15499" y="440"/>
                    <a:pt x="15513" y="726"/>
                  </a:cubicBezTo>
                  <a:cubicBezTo>
                    <a:pt x="15528" y="1009"/>
                    <a:pt x="15668" y="1273"/>
                    <a:pt x="15820" y="1517"/>
                  </a:cubicBezTo>
                  <a:cubicBezTo>
                    <a:pt x="15991" y="1788"/>
                    <a:pt x="16214" y="2069"/>
                    <a:pt x="16531" y="2116"/>
                  </a:cubicBezTo>
                  <a:cubicBezTo>
                    <a:pt x="16562" y="2121"/>
                    <a:pt x="16593" y="2123"/>
                    <a:pt x="16624" y="2123"/>
                  </a:cubicBezTo>
                  <a:cubicBezTo>
                    <a:pt x="16958" y="2123"/>
                    <a:pt x="17256" y="1862"/>
                    <a:pt x="17500" y="1617"/>
                  </a:cubicBezTo>
                  <a:cubicBezTo>
                    <a:pt x="17656" y="1464"/>
                    <a:pt x="17816" y="1302"/>
                    <a:pt x="17893" y="1098"/>
                  </a:cubicBezTo>
                  <a:cubicBezTo>
                    <a:pt x="17972" y="895"/>
                    <a:pt x="17945" y="632"/>
                    <a:pt x="17770" y="499"/>
                  </a:cubicBezTo>
                  <a:cubicBezTo>
                    <a:pt x="17693" y="441"/>
                    <a:pt x="17598" y="416"/>
                    <a:pt x="17502" y="416"/>
                  </a:cubicBezTo>
                  <a:cubicBezTo>
                    <a:pt x="17417" y="416"/>
                    <a:pt x="17330" y="435"/>
                    <a:pt x="17252" y="469"/>
                  </a:cubicBezTo>
                  <a:cubicBezTo>
                    <a:pt x="17140" y="519"/>
                    <a:pt x="17041" y="592"/>
                    <a:pt x="16951" y="674"/>
                  </a:cubicBezTo>
                  <a:cubicBezTo>
                    <a:pt x="16851" y="499"/>
                    <a:pt x="16740" y="329"/>
                    <a:pt x="16588" y="198"/>
                  </a:cubicBezTo>
                  <a:cubicBezTo>
                    <a:pt x="16452" y="80"/>
                    <a:pt x="16273" y="0"/>
                    <a:pt x="16097" y="0"/>
                  </a:cubicBezTo>
                  <a:close/>
                  <a:moveTo>
                    <a:pt x="19973" y="0"/>
                  </a:moveTo>
                  <a:cubicBezTo>
                    <a:pt x="19911" y="0"/>
                    <a:pt x="19849" y="10"/>
                    <a:pt x="19790" y="32"/>
                  </a:cubicBezTo>
                  <a:cubicBezTo>
                    <a:pt x="19520" y="128"/>
                    <a:pt x="19375" y="440"/>
                    <a:pt x="19390" y="726"/>
                  </a:cubicBezTo>
                  <a:cubicBezTo>
                    <a:pt x="19404" y="1009"/>
                    <a:pt x="19543" y="1273"/>
                    <a:pt x="19696" y="1517"/>
                  </a:cubicBezTo>
                  <a:cubicBezTo>
                    <a:pt x="19866" y="1788"/>
                    <a:pt x="20091" y="2069"/>
                    <a:pt x="20407" y="2116"/>
                  </a:cubicBezTo>
                  <a:cubicBezTo>
                    <a:pt x="20439" y="2121"/>
                    <a:pt x="20469" y="2123"/>
                    <a:pt x="20500" y="2123"/>
                  </a:cubicBezTo>
                  <a:cubicBezTo>
                    <a:pt x="20835" y="2123"/>
                    <a:pt x="21132" y="1862"/>
                    <a:pt x="21377" y="1617"/>
                  </a:cubicBezTo>
                  <a:cubicBezTo>
                    <a:pt x="21533" y="1464"/>
                    <a:pt x="21692" y="1302"/>
                    <a:pt x="21769" y="1098"/>
                  </a:cubicBezTo>
                  <a:cubicBezTo>
                    <a:pt x="21847" y="893"/>
                    <a:pt x="21820" y="632"/>
                    <a:pt x="21646" y="499"/>
                  </a:cubicBezTo>
                  <a:cubicBezTo>
                    <a:pt x="21568" y="441"/>
                    <a:pt x="21473" y="416"/>
                    <a:pt x="21377" y="416"/>
                  </a:cubicBezTo>
                  <a:cubicBezTo>
                    <a:pt x="21292" y="416"/>
                    <a:pt x="21205" y="435"/>
                    <a:pt x="21127" y="469"/>
                  </a:cubicBezTo>
                  <a:cubicBezTo>
                    <a:pt x="21017" y="519"/>
                    <a:pt x="20918" y="592"/>
                    <a:pt x="20826" y="674"/>
                  </a:cubicBezTo>
                  <a:cubicBezTo>
                    <a:pt x="20726" y="499"/>
                    <a:pt x="20617" y="329"/>
                    <a:pt x="20465" y="198"/>
                  </a:cubicBezTo>
                  <a:cubicBezTo>
                    <a:pt x="20328" y="80"/>
                    <a:pt x="20150" y="0"/>
                    <a:pt x="19973" y="0"/>
                  </a:cubicBezTo>
                  <a:close/>
                  <a:moveTo>
                    <a:pt x="23847" y="0"/>
                  </a:moveTo>
                  <a:cubicBezTo>
                    <a:pt x="23785" y="0"/>
                    <a:pt x="23723" y="10"/>
                    <a:pt x="23663" y="32"/>
                  </a:cubicBezTo>
                  <a:cubicBezTo>
                    <a:pt x="23395" y="128"/>
                    <a:pt x="23249" y="440"/>
                    <a:pt x="23263" y="726"/>
                  </a:cubicBezTo>
                  <a:cubicBezTo>
                    <a:pt x="23278" y="1009"/>
                    <a:pt x="23418" y="1273"/>
                    <a:pt x="23570" y="1517"/>
                  </a:cubicBezTo>
                  <a:cubicBezTo>
                    <a:pt x="23741" y="1788"/>
                    <a:pt x="23964" y="2069"/>
                    <a:pt x="24281" y="2116"/>
                  </a:cubicBezTo>
                  <a:cubicBezTo>
                    <a:pt x="24312" y="2121"/>
                    <a:pt x="24343" y="2123"/>
                    <a:pt x="24374" y="2123"/>
                  </a:cubicBezTo>
                  <a:cubicBezTo>
                    <a:pt x="24708" y="2123"/>
                    <a:pt x="25006" y="1862"/>
                    <a:pt x="25252" y="1617"/>
                  </a:cubicBezTo>
                  <a:cubicBezTo>
                    <a:pt x="25406" y="1464"/>
                    <a:pt x="25567" y="1302"/>
                    <a:pt x="25643" y="1098"/>
                  </a:cubicBezTo>
                  <a:cubicBezTo>
                    <a:pt x="25720" y="893"/>
                    <a:pt x="25693" y="632"/>
                    <a:pt x="25520" y="499"/>
                  </a:cubicBezTo>
                  <a:cubicBezTo>
                    <a:pt x="25443" y="441"/>
                    <a:pt x="25348" y="416"/>
                    <a:pt x="25252" y="416"/>
                  </a:cubicBezTo>
                  <a:cubicBezTo>
                    <a:pt x="25167" y="416"/>
                    <a:pt x="25080" y="435"/>
                    <a:pt x="25002" y="469"/>
                  </a:cubicBezTo>
                  <a:cubicBezTo>
                    <a:pt x="24890" y="519"/>
                    <a:pt x="24793" y="592"/>
                    <a:pt x="24701" y="674"/>
                  </a:cubicBezTo>
                  <a:cubicBezTo>
                    <a:pt x="24601" y="499"/>
                    <a:pt x="24492" y="329"/>
                    <a:pt x="24338" y="198"/>
                  </a:cubicBezTo>
                  <a:cubicBezTo>
                    <a:pt x="24203" y="80"/>
                    <a:pt x="24024" y="0"/>
                    <a:pt x="23847" y="0"/>
                  </a:cubicBezTo>
                  <a:close/>
                  <a:moveTo>
                    <a:pt x="27723" y="0"/>
                  </a:moveTo>
                  <a:cubicBezTo>
                    <a:pt x="27661" y="0"/>
                    <a:pt x="27599" y="10"/>
                    <a:pt x="27540" y="32"/>
                  </a:cubicBezTo>
                  <a:cubicBezTo>
                    <a:pt x="27270" y="128"/>
                    <a:pt x="27125" y="440"/>
                    <a:pt x="27140" y="726"/>
                  </a:cubicBezTo>
                  <a:cubicBezTo>
                    <a:pt x="27154" y="1009"/>
                    <a:pt x="27294" y="1273"/>
                    <a:pt x="27446" y="1517"/>
                  </a:cubicBezTo>
                  <a:cubicBezTo>
                    <a:pt x="27617" y="1788"/>
                    <a:pt x="27841" y="2069"/>
                    <a:pt x="28157" y="2116"/>
                  </a:cubicBezTo>
                  <a:cubicBezTo>
                    <a:pt x="28189" y="2121"/>
                    <a:pt x="28219" y="2123"/>
                    <a:pt x="28250" y="2123"/>
                  </a:cubicBezTo>
                  <a:cubicBezTo>
                    <a:pt x="28585" y="2123"/>
                    <a:pt x="28882" y="1862"/>
                    <a:pt x="29126" y="1617"/>
                  </a:cubicBezTo>
                  <a:cubicBezTo>
                    <a:pt x="29283" y="1464"/>
                    <a:pt x="29442" y="1302"/>
                    <a:pt x="29519" y="1098"/>
                  </a:cubicBezTo>
                  <a:cubicBezTo>
                    <a:pt x="29597" y="893"/>
                    <a:pt x="29569" y="632"/>
                    <a:pt x="29396" y="499"/>
                  </a:cubicBezTo>
                  <a:cubicBezTo>
                    <a:pt x="29318" y="441"/>
                    <a:pt x="29224" y="416"/>
                    <a:pt x="29127" y="416"/>
                  </a:cubicBezTo>
                  <a:cubicBezTo>
                    <a:pt x="29043" y="416"/>
                    <a:pt x="28956" y="435"/>
                    <a:pt x="28878" y="469"/>
                  </a:cubicBezTo>
                  <a:cubicBezTo>
                    <a:pt x="28767" y="519"/>
                    <a:pt x="28668" y="592"/>
                    <a:pt x="28577" y="674"/>
                  </a:cubicBezTo>
                  <a:cubicBezTo>
                    <a:pt x="28477" y="499"/>
                    <a:pt x="28367" y="329"/>
                    <a:pt x="28215" y="198"/>
                  </a:cubicBezTo>
                  <a:cubicBezTo>
                    <a:pt x="28078" y="80"/>
                    <a:pt x="27899" y="0"/>
                    <a:pt x="27723" y="0"/>
                  </a:cubicBezTo>
                  <a:close/>
                  <a:moveTo>
                    <a:pt x="31597" y="0"/>
                  </a:moveTo>
                  <a:cubicBezTo>
                    <a:pt x="31535" y="0"/>
                    <a:pt x="31473" y="10"/>
                    <a:pt x="31413" y="32"/>
                  </a:cubicBezTo>
                  <a:cubicBezTo>
                    <a:pt x="31145" y="128"/>
                    <a:pt x="31000" y="440"/>
                    <a:pt x="31015" y="726"/>
                  </a:cubicBezTo>
                  <a:cubicBezTo>
                    <a:pt x="31029" y="1009"/>
                    <a:pt x="31168" y="1273"/>
                    <a:pt x="31320" y="1517"/>
                  </a:cubicBezTo>
                  <a:cubicBezTo>
                    <a:pt x="31490" y="1788"/>
                    <a:pt x="31714" y="2069"/>
                    <a:pt x="32032" y="2116"/>
                  </a:cubicBezTo>
                  <a:cubicBezTo>
                    <a:pt x="32063" y="2121"/>
                    <a:pt x="32094" y="2123"/>
                    <a:pt x="32125" y="2123"/>
                  </a:cubicBezTo>
                  <a:cubicBezTo>
                    <a:pt x="32460" y="2123"/>
                    <a:pt x="32757" y="1862"/>
                    <a:pt x="33001" y="1617"/>
                  </a:cubicBezTo>
                  <a:cubicBezTo>
                    <a:pt x="33158" y="1464"/>
                    <a:pt x="33317" y="1302"/>
                    <a:pt x="33394" y="1098"/>
                  </a:cubicBezTo>
                  <a:cubicBezTo>
                    <a:pt x="33473" y="895"/>
                    <a:pt x="33443" y="632"/>
                    <a:pt x="33270" y="499"/>
                  </a:cubicBezTo>
                  <a:cubicBezTo>
                    <a:pt x="33192" y="441"/>
                    <a:pt x="33098" y="416"/>
                    <a:pt x="33001" y="416"/>
                  </a:cubicBezTo>
                  <a:cubicBezTo>
                    <a:pt x="32916" y="416"/>
                    <a:pt x="32830" y="435"/>
                    <a:pt x="32752" y="469"/>
                  </a:cubicBezTo>
                  <a:cubicBezTo>
                    <a:pt x="32642" y="519"/>
                    <a:pt x="32543" y="592"/>
                    <a:pt x="32451" y="674"/>
                  </a:cubicBezTo>
                  <a:cubicBezTo>
                    <a:pt x="32351" y="499"/>
                    <a:pt x="32242" y="329"/>
                    <a:pt x="32090" y="198"/>
                  </a:cubicBezTo>
                  <a:cubicBezTo>
                    <a:pt x="31953" y="80"/>
                    <a:pt x="31774" y="0"/>
                    <a:pt x="31597" y="0"/>
                  </a:cubicBezTo>
                  <a:close/>
                  <a:moveTo>
                    <a:pt x="35473" y="0"/>
                  </a:moveTo>
                  <a:cubicBezTo>
                    <a:pt x="35411" y="0"/>
                    <a:pt x="35349" y="10"/>
                    <a:pt x="35289" y="32"/>
                  </a:cubicBezTo>
                  <a:cubicBezTo>
                    <a:pt x="35020" y="128"/>
                    <a:pt x="34875" y="440"/>
                    <a:pt x="34889" y="726"/>
                  </a:cubicBezTo>
                  <a:cubicBezTo>
                    <a:pt x="34904" y="1009"/>
                    <a:pt x="35044" y="1273"/>
                    <a:pt x="35196" y="1517"/>
                  </a:cubicBezTo>
                  <a:cubicBezTo>
                    <a:pt x="35367" y="1788"/>
                    <a:pt x="35590" y="2069"/>
                    <a:pt x="35907" y="2116"/>
                  </a:cubicBezTo>
                  <a:cubicBezTo>
                    <a:pt x="35938" y="2121"/>
                    <a:pt x="35969" y="2123"/>
                    <a:pt x="36000" y="2123"/>
                  </a:cubicBezTo>
                  <a:cubicBezTo>
                    <a:pt x="36335" y="2123"/>
                    <a:pt x="36632" y="1862"/>
                    <a:pt x="36878" y="1617"/>
                  </a:cubicBezTo>
                  <a:cubicBezTo>
                    <a:pt x="37033" y="1464"/>
                    <a:pt x="37193" y="1302"/>
                    <a:pt x="37269" y="1098"/>
                  </a:cubicBezTo>
                  <a:cubicBezTo>
                    <a:pt x="37348" y="895"/>
                    <a:pt x="37319" y="632"/>
                    <a:pt x="37146" y="499"/>
                  </a:cubicBezTo>
                  <a:cubicBezTo>
                    <a:pt x="37069" y="441"/>
                    <a:pt x="36974" y="416"/>
                    <a:pt x="36878" y="416"/>
                  </a:cubicBezTo>
                  <a:cubicBezTo>
                    <a:pt x="36793" y="416"/>
                    <a:pt x="36706" y="435"/>
                    <a:pt x="36628" y="469"/>
                  </a:cubicBezTo>
                  <a:cubicBezTo>
                    <a:pt x="36517" y="519"/>
                    <a:pt x="36418" y="592"/>
                    <a:pt x="36327" y="674"/>
                  </a:cubicBezTo>
                  <a:cubicBezTo>
                    <a:pt x="36227" y="499"/>
                    <a:pt x="36118" y="329"/>
                    <a:pt x="35965" y="198"/>
                  </a:cubicBezTo>
                  <a:cubicBezTo>
                    <a:pt x="35829" y="80"/>
                    <a:pt x="35650" y="0"/>
                    <a:pt x="35473" y="0"/>
                  </a:cubicBezTo>
                  <a:close/>
                  <a:moveTo>
                    <a:pt x="39348" y="0"/>
                  </a:moveTo>
                  <a:cubicBezTo>
                    <a:pt x="39286" y="0"/>
                    <a:pt x="39224" y="10"/>
                    <a:pt x="39164" y="32"/>
                  </a:cubicBezTo>
                  <a:cubicBezTo>
                    <a:pt x="38895" y="128"/>
                    <a:pt x="38750" y="440"/>
                    <a:pt x="38764" y="726"/>
                  </a:cubicBezTo>
                  <a:cubicBezTo>
                    <a:pt x="38779" y="1009"/>
                    <a:pt x="38918" y="1273"/>
                    <a:pt x="39071" y="1517"/>
                  </a:cubicBezTo>
                  <a:cubicBezTo>
                    <a:pt x="39240" y="1788"/>
                    <a:pt x="39465" y="2069"/>
                    <a:pt x="39782" y="2116"/>
                  </a:cubicBezTo>
                  <a:cubicBezTo>
                    <a:pt x="39813" y="2121"/>
                    <a:pt x="39844" y="2123"/>
                    <a:pt x="39875" y="2123"/>
                  </a:cubicBezTo>
                  <a:cubicBezTo>
                    <a:pt x="40210" y="2123"/>
                    <a:pt x="40507" y="1862"/>
                    <a:pt x="40751" y="1617"/>
                  </a:cubicBezTo>
                  <a:cubicBezTo>
                    <a:pt x="40908" y="1464"/>
                    <a:pt x="41067" y="1302"/>
                    <a:pt x="41144" y="1098"/>
                  </a:cubicBezTo>
                  <a:cubicBezTo>
                    <a:pt x="41223" y="895"/>
                    <a:pt x="41194" y="632"/>
                    <a:pt x="41021" y="499"/>
                  </a:cubicBezTo>
                  <a:cubicBezTo>
                    <a:pt x="40943" y="441"/>
                    <a:pt x="40849" y="416"/>
                    <a:pt x="40752" y="416"/>
                  </a:cubicBezTo>
                  <a:cubicBezTo>
                    <a:pt x="40667" y="416"/>
                    <a:pt x="40580" y="435"/>
                    <a:pt x="40502" y="469"/>
                  </a:cubicBezTo>
                  <a:cubicBezTo>
                    <a:pt x="40392" y="519"/>
                    <a:pt x="40293" y="592"/>
                    <a:pt x="40201" y="674"/>
                  </a:cubicBezTo>
                  <a:cubicBezTo>
                    <a:pt x="40101" y="499"/>
                    <a:pt x="39992" y="329"/>
                    <a:pt x="39840" y="198"/>
                  </a:cubicBezTo>
                  <a:cubicBezTo>
                    <a:pt x="39703" y="80"/>
                    <a:pt x="39524" y="0"/>
                    <a:pt x="39348" y="0"/>
                  </a:cubicBezTo>
                  <a:close/>
                  <a:moveTo>
                    <a:pt x="43222" y="0"/>
                  </a:moveTo>
                  <a:cubicBezTo>
                    <a:pt x="43159" y="0"/>
                    <a:pt x="43098" y="10"/>
                    <a:pt x="43038" y="32"/>
                  </a:cubicBezTo>
                  <a:cubicBezTo>
                    <a:pt x="42768" y="128"/>
                    <a:pt x="42624" y="440"/>
                    <a:pt x="42638" y="726"/>
                  </a:cubicBezTo>
                  <a:cubicBezTo>
                    <a:pt x="42652" y="1009"/>
                    <a:pt x="42793" y="1273"/>
                    <a:pt x="42945" y="1517"/>
                  </a:cubicBezTo>
                  <a:cubicBezTo>
                    <a:pt x="43115" y="1788"/>
                    <a:pt x="43339" y="2069"/>
                    <a:pt x="43656" y="2116"/>
                  </a:cubicBezTo>
                  <a:cubicBezTo>
                    <a:pt x="43687" y="2121"/>
                    <a:pt x="43718" y="2123"/>
                    <a:pt x="43748" y="2123"/>
                  </a:cubicBezTo>
                  <a:cubicBezTo>
                    <a:pt x="44083" y="2123"/>
                    <a:pt x="44381" y="1862"/>
                    <a:pt x="44626" y="1617"/>
                  </a:cubicBezTo>
                  <a:cubicBezTo>
                    <a:pt x="44781" y="1464"/>
                    <a:pt x="44942" y="1302"/>
                    <a:pt x="45018" y="1098"/>
                  </a:cubicBezTo>
                  <a:cubicBezTo>
                    <a:pt x="45097" y="895"/>
                    <a:pt x="45071" y="632"/>
                    <a:pt x="44894" y="499"/>
                  </a:cubicBezTo>
                  <a:cubicBezTo>
                    <a:pt x="44817" y="441"/>
                    <a:pt x="44723" y="416"/>
                    <a:pt x="44626" y="416"/>
                  </a:cubicBezTo>
                  <a:cubicBezTo>
                    <a:pt x="44541" y="416"/>
                    <a:pt x="44455" y="435"/>
                    <a:pt x="44377" y="469"/>
                  </a:cubicBezTo>
                  <a:cubicBezTo>
                    <a:pt x="44265" y="519"/>
                    <a:pt x="44166" y="592"/>
                    <a:pt x="44076" y="674"/>
                  </a:cubicBezTo>
                  <a:cubicBezTo>
                    <a:pt x="43975" y="499"/>
                    <a:pt x="43867" y="329"/>
                    <a:pt x="43713" y="198"/>
                  </a:cubicBezTo>
                  <a:cubicBezTo>
                    <a:pt x="43577" y="80"/>
                    <a:pt x="43398" y="0"/>
                    <a:pt x="43222" y="0"/>
                  </a:cubicBezTo>
                  <a:close/>
                  <a:moveTo>
                    <a:pt x="47098" y="0"/>
                  </a:moveTo>
                  <a:cubicBezTo>
                    <a:pt x="47036" y="0"/>
                    <a:pt x="46974" y="10"/>
                    <a:pt x="46914" y="32"/>
                  </a:cubicBezTo>
                  <a:cubicBezTo>
                    <a:pt x="46645" y="128"/>
                    <a:pt x="46500" y="440"/>
                    <a:pt x="46514" y="726"/>
                  </a:cubicBezTo>
                  <a:cubicBezTo>
                    <a:pt x="46529" y="1009"/>
                    <a:pt x="46669" y="1273"/>
                    <a:pt x="46821" y="1517"/>
                  </a:cubicBezTo>
                  <a:cubicBezTo>
                    <a:pt x="46992" y="1788"/>
                    <a:pt x="47215" y="2069"/>
                    <a:pt x="47532" y="2116"/>
                  </a:cubicBezTo>
                  <a:cubicBezTo>
                    <a:pt x="47563" y="2121"/>
                    <a:pt x="47594" y="2123"/>
                    <a:pt x="47625" y="2123"/>
                  </a:cubicBezTo>
                  <a:cubicBezTo>
                    <a:pt x="47960" y="2123"/>
                    <a:pt x="48257" y="1862"/>
                    <a:pt x="48501" y="1617"/>
                  </a:cubicBezTo>
                  <a:cubicBezTo>
                    <a:pt x="48658" y="1464"/>
                    <a:pt x="48817" y="1302"/>
                    <a:pt x="48894" y="1098"/>
                  </a:cubicBezTo>
                  <a:cubicBezTo>
                    <a:pt x="48973" y="895"/>
                    <a:pt x="48944" y="632"/>
                    <a:pt x="48771" y="499"/>
                  </a:cubicBezTo>
                  <a:cubicBezTo>
                    <a:pt x="48694" y="441"/>
                    <a:pt x="48599" y="416"/>
                    <a:pt x="48503" y="416"/>
                  </a:cubicBezTo>
                  <a:cubicBezTo>
                    <a:pt x="48418" y="416"/>
                    <a:pt x="48331" y="435"/>
                    <a:pt x="48253" y="469"/>
                  </a:cubicBezTo>
                  <a:cubicBezTo>
                    <a:pt x="48141" y="519"/>
                    <a:pt x="48043" y="592"/>
                    <a:pt x="47952" y="674"/>
                  </a:cubicBezTo>
                  <a:cubicBezTo>
                    <a:pt x="47852" y="499"/>
                    <a:pt x="47741" y="329"/>
                    <a:pt x="47589" y="198"/>
                  </a:cubicBezTo>
                  <a:cubicBezTo>
                    <a:pt x="47453" y="80"/>
                    <a:pt x="47274" y="0"/>
                    <a:pt x="47098" y="0"/>
                  </a:cubicBezTo>
                  <a:close/>
                  <a:moveTo>
                    <a:pt x="50972" y="0"/>
                  </a:moveTo>
                  <a:cubicBezTo>
                    <a:pt x="50909" y="0"/>
                    <a:pt x="50847" y="10"/>
                    <a:pt x="50788" y="32"/>
                  </a:cubicBezTo>
                  <a:cubicBezTo>
                    <a:pt x="50520" y="128"/>
                    <a:pt x="50373" y="440"/>
                    <a:pt x="50389" y="726"/>
                  </a:cubicBezTo>
                  <a:cubicBezTo>
                    <a:pt x="50402" y="1009"/>
                    <a:pt x="50543" y="1273"/>
                    <a:pt x="50695" y="1517"/>
                  </a:cubicBezTo>
                  <a:cubicBezTo>
                    <a:pt x="50865" y="1788"/>
                    <a:pt x="51089" y="2069"/>
                    <a:pt x="51407" y="2116"/>
                  </a:cubicBezTo>
                  <a:cubicBezTo>
                    <a:pt x="51438" y="2121"/>
                    <a:pt x="51469" y="2123"/>
                    <a:pt x="51500" y="2123"/>
                  </a:cubicBezTo>
                  <a:cubicBezTo>
                    <a:pt x="51834" y="2123"/>
                    <a:pt x="52132" y="1862"/>
                    <a:pt x="52376" y="1617"/>
                  </a:cubicBezTo>
                  <a:cubicBezTo>
                    <a:pt x="52532" y="1464"/>
                    <a:pt x="52692" y="1302"/>
                    <a:pt x="52769" y="1098"/>
                  </a:cubicBezTo>
                  <a:cubicBezTo>
                    <a:pt x="52848" y="895"/>
                    <a:pt x="52819" y="632"/>
                    <a:pt x="52644" y="499"/>
                  </a:cubicBezTo>
                  <a:cubicBezTo>
                    <a:pt x="52567" y="441"/>
                    <a:pt x="52473" y="416"/>
                    <a:pt x="52376" y="416"/>
                  </a:cubicBezTo>
                  <a:cubicBezTo>
                    <a:pt x="52291" y="416"/>
                    <a:pt x="52205" y="435"/>
                    <a:pt x="52127" y="469"/>
                  </a:cubicBezTo>
                  <a:cubicBezTo>
                    <a:pt x="52015" y="519"/>
                    <a:pt x="51917" y="592"/>
                    <a:pt x="51826" y="674"/>
                  </a:cubicBezTo>
                  <a:cubicBezTo>
                    <a:pt x="51725" y="499"/>
                    <a:pt x="51616" y="329"/>
                    <a:pt x="51464" y="198"/>
                  </a:cubicBezTo>
                  <a:cubicBezTo>
                    <a:pt x="51328" y="80"/>
                    <a:pt x="51148" y="0"/>
                    <a:pt x="50972" y="0"/>
                  </a:cubicBezTo>
                  <a:close/>
                  <a:moveTo>
                    <a:pt x="54848" y="0"/>
                  </a:moveTo>
                  <a:cubicBezTo>
                    <a:pt x="54786" y="0"/>
                    <a:pt x="54724" y="10"/>
                    <a:pt x="54664" y="32"/>
                  </a:cubicBezTo>
                  <a:cubicBezTo>
                    <a:pt x="54396" y="128"/>
                    <a:pt x="54250" y="440"/>
                    <a:pt x="54264" y="726"/>
                  </a:cubicBezTo>
                  <a:cubicBezTo>
                    <a:pt x="54279" y="1009"/>
                    <a:pt x="54419" y="1273"/>
                    <a:pt x="54571" y="1517"/>
                  </a:cubicBezTo>
                  <a:cubicBezTo>
                    <a:pt x="54742" y="1788"/>
                    <a:pt x="54965" y="2069"/>
                    <a:pt x="55282" y="2116"/>
                  </a:cubicBezTo>
                  <a:cubicBezTo>
                    <a:pt x="55313" y="2121"/>
                    <a:pt x="55344" y="2123"/>
                    <a:pt x="55375" y="2123"/>
                  </a:cubicBezTo>
                  <a:cubicBezTo>
                    <a:pt x="55709" y="2123"/>
                    <a:pt x="56007" y="1862"/>
                    <a:pt x="56253" y="1617"/>
                  </a:cubicBezTo>
                  <a:cubicBezTo>
                    <a:pt x="56407" y="1464"/>
                    <a:pt x="56568" y="1302"/>
                    <a:pt x="56644" y="1098"/>
                  </a:cubicBezTo>
                  <a:cubicBezTo>
                    <a:pt x="56723" y="895"/>
                    <a:pt x="56694" y="632"/>
                    <a:pt x="56521" y="499"/>
                  </a:cubicBezTo>
                  <a:cubicBezTo>
                    <a:pt x="56444" y="441"/>
                    <a:pt x="56349" y="416"/>
                    <a:pt x="56253" y="416"/>
                  </a:cubicBezTo>
                  <a:cubicBezTo>
                    <a:pt x="56168" y="416"/>
                    <a:pt x="56081" y="435"/>
                    <a:pt x="56003" y="469"/>
                  </a:cubicBezTo>
                  <a:cubicBezTo>
                    <a:pt x="55891" y="519"/>
                    <a:pt x="55794" y="592"/>
                    <a:pt x="55702" y="674"/>
                  </a:cubicBezTo>
                  <a:cubicBezTo>
                    <a:pt x="55602" y="499"/>
                    <a:pt x="55493" y="329"/>
                    <a:pt x="55339" y="198"/>
                  </a:cubicBezTo>
                  <a:cubicBezTo>
                    <a:pt x="55204" y="80"/>
                    <a:pt x="55025" y="0"/>
                    <a:pt x="54848" y="0"/>
                  </a:cubicBezTo>
                  <a:close/>
                  <a:moveTo>
                    <a:pt x="597" y="2"/>
                  </a:moveTo>
                  <a:cubicBezTo>
                    <a:pt x="536" y="2"/>
                    <a:pt x="474" y="12"/>
                    <a:pt x="415" y="33"/>
                  </a:cubicBezTo>
                  <a:cubicBezTo>
                    <a:pt x="145" y="131"/>
                    <a:pt x="1" y="442"/>
                    <a:pt x="15" y="727"/>
                  </a:cubicBezTo>
                  <a:cubicBezTo>
                    <a:pt x="29" y="1014"/>
                    <a:pt x="168" y="1278"/>
                    <a:pt x="322" y="1518"/>
                  </a:cubicBezTo>
                  <a:cubicBezTo>
                    <a:pt x="491" y="1789"/>
                    <a:pt x="716" y="2070"/>
                    <a:pt x="1033" y="2118"/>
                  </a:cubicBezTo>
                  <a:cubicBezTo>
                    <a:pt x="1064" y="2122"/>
                    <a:pt x="1096" y="2125"/>
                    <a:pt x="1127" y="2125"/>
                  </a:cubicBezTo>
                  <a:cubicBezTo>
                    <a:pt x="1461" y="2125"/>
                    <a:pt x="1756" y="1861"/>
                    <a:pt x="2002" y="1619"/>
                  </a:cubicBezTo>
                  <a:cubicBezTo>
                    <a:pt x="2158" y="1465"/>
                    <a:pt x="2317" y="1303"/>
                    <a:pt x="2395" y="1100"/>
                  </a:cubicBezTo>
                  <a:cubicBezTo>
                    <a:pt x="2473" y="895"/>
                    <a:pt x="2445" y="632"/>
                    <a:pt x="2271" y="501"/>
                  </a:cubicBezTo>
                  <a:cubicBezTo>
                    <a:pt x="2194" y="442"/>
                    <a:pt x="2099" y="416"/>
                    <a:pt x="2003" y="416"/>
                  </a:cubicBezTo>
                  <a:cubicBezTo>
                    <a:pt x="1918" y="416"/>
                    <a:pt x="1831" y="436"/>
                    <a:pt x="1752" y="470"/>
                  </a:cubicBezTo>
                  <a:cubicBezTo>
                    <a:pt x="1641" y="519"/>
                    <a:pt x="1543" y="594"/>
                    <a:pt x="1451" y="677"/>
                  </a:cubicBezTo>
                  <a:cubicBezTo>
                    <a:pt x="1351" y="502"/>
                    <a:pt x="1242" y="330"/>
                    <a:pt x="1090" y="199"/>
                  </a:cubicBezTo>
                  <a:cubicBezTo>
                    <a:pt x="953" y="83"/>
                    <a:pt x="774" y="2"/>
                    <a:pt x="597" y="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94" name="Google Shape;3994;p14"/>
          <p:cNvSpPr/>
          <p:nvPr/>
        </p:nvSpPr>
        <p:spPr>
          <a:xfrm rot="8100000">
            <a:off x="7841649" y="33189"/>
            <a:ext cx="2030855" cy="572434"/>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3">
    <p:spTree>
      <p:nvGrpSpPr>
        <p:cNvPr id="3995" name="Shape 3995"/>
        <p:cNvGrpSpPr/>
        <p:nvPr/>
      </p:nvGrpSpPr>
      <p:grpSpPr>
        <a:xfrm>
          <a:off x="0" y="0"/>
          <a:ext cx="0" cy="0"/>
          <a:chOff x="0" y="0"/>
          <a:chExt cx="0" cy="0"/>
        </a:xfrm>
      </p:grpSpPr>
      <p:grpSp>
        <p:nvGrpSpPr>
          <p:cNvPr id="3996" name="Google Shape;3996;p15"/>
          <p:cNvGrpSpPr/>
          <p:nvPr/>
        </p:nvGrpSpPr>
        <p:grpSpPr>
          <a:xfrm>
            <a:off x="404139" y="344005"/>
            <a:ext cx="8335709" cy="4455498"/>
            <a:chOff x="496775" y="1096100"/>
            <a:chExt cx="6654725" cy="3557000"/>
          </a:xfrm>
        </p:grpSpPr>
        <p:sp>
          <p:nvSpPr>
            <p:cNvPr id="3997" name="Google Shape;3997;p15"/>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15"/>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15"/>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15"/>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15"/>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15"/>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15"/>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15"/>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15"/>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15"/>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15"/>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15"/>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15"/>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15"/>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15"/>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15"/>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15"/>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15"/>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15"/>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15"/>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15"/>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15"/>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15"/>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15"/>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15"/>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15"/>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15"/>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15"/>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15"/>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15"/>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15"/>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15"/>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15"/>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15"/>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15"/>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15"/>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15"/>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15"/>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15"/>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15"/>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15"/>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15"/>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15"/>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15"/>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15"/>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15"/>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15"/>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15"/>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15"/>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15"/>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15"/>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15"/>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15"/>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15"/>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15"/>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15"/>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15"/>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15"/>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15"/>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15"/>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15"/>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15"/>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15"/>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15"/>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15"/>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15"/>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15"/>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15"/>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15"/>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15"/>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15"/>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15"/>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15"/>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15"/>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15"/>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15"/>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15"/>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15"/>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15"/>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15"/>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15"/>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15"/>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15"/>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15"/>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15"/>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15"/>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15"/>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15"/>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15"/>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15"/>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15"/>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15"/>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15"/>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15"/>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15"/>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15"/>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15"/>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15"/>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15"/>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15"/>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15"/>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15"/>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15"/>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15"/>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15"/>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15"/>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15"/>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15"/>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15"/>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15"/>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15"/>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15"/>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15"/>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15"/>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15"/>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15"/>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15"/>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15"/>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15"/>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15"/>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15"/>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15"/>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15"/>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15"/>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15"/>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15"/>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15"/>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15"/>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15"/>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15"/>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15"/>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15"/>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15"/>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15"/>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15"/>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15"/>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15"/>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15"/>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15"/>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15"/>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15"/>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15"/>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15"/>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15"/>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15"/>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15"/>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15"/>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15"/>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15"/>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15"/>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15"/>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15"/>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15"/>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15"/>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15"/>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15"/>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15"/>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15"/>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15"/>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15"/>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15"/>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15"/>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15"/>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15"/>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15"/>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15"/>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15"/>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15"/>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15"/>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15"/>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15"/>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15"/>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15"/>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15"/>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15"/>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15"/>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15"/>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15"/>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15"/>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15"/>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15"/>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15"/>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15"/>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15"/>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15"/>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15"/>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15"/>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15"/>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15"/>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15"/>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15"/>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15"/>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15"/>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15"/>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15"/>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15"/>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15"/>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15"/>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15"/>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15"/>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15"/>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15"/>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15"/>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15"/>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15"/>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15"/>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15"/>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15"/>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15"/>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15"/>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15"/>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15"/>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15"/>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15"/>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15"/>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15"/>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15"/>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15"/>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15"/>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15"/>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15"/>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15"/>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15"/>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15"/>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15"/>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15"/>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15"/>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15"/>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15"/>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15"/>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15"/>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15"/>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15"/>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15"/>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15"/>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15"/>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15"/>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15"/>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15"/>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15"/>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15"/>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15"/>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15"/>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15"/>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15"/>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15"/>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15"/>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15"/>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15"/>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15"/>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15"/>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15"/>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15"/>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15"/>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15"/>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15"/>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15"/>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15"/>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15"/>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15"/>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15"/>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15"/>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15"/>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15"/>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15"/>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15"/>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15"/>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15"/>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15"/>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15"/>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15"/>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15"/>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15"/>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15"/>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15"/>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15"/>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15"/>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15"/>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15"/>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15"/>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15"/>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15"/>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15"/>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15"/>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15"/>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15"/>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15"/>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15"/>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15"/>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15"/>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15"/>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15"/>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15"/>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15"/>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15"/>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15"/>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15"/>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15"/>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15"/>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15"/>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15"/>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15"/>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15"/>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15"/>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15"/>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15"/>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15"/>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15"/>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15"/>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15"/>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15"/>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15"/>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15"/>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15"/>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15"/>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15"/>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15"/>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15"/>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15"/>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15"/>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15"/>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15"/>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15"/>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15"/>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15"/>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15"/>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15"/>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15"/>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15"/>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15"/>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15"/>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15"/>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15"/>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15"/>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15"/>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15"/>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15"/>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15"/>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15"/>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15"/>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15"/>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15"/>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15"/>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15"/>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15"/>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15"/>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15"/>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15"/>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15"/>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15"/>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15"/>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15"/>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15"/>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15"/>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15"/>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15"/>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15"/>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15"/>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15"/>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15"/>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15"/>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15"/>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15"/>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15"/>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15"/>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15"/>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15"/>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15"/>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15"/>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15"/>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15"/>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15"/>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15"/>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15"/>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15"/>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15"/>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15"/>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15"/>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15"/>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15"/>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15"/>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15"/>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15"/>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15"/>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15"/>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15"/>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15"/>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15"/>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15"/>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15"/>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15"/>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15"/>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15"/>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15"/>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15"/>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15"/>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15"/>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15"/>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15"/>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15"/>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15"/>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15"/>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15"/>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15"/>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15"/>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15"/>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15"/>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15"/>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15"/>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15"/>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15"/>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15"/>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15"/>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15"/>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15"/>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15"/>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15"/>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15"/>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15"/>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15"/>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15"/>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15"/>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15"/>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15"/>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15"/>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15"/>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15"/>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15"/>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15"/>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15"/>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15"/>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15"/>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15"/>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15"/>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15"/>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15"/>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15"/>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15"/>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15"/>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15"/>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15"/>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15"/>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15"/>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15"/>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15"/>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15"/>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15"/>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15"/>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15"/>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15"/>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15"/>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15"/>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15"/>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15"/>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15"/>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15"/>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15"/>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15"/>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15"/>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15"/>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15"/>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15"/>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15"/>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15"/>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15"/>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15"/>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15"/>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15"/>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15"/>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15"/>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15"/>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15"/>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15"/>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15"/>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15"/>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15"/>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15"/>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15"/>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15"/>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15"/>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77" name="Google Shape;4477;p15"/>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478" name="Google Shape;4478;p15"/>
          <p:cNvSpPr/>
          <p:nvPr/>
        </p:nvSpPr>
        <p:spPr>
          <a:xfrm rot="6299791">
            <a:off x="-450930" y="3850722"/>
            <a:ext cx="1456544" cy="1275593"/>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5">
    <p:spTree>
      <p:nvGrpSpPr>
        <p:cNvPr id="4479" name="Shape 4479"/>
        <p:cNvGrpSpPr/>
        <p:nvPr/>
      </p:nvGrpSpPr>
      <p:grpSpPr>
        <a:xfrm>
          <a:off x="0" y="0"/>
          <a:ext cx="0" cy="0"/>
          <a:chOff x="0" y="0"/>
          <a:chExt cx="0" cy="0"/>
        </a:xfrm>
      </p:grpSpPr>
      <p:grpSp>
        <p:nvGrpSpPr>
          <p:cNvPr id="4480" name="Google Shape;4480;p16"/>
          <p:cNvGrpSpPr/>
          <p:nvPr/>
        </p:nvGrpSpPr>
        <p:grpSpPr>
          <a:xfrm>
            <a:off x="404139" y="344005"/>
            <a:ext cx="8335709" cy="4455498"/>
            <a:chOff x="496775" y="1096100"/>
            <a:chExt cx="6654725" cy="3557000"/>
          </a:xfrm>
        </p:grpSpPr>
        <p:sp>
          <p:nvSpPr>
            <p:cNvPr id="4481" name="Google Shape;4481;p16"/>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16"/>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16"/>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16"/>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16"/>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16"/>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16"/>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16"/>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16"/>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16"/>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16"/>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16"/>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16"/>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16"/>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16"/>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16"/>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16"/>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16"/>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16"/>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16"/>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16"/>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16"/>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16"/>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16"/>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16"/>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16"/>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16"/>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16"/>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16"/>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16"/>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16"/>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16"/>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16"/>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16"/>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16"/>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16"/>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16"/>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16"/>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16"/>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16"/>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16"/>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16"/>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16"/>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16"/>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16"/>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16"/>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16"/>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16"/>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16"/>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16"/>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16"/>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16"/>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16"/>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16"/>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16"/>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16"/>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16"/>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16"/>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16"/>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16"/>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16"/>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16"/>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16"/>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16"/>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16"/>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16"/>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16"/>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16"/>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16"/>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16"/>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16"/>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16"/>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16"/>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16"/>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16"/>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16"/>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16"/>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16"/>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16"/>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16"/>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16"/>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16"/>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16"/>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16"/>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16"/>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16"/>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16"/>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16"/>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16"/>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16"/>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16"/>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16"/>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16"/>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16"/>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16"/>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16"/>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16"/>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16"/>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16"/>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16"/>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16"/>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16"/>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16"/>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16"/>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16"/>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16"/>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16"/>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16"/>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16"/>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16"/>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16"/>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16"/>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16"/>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16"/>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16"/>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16"/>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16"/>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16"/>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16"/>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16"/>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16"/>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16"/>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16"/>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16"/>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16"/>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16"/>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16"/>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16"/>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16"/>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16"/>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16"/>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16"/>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16"/>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16"/>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16"/>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16"/>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16"/>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16"/>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16"/>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16"/>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16"/>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16"/>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16"/>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16"/>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16"/>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16"/>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16"/>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16"/>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16"/>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16"/>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16"/>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16"/>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16"/>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16"/>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16"/>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16"/>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16"/>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16"/>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16"/>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16"/>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16"/>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16"/>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16"/>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16"/>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16"/>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16"/>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16"/>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16"/>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16"/>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16"/>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16"/>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16"/>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16"/>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16"/>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16"/>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16"/>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16"/>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16"/>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16"/>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16"/>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16"/>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16"/>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16"/>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16"/>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16"/>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16"/>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16"/>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16"/>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16"/>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16"/>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16"/>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16"/>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16"/>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16"/>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16"/>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16"/>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16"/>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16"/>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16"/>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16"/>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16"/>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16"/>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16"/>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16"/>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16"/>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16"/>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16"/>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16"/>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16"/>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16"/>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16"/>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16"/>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16"/>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16"/>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16"/>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16"/>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16"/>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16"/>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16"/>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16"/>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16"/>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16"/>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16"/>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16"/>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16"/>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16"/>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16"/>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16"/>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16"/>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16"/>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16"/>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16"/>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16"/>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16"/>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16"/>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16"/>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16"/>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16"/>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16"/>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16"/>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16"/>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16"/>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16"/>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16"/>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16"/>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16"/>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16"/>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16"/>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16"/>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16"/>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16"/>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16"/>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16"/>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16"/>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16"/>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16"/>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16"/>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16"/>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16"/>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16"/>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16"/>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16"/>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16"/>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16"/>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16"/>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16"/>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16"/>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16"/>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16"/>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16"/>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16"/>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16"/>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16"/>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16"/>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16"/>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16"/>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16"/>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16"/>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16"/>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16"/>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16"/>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16"/>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16"/>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16"/>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16"/>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16"/>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16"/>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16"/>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16"/>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16"/>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16"/>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16"/>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16"/>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16"/>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16"/>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16"/>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16"/>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16"/>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16"/>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16"/>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16"/>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16"/>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16"/>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16"/>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16"/>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16"/>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16"/>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16"/>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16"/>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16"/>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16"/>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16"/>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16"/>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16"/>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16"/>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16"/>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16"/>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16"/>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16"/>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16"/>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16"/>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16"/>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16"/>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16"/>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16"/>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16"/>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16"/>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16"/>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16"/>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16"/>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16"/>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16"/>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16"/>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16"/>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16"/>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16"/>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16"/>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16"/>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16"/>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16"/>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16"/>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16"/>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16"/>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16"/>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16"/>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16"/>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16"/>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16"/>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16"/>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16"/>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16"/>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16"/>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16"/>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16"/>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16"/>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16"/>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16"/>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16"/>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16"/>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16"/>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16"/>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16"/>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16"/>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16"/>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16"/>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16"/>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16"/>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16"/>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16"/>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16"/>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16"/>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16"/>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16"/>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16"/>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16"/>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16"/>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16"/>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16"/>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16"/>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16"/>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16"/>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16"/>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16"/>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16"/>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16"/>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16"/>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16"/>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16"/>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16"/>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16"/>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16"/>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16"/>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16"/>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16"/>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16"/>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16"/>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16"/>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16"/>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16"/>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16"/>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16"/>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16"/>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16"/>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16"/>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16"/>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16"/>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16"/>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16"/>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16"/>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16"/>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16"/>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16"/>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16"/>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16"/>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16"/>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16"/>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16"/>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16"/>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16"/>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16"/>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16"/>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16"/>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16"/>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16"/>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16"/>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16"/>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16"/>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16"/>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16"/>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16"/>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16"/>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16"/>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16"/>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16"/>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16"/>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16"/>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16"/>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16"/>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16"/>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16"/>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16"/>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16"/>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16"/>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16"/>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16"/>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16"/>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16"/>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16"/>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16"/>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16"/>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16"/>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16"/>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16"/>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16"/>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16"/>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16"/>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16"/>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16"/>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16"/>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16"/>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16"/>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16"/>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16"/>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16"/>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16"/>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16"/>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16"/>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16"/>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16"/>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16"/>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16"/>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16"/>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16"/>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16"/>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16"/>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16"/>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16"/>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16"/>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16"/>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16"/>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1" name="Google Shape;4961;p16"/>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4962" name="Google Shape;4962;p16"/>
          <p:cNvGrpSpPr/>
          <p:nvPr/>
        </p:nvGrpSpPr>
        <p:grpSpPr>
          <a:xfrm>
            <a:off x="6449937" y="4829170"/>
            <a:ext cx="1284445" cy="537271"/>
            <a:chOff x="902955" y="1361575"/>
            <a:chExt cx="4605396" cy="1796293"/>
          </a:xfrm>
        </p:grpSpPr>
        <p:sp>
          <p:nvSpPr>
            <p:cNvPr id="4963" name="Google Shape;4963;p16"/>
            <p:cNvSpPr/>
            <p:nvPr/>
          </p:nvSpPr>
          <p:spPr>
            <a:xfrm>
              <a:off x="902955" y="1361575"/>
              <a:ext cx="4605186" cy="1796293"/>
            </a:xfrm>
            <a:custGeom>
              <a:rect b="b" l="l" r="r" t="t"/>
              <a:pathLst>
                <a:path extrusionOk="0" h="17099" w="43837">
                  <a:moveTo>
                    <a:pt x="2128" y="1"/>
                  </a:moveTo>
                  <a:cubicBezTo>
                    <a:pt x="1919" y="1"/>
                    <a:pt x="1714" y="32"/>
                    <a:pt x="1525" y="88"/>
                  </a:cubicBezTo>
                  <a:cubicBezTo>
                    <a:pt x="645" y="350"/>
                    <a:pt x="1" y="1169"/>
                    <a:pt x="1" y="2128"/>
                  </a:cubicBezTo>
                  <a:lnTo>
                    <a:pt x="1" y="14971"/>
                  </a:lnTo>
                  <a:cubicBezTo>
                    <a:pt x="1" y="15929"/>
                    <a:pt x="646" y="16750"/>
                    <a:pt x="1525" y="17011"/>
                  </a:cubicBezTo>
                  <a:cubicBezTo>
                    <a:pt x="1714" y="17067"/>
                    <a:pt x="1916" y="17099"/>
                    <a:pt x="2128" y="17099"/>
                  </a:cubicBezTo>
                  <a:lnTo>
                    <a:pt x="37439" y="17099"/>
                  </a:lnTo>
                  <a:cubicBezTo>
                    <a:pt x="37677" y="17099"/>
                    <a:pt x="38102" y="16743"/>
                    <a:pt x="38627" y="16170"/>
                  </a:cubicBezTo>
                  <a:cubicBezTo>
                    <a:pt x="39345" y="15377"/>
                    <a:pt x="40253" y="14181"/>
                    <a:pt x="41103" y="12936"/>
                  </a:cubicBezTo>
                  <a:cubicBezTo>
                    <a:pt x="41688" y="12086"/>
                    <a:pt x="42248" y="11211"/>
                    <a:pt x="42706" y="10436"/>
                  </a:cubicBezTo>
                  <a:cubicBezTo>
                    <a:pt x="42773" y="10324"/>
                    <a:pt x="42838" y="10216"/>
                    <a:pt x="42898" y="10109"/>
                  </a:cubicBezTo>
                  <a:cubicBezTo>
                    <a:pt x="43526" y="9011"/>
                    <a:pt x="43837" y="8482"/>
                    <a:pt x="43837" y="8024"/>
                  </a:cubicBezTo>
                  <a:cubicBezTo>
                    <a:pt x="43837" y="7548"/>
                    <a:pt x="43490" y="7147"/>
                    <a:pt x="42809" y="6245"/>
                  </a:cubicBezTo>
                  <a:cubicBezTo>
                    <a:pt x="42777" y="6202"/>
                    <a:pt x="42741" y="6159"/>
                    <a:pt x="42706" y="6110"/>
                  </a:cubicBezTo>
                  <a:cubicBezTo>
                    <a:pt x="42221" y="5465"/>
                    <a:pt x="41668" y="4716"/>
                    <a:pt x="41103" y="3972"/>
                  </a:cubicBezTo>
                  <a:cubicBezTo>
                    <a:pt x="40233" y="2823"/>
                    <a:pt x="39338" y="1678"/>
                    <a:pt x="38627" y="914"/>
                  </a:cubicBezTo>
                  <a:cubicBezTo>
                    <a:pt x="38107" y="353"/>
                    <a:pt x="37681" y="1"/>
                    <a:pt x="374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16"/>
            <p:cNvSpPr/>
            <p:nvPr/>
          </p:nvSpPr>
          <p:spPr>
            <a:xfrm>
              <a:off x="1767640" y="1361575"/>
              <a:ext cx="3024882" cy="1796293"/>
            </a:xfrm>
            <a:custGeom>
              <a:rect b="b" l="l" r="r" t="t"/>
              <a:pathLst>
                <a:path extrusionOk="0" h="17099" w="28794">
                  <a:moveTo>
                    <a:pt x="0" y="1"/>
                  </a:moveTo>
                  <a:lnTo>
                    <a:pt x="0" y="17099"/>
                  </a:lnTo>
                  <a:lnTo>
                    <a:pt x="1312" y="17099"/>
                  </a:lnTo>
                  <a:lnTo>
                    <a:pt x="1312" y="1"/>
                  </a:lnTo>
                  <a:close/>
                  <a:moveTo>
                    <a:pt x="13704" y="1"/>
                  </a:moveTo>
                  <a:lnTo>
                    <a:pt x="13704" y="17099"/>
                  </a:lnTo>
                  <a:lnTo>
                    <a:pt x="15015" y="17099"/>
                  </a:lnTo>
                  <a:lnTo>
                    <a:pt x="15015" y="1"/>
                  </a:lnTo>
                  <a:close/>
                  <a:moveTo>
                    <a:pt x="27482" y="1"/>
                  </a:moveTo>
                  <a:lnTo>
                    <a:pt x="27482" y="17099"/>
                  </a:lnTo>
                  <a:lnTo>
                    <a:pt x="28793" y="17099"/>
                  </a:lnTo>
                  <a:lnTo>
                    <a:pt x="287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16"/>
            <p:cNvSpPr/>
            <p:nvPr/>
          </p:nvSpPr>
          <p:spPr>
            <a:xfrm>
              <a:off x="1338817" y="1361575"/>
              <a:ext cx="3147058" cy="1796293"/>
            </a:xfrm>
            <a:custGeom>
              <a:rect b="b" l="l" r="r" t="t"/>
              <a:pathLst>
                <a:path extrusionOk="0" h="17099" w="29957">
                  <a:moveTo>
                    <a:pt x="1" y="1"/>
                  </a:moveTo>
                  <a:lnTo>
                    <a:pt x="1" y="17099"/>
                  </a:lnTo>
                  <a:lnTo>
                    <a:pt x="2476" y="17099"/>
                  </a:lnTo>
                  <a:lnTo>
                    <a:pt x="2476" y="1"/>
                  </a:lnTo>
                  <a:close/>
                  <a:moveTo>
                    <a:pt x="13701" y="1"/>
                  </a:moveTo>
                  <a:lnTo>
                    <a:pt x="13701" y="17099"/>
                  </a:lnTo>
                  <a:lnTo>
                    <a:pt x="16184" y="17099"/>
                  </a:lnTo>
                  <a:lnTo>
                    <a:pt x="16184" y="1"/>
                  </a:lnTo>
                  <a:close/>
                  <a:moveTo>
                    <a:pt x="27481" y="1"/>
                  </a:moveTo>
                  <a:lnTo>
                    <a:pt x="27481" y="17099"/>
                  </a:lnTo>
                  <a:lnTo>
                    <a:pt x="29957" y="17099"/>
                  </a:lnTo>
                  <a:lnTo>
                    <a:pt x="2995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16"/>
            <p:cNvSpPr/>
            <p:nvPr/>
          </p:nvSpPr>
          <p:spPr>
            <a:xfrm>
              <a:off x="2073867" y="1361575"/>
              <a:ext cx="3147058" cy="1796293"/>
            </a:xfrm>
            <a:custGeom>
              <a:rect b="b" l="l" r="r" t="t"/>
              <a:pathLst>
                <a:path extrusionOk="0" h="17099" w="29957">
                  <a:moveTo>
                    <a:pt x="27481" y="917"/>
                  </a:moveTo>
                  <a:lnTo>
                    <a:pt x="27481" y="16170"/>
                  </a:lnTo>
                  <a:cubicBezTo>
                    <a:pt x="28201" y="15377"/>
                    <a:pt x="29108" y="14181"/>
                    <a:pt x="29957" y="12937"/>
                  </a:cubicBezTo>
                  <a:lnTo>
                    <a:pt x="29957" y="3973"/>
                  </a:lnTo>
                  <a:cubicBezTo>
                    <a:pt x="29088" y="2825"/>
                    <a:pt x="28192" y="1679"/>
                    <a:pt x="27481" y="917"/>
                  </a:cubicBezTo>
                  <a:close/>
                  <a:moveTo>
                    <a:pt x="1" y="1"/>
                  </a:moveTo>
                  <a:lnTo>
                    <a:pt x="1" y="17099"/>
                  </a:lnTo>
                  <a:lnTo>
                    <a:pt x="2478" y="17099"/>
                  </a:lnTo>
                  <a:lnTo>
                    <a:pt x="2478" y="1"/>
                  </a:lnTo>
                  <a:close/>
                  <a:moveTo>
                    <a:pt x="13703" y="1"/>
                  </a:moveTo>
                  <a:lnTo>
                    <a:pt x="13703" y="17099"/>
                  </a:lnTo>
                  <a:lnTo>
                    <a:pt x="16179" y="17099"/>
                  </a:lnTo>
                  <a:lnTo>
                    <a:pt x="161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16"/>
            <p:cNvSpPr/>
            <p:nvPr/>
          </p:nvSpPr>
          <p:spPr>
            <a:xfrm>
              <a:off x="1063055" y="1361575"/>
              <a:ext cx="4445297" cy="1796293"/>
            </a:xfrm>
            <a:custGeom>
              <a:rect b="b" l="l" r="r" t="t"/>
              <a:pathLst>
                <a:path extrusionOk="0" h="17099" w="42315">
                  <a:moveTo>
                    <a:pt x="41183" y="6113"/>
                  </a:moveTo>
                  <a:lnTo>
                    <a:pt x="41183" y="10436"/>
                  </a:lnTo>
                  <a:cubicBezTo>
                    <a:pt x="41252" y="10324"/>
                    <a:pt x="41314" y="10216"/>
                    <a:pt x="41375" y="10109"/>
                  </a:cubicBezTo>
                  <a:cubicBezTo>
                    <a:pt x="42005" y="9012"/>
                    <a:pt x="42314" y="8482"/>
                    <a:pt x="42314" y="8024"/>
                  </a:cubicBezTo>
                  <a:cubicBezTo>
                    <a:pt x="42313" y="7548"/>
                    <a:pt x="41966" y="7147"/>
                    <a:pt x="41288" y="6247"/>
                  </a:cubicBezTo>
                  <a:cubicBezTo>
                    <a:pt x="41255" y="6204"/>
                    <a:pt x="41219" y="6159"/>
                    <a:pt x="41183" y="6113"/>
                  </a:cubicBezTo>
                  <a:close/>
                  <a:moveTo>
                    <a:pt x="604" y="1"/>
                  </a:moveTo>
                  <a:cubicBezTo>
                    <a:pt x="395" y="1"/>
                    <a:pt x="190" y="32"/>
                    <a:pt x="1" y="88"/>
                  </a:cubicBezTo>
                  <a:lnTo>
                    <a:pt x="1" y="17011"/>
                  </a:lnTo>
                  <a:cubicBezTo>
                    <a:pt x="190" y="17067"/>
                    <a:pt x="392" y="17099"/>
                    <a:pt x="604" y="17099"/>
                  </a:cubicBezTo>
                  <a:lnTo>
                    <a:pt x="1312" y="17099"/>
                  </a:lnTo>
                  <a:lnTo>
                    <a:pt x="1312" y="1"/>
                  </a:lnTo>
                  <a:close/>
                  <a:moveTo>
                    <a:pt x="13701" y="1"/>
                  </a:moveTo>
                  <a:lnTo>
                    <a:pt x="13701" y="17099"/>
                  </a:lnTo>
                  <a:lnTo>
                    <a:pt x="15013" y="17099"/>
                  </a:lnTo>
                  <a:lnTo>
                    <a:pt x="15013" y="1"/>
                  </a:lnTo>
                  <a:close/>
                  <a:moveTo>
                    <a:pt x="27480" y="1"/>
                  </a:moveTo>
                  <a:lnTo>
                    <a:pt x="27480" y="17099"/>
                  </a:lnTo>
                  <a:lnTo>
                    <a:pt x="28791" y="17099"/>
                  </a:lnTo>
                  <a:lnTo>
                    <a:pt x="287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68" name="Google Shape;4968;p16"/>
          <p:cNvSpPr/>
          <p:nvPr/>
        </p:nvSpPr>
        <p:spPr>
          <a:xfrm rot="3661298">
            <a:off x="-932512" y="751878"/>
            <a:ext cx="1633646" cy="1430592"/>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2">
    <p:spTree>
      <p:nvGrpSpPr>
        <p:cNvPr id="4969" name="Shape 4969"/>
        <p:cNvGrpSpPr/>
        <p:nvPr/>
      </p:nvGrpSpPr>
      <p:grpSpPr>
        <a:xfrm>
          <a:off x="0" y="0"/>
          <a:ext cx="0" cy="0"/>
          <a:chOff x="0" y="0"/>
          <a:chExt cx="0" cy="0"/>
        </a:xfrm>
      </p:grpSpPr>
      <p:grpSp>
        <p:nvGrpSpPr>
          <p:cNvPr id="4970" name="Google Shape;4970;p17"/>
          <p:cNvGrpSpPr/>
          <p:nvPr/>
        </p:nvGrpSpPr>
        <p:grpSpPr>
          <a:xfrm>
            <a:off x="404139" y="344005"/>
            <a:ext cx="8335709" cy="4455498"/>
            <a:chOff x="496775" y="1096100"/>
            <a:chExt cx="6654725" cy="3557000"/>
          </a:xfrm>
        </p:grpSpPr>
        <p:sp>
          <p:nvSpPr>
            <p:cNvPr id="4971" name="Google Shape;4971;p17"/>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17"/>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17"/>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17"/>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17"/>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17"/>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17"/>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17"/>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17"/>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17"/>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17"/>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17"/>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17"/>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17"/>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17"/>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17"/>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17"/>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17"/>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17"/>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17"/>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17"/>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17"/>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17"/>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17"/>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17"/>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17"/>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17"/>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17"/>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17"/>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17"/>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17"/>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17"/>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17"/>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17"/>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17"/>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17"/>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17"/>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17"/>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17"/>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17"/>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17"/>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17"/>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17"/>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17"/>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17"/>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17"/>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17"/>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17"/>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17"/>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17"/>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17"/>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17"/>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17"/>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17"/>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17"/>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17"/>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17"/>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17"/>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17"/>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17"/>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17"/>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17"/>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17"/>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17"/>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17"/>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17"/>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17"/>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17"/>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17"/>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17"/>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17"/>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17"/>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17"/>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17"/>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17"/>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17"/>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17"/>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17"/>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17"/>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17"/>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17"/>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7"/>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17"/>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17"/>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17"/>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17"/>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17"/>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17"/>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17"/>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17"/>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17"/>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17"/>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17"/>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17"/>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17"/>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17"/>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17"/>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17"/>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17"/>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17"/>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17"/>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17"/>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17"/>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17"/>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17"/>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17"/>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17"/>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17"/>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7"/>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7"/>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17"/>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17"/>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17"/>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17"/>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17"/>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17"/>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17"/>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7"/>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7"/>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7"/>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7"/>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17"/>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17"/>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7"/>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7"/>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17"/>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17"/>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17"/>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17"/>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17"/>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7"/>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7"/>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7"/>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7"/>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7"/>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7"/>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7"/>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7"/>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7"/>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7"/>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7"/>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7"/>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7"/>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7"/>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7"/>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7"/>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7"/>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7"/>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7"/>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7"/>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7"/>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7"/>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7"/>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7"/>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7"/>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7"/>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7"/>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7"/>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7"/>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7"/>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7"/>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7"/>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7"/>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17"/>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17"/>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7"/>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17"/>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17"/>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7"/>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7"/>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7"/>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7"/>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7"/>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7"/>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7"/>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7"/>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7"/>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7"/>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7"/>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7"/>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7"/>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7"/>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7"/>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7"/>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7"/>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7"/>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7"/>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7"/>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7"/>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7"/>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7"/>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7"/>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7"/>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7"/>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7"/>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7"/>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7"/>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7"/>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7"/>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7"/>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7"/>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7"/>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7"/>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7"/>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7"/>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7"/>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7"/>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7"/>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7"/>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7"/>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7"/>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7"/>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7"/>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7"/>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7"/>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7"/>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7"/>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7"/>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7"/>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7"/>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7"/>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7"/>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7"/>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7"/>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7"/>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7"/>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7"/>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7"/>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7"/>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7"/>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7"/>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7"/>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7"/>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7"/>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7"/>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7"/>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7"/>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7"/>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7"/>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7"/>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7"/>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7"/>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7"/>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7"/>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7"/>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7"/>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7"/>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7"/>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7"/>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7"/>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7"/>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7"/>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7"/>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7"/>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7"/>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7"/>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7"/>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7"/>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7"/>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7"/>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7"/>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7"/>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7"/>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7"/>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7"/>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7"/>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7"/>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7"/>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7"/>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7"/>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7"/>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7"/>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7"/>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7"/>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7"/>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7"/>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7"/>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7"/>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7"/>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7"/>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7"/>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7"/>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7"/>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7"/>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7"/>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7"/>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7"/>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7"/>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7"/>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7"/>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7"/>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7"/>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7"/>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7"/>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7"/>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7"/>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7"/>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7"/>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7"/>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7"/>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7"/>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7"/>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7"/>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7"/>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7"/>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7"/>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7"/>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7"/>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7"/>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7"/>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7"/>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7"/>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7"/>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7"/>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7"/>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7"/>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7"/>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7"/>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7"/>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7"/>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7"/>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7"/>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7"/>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7"/>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7"/>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7"/>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7"/>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7"/>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7"/>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7"/>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7"/>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7"/>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7"/>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7"/>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7"/>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7"/>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7"/>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7"/>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7"/>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7"/>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7"/>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7"/>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7"/>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7"/>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7"/>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7"/>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7"/>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7"/>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7"/>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7"/>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7"/>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7"/>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7"/>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7"/>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7"/>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7"/>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7"/>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7"/>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7"/>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7"/>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7"/>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7"/>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7"/>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7"/>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7"/>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7"/>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7"/>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7"/>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7"/>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7"/>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7"/>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7"/>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7"/>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7"/>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7"/>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7"/>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7"/>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7"/>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7"/>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7"/>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7"/>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7"/>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7"/>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7"/>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7"/>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7"/>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7"/>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7"/>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7"/>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7"/>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7"/>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7"/>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7"/>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7"/>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7"/>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7"/>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7"/>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7"/>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7"/>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7"/>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7"/>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7"/>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7"/>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7"/>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7"/>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7"/>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7"/>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7"/>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7"/>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7"/>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7"/>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7"/>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7"/>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7"/>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7"/>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7"/>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7"/>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7"/>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7"/>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7"/>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7"/>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7"/>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7"/>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7"/>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7"/>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7"/>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7"/>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7"/>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7"/>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7"/>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7"/>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7"/>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7"/>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7"/>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7"/>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7"/>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7"/>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7"/>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7"/>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7"/>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7"/>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7"/>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7"/>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7"/>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7"/>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7"/>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7"/>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7"/>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7"/>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7"/>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7"/>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7"/>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7"/>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7"/>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7"/>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7"/>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7"/>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7"/>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7"/>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7"/>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7"/>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7"/>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7"/>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7"/>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7"/>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7"/>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7"/>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7"/>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7"/>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7"/>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7"/>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7"/>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7"/>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7"/>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7"/>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7"/>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7"/>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7"/>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7"/>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7"/>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1" name="Google Shape;5451;p17"/>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452" name="Google Shape;5452;p17"/>
          <p:cNvSpPr txBox="1"/>
          <p:nvPr>
            <p:ph idx="1" type="body"/>
          </p:nvPr>
        </p:nvSpPr>
        <p:spPr>
          <a:xfrm>
            <a:off x="1525175" y="1398275"/>
            <a:ext cx="6093900" cy="31341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53" name="Google Shape;5453;p17"/>
          <p:cNvSpPr/>
          <p:nvPr/>
        </p:nvSpPr>
        <p:spPr>
          <a:xfrm rot="9308420">
            <a:off x="-511708" y="869086"/>
            <a:ext cx="1727366" cy="1512616"/>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54" name="Google Shape;5454;p17"/>
          <p:cNvGrpSpPr/>
          <p:nvPr/>
        </p:nvGrpSpPr>
        <p:grpSpPr>
          <a:xfrm>
            <a:off x="-436064" y="885293"/>
            <a:ext cx="1237828" cy="816731"/>
            <a:chOff x="-524625" y="1087139"/>
            <a:chExt cx="1020384" cy="673260"/>
          </a:xfrm>
        </p:grpSpPr>
        <p:sp>
          <p:nvSpPr>
            <p:cNvPr id="5455" name="Google Shape;5455;p17"/>
            <p:cNvSpPr/>
            <p:nvPr/>
          </p:nvSpPr>
          <p:spPr>
            <a:xfrm rot="-1197565">
              <a:off x="-489911" y="1238317"/>
              <a:ext cx="950956" cy="370903"/>
            </a:xfrm>
            <a:custGeom>
              <a:rect b="b" l="l" r="r" t="t"/>
              <a:pathLst>
                <a:path extrusionOk="0" h="17101" w="43837">
                  <a:moveTo>
                    <a:pt x="2128" y="1"/>
                  </a:moveTo>
                  <a:cubicBezTo>
                    <a:pt x="1919" y="1"/>
                    <a:pt x="1714" y="34"/>
                    <a:pt x="1525" y="90"/>
                  </a:cubicBezTo>
                  <a:cubicBezTo>
                    <a:pt x="1456" y="108"/>
                    <a:pt x="1390" y="133"/>
                    <a:pt x="1321" y="161"/>
                  </a:cubicBezTo>
                  <a:cubicBezTo>
                    <a:pt x="898" y="335"/>
                    <a:pt x="543" y="646"/>
                    <a:pt x="311" y="1036"/>
                  </a:cubicBezTo>
                  <a:cubicBezTo>
                    <a:pt x="113" y="1353"/>
                    <a:pt x="1" y="1731"/>
                    <a:pt x="1" y="2128"/>
                  </a:cubicBezTo>
                  <a:lnTo>
                    <a:pt x="1" y="14972"/>
                  </a:lnTo>
                  <a:cubicBezTo>
                    <a:pt x="1" y="15469"/>
                    <a:pt x="177" y="15931"/>
                    <a:pt x="467" y="16292"/>
                  </a:cubicBezTo>
                  <a:cubicBezTo>
                    <a:pt x="732" y="16630"/>
                    <a:pt x="1103" y="16885"/>
                    <a:pt x="1525" y="17012"/>
                  </a:cubicBezTo>
                  <a:cubicBezTo>
                    <a:pt x="1714" y="17067"/>
                    <a:pt x="1916" y="17100"/>
                    <a:pt x="2128" y="17100"/>
                  </a:cubicBezTo>
                  <a:lnTo>
                    <a:pt x="37439" y="17100"/>
                  </a:lnTo>
                  <a:cubicBezTo>
                    <a:pt x="37677" y="17100"/>
                    <a:pt x="38102" y="16743"/>
                    <a:pt x="38627" y="16170"/>
                  </a:cubicBezTo>
                  <a:cubicBezTo>
                    <a:pt x="38945" y="15820"/>
                    <a:pt x="39295" y="15403"/>
                    <a:pt x="39658" y="14930"/>
                  </a:cubicBezTo>
                  <a:lnTo>
                    <a:pt x="39658" y="14927"/>
                  </a:lnTo>
                  <a:cubicBezTo>
                    <a:pt x="39903" y="14612"/>
                    <a:pt x="40154" y="14278"/>
                    <a:pt x="40405" y="13932"/>
                  </a:cubicBezTo>
                  <a:cubicBezTo>
                    <a:pt x="40640" y="13610"/>
                    <a:pt x="40874" y="13276"/>
                    <a:pt x="41106" y="12937"/>
                  </a:cubicBezTo>
                  <a:cubicBezTo>
                    <a:pt x="41645" y="12150"/>
                    <a:pt x="42167" y="11343"/>
                    <a:pt x="42600" y="10615"/>
                  </a:cubicBezTo>
                  <a:cubicBezTo>
                    <a:pt x="42635" y="10556"/>
                    <a:pt x="42671" y="10495"/>
                    <a:pt x="42707" y="10436"/>
                  </a:cubicBezTo>
                  <a:cubicBezTo>
                    <a:pt x="42776" y="10325"/>
                    <a:pt x="42840" y="10218"/>
                    <a:pt x="42899" y="10110"/>
                  </a:cubicBezTo>
                  <a:cubicBezTo>
                    <a:pt x="43106" y="9752"/>
                    <a:pt x="43275" y="9454"/>
                    <a:pt x="43415" y="9200"/>
                  </a:cubicBezTo>
                  <a:cubicBezTo>
                    <a:pt x="43696" y="8674"/>
                    <a:pt x="43837" y="8333"/>
                    <a:pt x="43837" y="8026"/>
                  </a:cubicBezTo>
                  <a:cubicBezTo>
                    <a:pt x="43837" y="7592"/>
                    <a:pt x="43550" y="7219"/>
                    <a:pt x="42982" y="6476"/>
                  </a:cubicBezTo>
                  <a:cubicBezTo>
                    <a:pt x="42932" y="6405"/>
                    <a:pt x="42872" y="6327"/>
                    <a:pt x="42813" y="6248"/>
                  </a:cubicBezTo>
                  <a:cubicBezTo>
                    <a:pt x="42780" y="6205"/>
                    <a:pt x="42744" y="6162"/>
                    <a:pt x="42708" y="6114"/>
                  </a:cubicBezTo>
                  <a:cubicBezTo>
                    <a:pt x="42542" y="5891"/>
                    <a:pt x="42366" y="5661"/>
                    <a:pt x="42187" y="5418"/>
                  </a:cubicBezTo>
                  <a:cubicBezTo>
                    <a:pt x="41841" y="4957"/>
                    <a:pt x="41474" y="4463"/>
                    <a:pt x="41104" y="3975"/>
                  </a:cubicBezTo>
                  <a:cubicBezTo>
                    <a:pt x="40595" y="3302"/>
                    <a:pt x="40076" y="2630"/>
                    <a:pt x="39595" y="2034"/>
                  </a:cubicBezTo>
                  <a:cubicBezTo>
                    <a:pt x="39272" y="1642"/>
                    <a:pt x="38968" y="1290"/>
                    <a:pt x="38694" y="987"/>
                  </a:cubicBezTo>
                  <a:cubicBezTo>
                    <a:pt x="38670" y="964"/>
                    <a:pt x="38647" y="938"/>
                    <a:pt x="38627" y="915"/>
                  </a:cubicBezTo>
                  <a:cubicBezTo>
                    <a:pt x="38107" y="356"/>
                    <a:pt x="37681" y="1"/>
                    <a:pt x="37439" y="1"/>
                  </a:cubicBezTo>
                  <a:close/>
                </a:path>
              </a:pathLst>
            </a:custGeom>
            <a:solidFill>
              <a:schemeClr val="dk2"/>
            </a:solidFill>
            <a:ln>
              <a:noFill/>
            </a:ln>
            <a:effectLst>
              <a:outerShdw blurRad="57150" rotWithShape="0" algn="bl" dir="5400000" dist="19050">
                <a:srgbClr val="685D65">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7"/>
            <p:cNvSpPr/>
            <p:nvPr/>
          </p:nvSpPr>
          <p:spPr>
            <a:xfrm rot="-1197565">
              <a:off x="-485350" y="1240783"/>
              <a:ext cx="941845" cy="365957"/>
            </a:xfrm>
            <a:custGeom>
              <a:rect b="b" l="l" r="r" t="t"/>
              <a:pathLst>
                <a:path extrusionOk="0" h="16873" w="43417">
                  <a:moveTo>
                    <a:pt x="37144" y="1"/>
                  </a:moveTo>
                  <a:cubicBezTo>
                    <a:pt x="37049" y="1"/>
                    <a:pt x="36954" y="17"/>
                    <a:pt x="36865" y="55"/>
                  </a:cubicBezTo>
                  <a:cubicBezTo>
                    <a:pt x="36509" y="205"/>
                    <a:pt x="36359" y="631"/>
                    <a:pt x="36418" y="994"/>
                  </a:cubicBezTo>
                  <a:cubicBezTo>
                    <a:pt x="36481" y="1359"/>
                    <a:pt x="36703" y="1682"/>
                    <a:pt x="36915" y="1987"/>
                  </a:cubicBezTo>
                  <a:cubicBezTo>
                    <a:pt x="37120" y="2281"/>
                    <a:pt x="37335" y="2580"/>
                    <a:pt x="37629" y="2794"/>
                  </a:cubicBezTo>
                  <a:cubicBezTo>
                    <a:pt x="37841" y="2949"/>
                    <a:pt x="38110" y="3054"/>
                    <a:pt x="38375" y="3054"/>
                  </a:cubicBezTo>
                  <a:cubicBezTo>
                    <a:pt x="38477" y="3054"/>
                    <a:pt x="38578" y="3039"/>
                    <a:pt x="38675" y="3005"/>
                  </a:cubicBezTo>
                  <a:cubicBezTo>
                    <a:pt x="39038" y="2882"/>
                    <a:pt x="39263" y="2539"/>
                    <a:pt x="39442" y="2209"/>
                  </a:cubicBezTo>
                  <a:cubicBezTo>
                    <a:pt x="39495" y="2115"/>
                    <a:pt x="39547" y="2019"/>
                    <a:pt x="39593" y="1920"/>
                  </a:cubicBezTo>
                  <a:cubicBezTo>
                    <a:pt x="39270" y="1531"/>
                    <a:pt x="38969" y="1176"/>
                    <a:pt x="38694" y="873"/>
                  </a:cubicBezTo>
                  <a:cubicBezTo>
                    <a:pt x="38587" y="1055"/>
                    <a:pt x="38511" y="1254"/>
                    <a:pt x="38472" y="1457"/>
                  </a:cubicBezTo>
                  <a:lnTo>
                    <a:pt x="38367" y="1108"/>
                  </a:lnTo>
                  <a:cubicBezTo>
                    <a:pt x="38221" y="804"/>
                    <a:pt x="38073" y="499"/>
                    <a:pt x="37820" y="272"/>
                  </a:cubicBezTo>
                  <a:cubicBezTo>
                    <a:pt x="37636" y="111"/>
                    <a:pt x="37387" y="1"/>
                    <a:pt x="37144" y="1"/>
                  </a:cubicBezTo>
                  <a:close/>
                  <a:moveTo>
                    <a:pt x="3716" y="42"/>
                  </a:moveTo>
                  <a:cubicBezTo>
                    <a:pt x="3584" y="42"/>
                    <a:pt x="3438" y="92"/>
                    <a:pt x="3322" y="156"/>
                  </a:cubicBezTo>
                  <a:cubicBezTo>
                    <a:pt x="2825" y="430"/>
                    <a:pt x="2468" y="919"/>
                    <a:pt x="2364" y="1457"/>
                  </a:cubicBezTo>
                  <a:lnTo>
                    <a:pt x="2260" y="1108"/>
                  </a:lnTo>
                  <a:cubicBezTo>
                    <a:pt x="2116" y="804"/>
                    <a:pt x="1966" y="499"/>
                    <a:pt x="1711" y="272"/>
                  </a:cubicBezTo>
                  <a:cubicBezTo>
                    <a:pt x="1606" y="174"/>
                    <a:pt x="1470" y="95"/>
                    <a:pt x="1322" y="47"/>
                  </a:cubicBezTo>
                  <a:cubicBezTo>
                    <a:pt x="899" y="221"/>
                    <a:pt x="544" y="532"/>
                    <a:pt x="312" y="922"/>
                  </a:cubicBezTo>
                  <a:cubicBezTo>
                    <a:pt x="309" y="945"/>
                    <a:pt x="312" y="969"/>
                    <a:pt x="316" y="994"/>
                  </a:cubicBezTo>
                  <a:cubicBezTo>
                    <a:pt x="375" y="1359"/>
                    <a:pt x="594" y="1682"/>
                    <a:pt x="809" y="1987"/>
                  </a:cubicBezTo>
                  <a:cubicBezTo>
                    <a:pt x="1014" y="2281"/>
                    <a:pt x="1226" y="2579"/>
                    <a:pt x="1520" y="2794"/>
                  </a:cubicBezTo>
                  <a:cubicBezTo>
                    <a:pt x="1736" y="2949"/>
                    <a:pt x="2003" y="3055"/>
                    <a:pt x="2267" y="3055"/>
                  </a:cubicBezTo>
                  <a:cubicBezTo>
                    <a:pt x="2368" y="3055"/>
                    <a:pt x="2469" y="3039"/>
                    <a:pt x="2567" y="3005"/>
                  </a:cubicBezTo>
                  <a:cubicBezTo>
                    <a:pt x="2932" y="2882"/>
                    <a:pt x="3154" y="2539"/>
                    <a:pt x="3334" y="2209"/>
                  </a:cubicBezTo>
                  <a:cubicBezTo>
                    <a:pt x="3600" y="1720"/>
                    <a:pt x="3822" y="1216"/>
                    <a:pt x="4002" y="690"/>
                  </a:cubicBezTo>
                  <a:cubicBezTo>
                    <a:pt x="4060" y="510"/>
                    <a:pt x="4113" y="292"/>
                    <a:pt x="3981" y="149"/>
                  </a:cubicBezTo>
                  <a:cubicBezTo>
                    <a:pt x="3914" y="72"/>
                    <a:pt x="3819" y="42"/>
                    <a:pt x="3716" y="42"/>
                  </a:cubicBezTo>
                  <a:close/>
                  <a:moveTo>
                    <a:pt x="7059" y="1"/>
                  </a:moveTo>
                  <a:cubicBezTo>
                    <a:pt x="6962" y="1"/>
                    <a:pt x="6867" y="18"/>
                    <a:pt x="6777" y="56"/>
                  </a:cubicBezTo>
                  <a:cubicBezTo>
                    <a:pt x="6424" y="206"/>
                    <a:pt x="6274" y="629"/>
                    <a:pt x="6333" y="995"/>
                  </a:cubicBezTo>
                  <a:cubicBezTo>
                    <a:pt x="6393" y="1359"/>
                    <a:pt x="6611" y="1679"/>
                    <a:pt x="6826" y="1986"/>
                  </a:cubicBezTo>
                  <a:cubicBezTo>
                    <a:pt x="7032" y="2279"/>
                    <a:pt x="7243" y="2580"/>
                    <a:pt x="7540" y="2796"/>
                  </a:cubicBezTo>
                  <a:cubicBezTo>
                    <a:pt x="7754" y="2951"/>
                    <a:pt x="8023" y="3055"/>
                    <a:pt x="8287" y="3055"/>
                  </a:cubicBezTo>
                  <a:cubicBezTo>
                    <a:pt x="8388" y="3055"/>
                    <a:pt x="8487" y="3040"/>
                    <a:pt x="8583" y="3008"/>
                  </a:cubicBezTo>
                  <a:cubicBezTo>
                    <a:pt x="8947" y="2882"/>
                    <a:pt x="9174" y="2539"/>
                    <a:pt x="9353" y="2209"/>
                  </a:cubicBezTo>
                  <a:cubicBezTo>
                    <a:pt x="9618" y="1722"/>
                    <a:pt x="9841" y="1213"/>
                    <a:pt x="10020" y="692"/>
                  </a:cubicBezTo>
                  <a:cubicBezTo>
                    <a:pt x="10080" y="513"/>
                    <a:pt x="10130" y="294"/>
                    <a:pt x="10001" y="151"/>
                  </a:cubicBezTo>
                  <a:cubicBezTo>
                    <a:pt x="9932" y="74"/>
                    <a:pt x="9837" y="44"/>
                    <a:pt x="9733" y="44"/>
                  </a:cubicBezTo>
                  <a:cubicBezTo>
                    <a:pt x="9601" y="44"/>
                    <a:pt x="9456" y="93"/>
                    <a:pt x="9340" y="158"/>
                  </a:cubicBezTo>
                  <a:cubicBezTo>
                    <a:pt x="8847" y="434"/>
                    <a:pt x="8489" y="922"/>
                    <a:pt x="8383" y="1459"/>
                  </a:cubicBezTo>
                  <a:lnTo>
                    <a:pt x="8279" y="1110"/>
                  </a:lnTo>
                  <a:cubicBezTo>
                    <a:pt x="8136" y="809"/>
                    <a:pt x="7985" y="499"/>
                    <a:pt x="7733" y="272"/>
                  </a:cubicBezTo>
                  <a:cubicBezTo>
                    <a:pt x="7551" y="111"/>
                    <a:pt x="7302" y="1"/>
                    <a:pt x="7059" y="1"/>
                  </a:cubicBezTo>
                  <a:close/>
                  <a:moveTo>
                    <a:pt x="13076" y="1"/>
                  </a:moveTo>
                  <a:cubicBezTo>
                    <a:pt x="12980" y="1"/>
                    <a:pt x="12885" y="18"/>
                    <a:pt x="12795" y="56"/>
                  </a:cubicBezTo>
                  <a:cubicBezTo>
                    <a:pt x="12442" y="206"/>
                    <a:pt x="12292" y="629"/>
                    <a:pt x="12351" y="995"/>
                  </a:cubicBezTo>
                  <a:cubicBezTo>
                    <a:pt x="12409" y="1359"/>
                    <a:pt x="12630" y="1679"/>
                    <a:pt x="12844" y="1986"/>
                  </a:cubicBezTo>
                  <a:cubicBezTo>
                    <a:pt x="13049" y="2279"/>
                    <a:pt x="13261" y="2580"/>
                    <a:pt x="13556" y="2796"/>
                  </a:cubicBezTo>
                  <a:cubicBezTo>
                    <a:pt x="13770" y="2951"/>
                    <a:pt x="14040" y="3055"/>
                    <a:pt x="14305" y="3055"/>
                  </a:cubicBezTo>
                  <a:cubicBezTo>
                    <a:pt x="14405" y="3055"/>
                    <a:pt x="14505" y="3040"/>
                    <a:pt x="14601" y="3008"/>
                  </a:cubicBezTo>
                  <a:cubicBezTo>
                    <a:pt x="14966" y="2882"/>
                    <a:pt x="15191" y="2539"/>
                    <a:pt x="15370" y="2209"/>
                  </a:cubicBezTo>
                  <a:cubicBezTo>
                    <a:pt x="15635" y="1722"/>
                    <a:pt x="15857" y="1213"/>
                    <a:pt x="16036" y="692"/>
                  </a:cubicBezTo>
                  <a:cubicBezTo>
                    <a:pt x="16098" y="513"/>
                    <a:pt x="16148" y="294"/>
                    <a:pt x="16019" y="151"/>
                  </a:cubicBezTo>
                  <a:cubicBezTo>
                    <a:pt x="15951" y="74"/>
                    <a:pt x="15854" y="44"/>
                    <a:pt x="15751" y="44"/>
                  </a:cubicBezTo>
                  <a:cubicBezTo>
                    <a:pt x="15618" y="44"/>
                    <a:pt x="15473" y="93"/>
                    <a:pt x="15357" y="158"/>
                  </a:cubicBezTo>
                  <a:cubicBezTo>
                    <a:pt x="14865" y="434"/>
                    <a:pt x="14507" y="922"/>
                    <a:pt x="14401" y="1459"/>
                  </a:cubicBezTo>
                  <a:lnTo>
                    <a:pt x="14296" y="1110"/>
                  </a:lnTo>
                  <a:cubicBezTo>
                    <a:pt x="14153" y="809"/>
                    <a:pt x="14002" y="499"/>
                    <a:pt x="13750" y="272"/>
                  </a:cubicBezTo>
                  <a:cubicBezTo>
                    <a:pt x="13569" y="111"/>
                    <a:pt x="13320" y="1"/>
                    <a:pt x="13076" y="1"/>
                  </a:cubicBezTo>
                  <a:close/>
                  <a:moveTo>
                    <a:pt x="19096" y="1"/>
                  </a:moveTo>
                  <a:cubicBezTo>
                    <a:pt x="19000" y="1"/>
                    <a:pt x="18904" y="18"/>
                    <a:pt x="18815" y="56"/>
                  </a:cubicBezTo>
                  <a:cubicBezTo>
                    <a:pt x="18461" y="206"/>
                    <a:pt x="18310" y="629"/>
                    <a:pt x="18370" y="995"/>
                  </a:cubicBezTo>
                  <a:cubicBezTo>
                    <a:pt x="18428" y="1359"/>
                    <a:pt x="18647" y="1679"/>
                    <a:pt x="18862" y="1986"/>
                  </a:cubicBezTo>
                  <a:cubicBezTo>
                    <a:pt x="19068" y="2279"/>
                    <a:pt x="19281" y="2580"/>
                    <a:pt x="19576" y="2796"/>
                  </a:cubicBezTo>
                  <a:cubicBezTo>
                    <a:pt x="19790" y="2951"/>
                    <a:pt x="20059" y="3055"/>
                    <a:pt x="20324" y="3055"/>
                  </a:cubicBezTo>
                  <a:cubicBezTo>
                    <a:pt x="20425" y="3055"/>
                    <a:pt x="20525" y="3040"/>
                    <a:pt x="20621" y="3008"/>
                  </a:cubicBezTo>
                  <a:cubicBezTo>
                    <a:pt x="20984" y="2882"/>
                    <a:pt x="21210" y="2539"/>
                    <a:pt x="21389" y="2209"/>
                  </a:cubicBezTo>
                  <a:cubicBezTo>
                    <a:pt x="21655" y="1722"/>
                    <a:pt x="21877" y="1213"/>
                    <a:pt x="22056" y="692"/>
                  </a:cubicBezTo>
                  <a:cubicBezTo>
                    <a:pt x="22116" y="513"/>
                    <a:pt x="22166" y="294"/>
                    <a:pt x="22037" y="151"/>
                  </a:cubicBezTo>
                  <a:cubicBezTo>
                    <a:pt x="21969" y="74"/>
                    <a:pt x="21874" y="44"/>
                    <a:pt x="21770" y="44"/>
                  </a:cubicBezTo>
                  <a:cubicBezTo>
                    <a:pt x="21637" y="44"/>
                    <a:pt x="21492" y="93"/>
                    <a:pt x="21376" y="158"/>
                  </a:cubicBezTo>
                  <a:cubicBezTo>
                    <a:pt x="20883" y="434"/>
                    <a:pt x="20525" y="922"/>
                    <a:pt x="20420" y="1459"/>
                  </a:cubicBezTo>
                  <a:lnTo>
                    <a:pt x="20316" y="1110"/>
                  </a:lnTo>
                  <a:cubicBezTo>
                    <a:pt x="20172" y="809"/>
                    <a:pt x="20022" y="499"/>
                    <a:pt x="19769" y="272"/>
                  </a:cubicBezTo>
                  <a:cubicBezTo>
                    <a:pt x="19589" y="111"/>
                    <a:pt x="19339" y="1"/>
                    <a:pt x="19096" y="1"/>
                  </a:cubicBezTo>
                  <a:close/>
                  <a:moveTo>
                    <a:pt x="25112" y="1"/>
                  </a:moveTo>
                  <a:cubicBezTo>
                    <a:pt x="25016" y="1"/>
                    <a:pt x="24921" y="18"/>
                    <a:pt x="24831" y="56"/>
                  </a:cubicBezTo>
                  <a:cubicBezTo>
                    <a:pt x="24479" y="206"/>
                    <a:pt x="24328" y="629"/>
                    <a:pt x="24387" y="995"/>
                  </a:cubicBezTo>
                  <a:cubicBezTo>
                    <a:pt x="24446" y="1359"/>
                    <a:pt x="24665" y="1679"/>
                    <a:pt x="24880" y="1986"/>
                  </a:cubicBezTo>
                  <a:cubicBezTo>
                    <a:pt x="25087" y="2279"/>
                    <a:pt x="25297" y="2580"/>
                    <a:pt x="25593" y="2796"/>
                  </a:cubicBezTo>
                  <a:cubicBezTo>
                    <a:pt x="25808" y="2951"/>
                    <a:pt x="26076" y="3055"/>
                    <a:pt x="26341" y="3055"/>
                  </a:cubicBezTo>
                  <a:cubicBezTo>
                    <a:pt x="26442" y="3055"/>
                    <a:pt x="26542" y="3040"/>
                    <a:pt x="26638" y="3008"/>
                  </a:cubicBezTo>
                  <a:cubicBezTo>
                    <a:pt x="27002" y="2882"/>
                    <a:pt x="27227" y="2539"/>
                    <a:pt x="27406" y="2209"/>
                  </a:cubicBezTo>
                  <a:cubicBezTo>
                    <a:pt x="27671" y="1722"/>
                    <a:pt x="27894" y="1213"/>
                    <a:pt x="28073" y="692"/>
                  </a:cubicBezTo>
                  <a:cubicBezTo>
                    <a:pt x="28134" y="513"/>
                    <a:pt x="28185" y="294"/>
                    <a:pt x="28056" y="151"/>
                  </a:cubicBezTo>
                  <a:cubicBezTo>
                    <a:pt x="27987" y="74"/>
                    <a:pt x="27891" y="44"/>
                    <a:pt x="27787" y="44"/>
                  </a:cubicBezTo>
                  <a:cubicBezTo>
                    <a:pt x="27654" y="44"/>
                    <a:pt x="27510" y="93"/>
                    <a:pt x="27395" y="158"/>
                  </a:cubicBezTo>
                  <a:cubicBezTo>
                    <a:pt x="26901" y="434"/>
                    <a:pt x="26543" y="922"/>
                    <a:pt x="26437" y="1459"/>
                  </a:cubicBezTo>
                  <a:lnTo>
                    <a:pt x="26334" y="1110"/>
                  </a:lnTo>
                  <a:cubicBezTo>
                    <a:pt x="26190" y="809"/>
                    <a:pt x="26040" y="499"/>
                    <a:pt x="25786" y="272"/>
                  </a:cubicBezTo>
                  <a:cubicBezTo>
                    <a:pt x="25605" y="111"/>
                    <a:pt x="25356" y="1"/>
                    <a:pt x="25112" y="1"/>
                  </a:cubicBezTo>
                  <a:close/>
                  <a:moveTo>
                    <a:pt x="31131" y="1"/>
                  </a:moveTo>
                  <a:cubicBezTo>
                    <a:pt x="31034" y="1"/>
                    <a:pt x="30939" y="18"/>
                    <a:pt x="30850" y="56"/>
                  </a:cubicBezTo>
                  <a:cubicBezTo>
                    <a:pt x="30495" y="206"/>
                    <a:pt x="30345" y="629"/>
                    <a:pt x="30405" y="995"/>
                  </a:cubicBezTo>
                  <a:cubicBezTo>
                    <a:pt x="30464" y="1359"/>
                    <a:pt x="30685" y="1679"/>
                    <a:pt x="30897" y="1986"/>
                  </a:cubicBezTo>
                  <a:cubicBezTo>
                    <a:pt x="31103" y="2279"/>
                    <a:pt x="31315" y="2580"/>
                    <a:pt x="31611" y="2796"/>
                  </a:cubicBezTo>
                  <a:cubicBezTo>
                    <a:pt x="31825" y="2951"/>
                    <a:pt x="32094" y="3055"/>
                    <a:pt x="32359" y="3055"/>
                  </a:cubicBezTo>
                  <a:cubicBezTo>
                    <a:pt x="32460" y="3055"/>
                    <a:pt x="32560" y="3040"/>
                    <a:pt x="32656" y="3008"/>
                  </a:cubicBezTo>
                  <a:cubicBezTo>
                    <a:pt x="33019" y="2882"/>
                    <a:pt x="33245" y="2539"/>
                    <a:pt x="33424" y="2209"/>
                  </a:cubicBezTo>
                  <a:cubicBezTo>
                    <a:pt x="33689" y="1722"/>
                    <a:pt x="33912" y="1213"/>
                    <a:pt x="34091" y="692"/>
                  </a:cubicBezTo>
                  <a:cubicBezTo>
                    <a:pt x="34151" y="513"/>
                    <a:pt x="34201" y="294"/>
                    <a:pt x="34072" y="151"/>
                  </a:cubicBezTo>
                  <a:cubicBezTo>
                    <a:pt x="34004" y="74"/>
                    <a:pt x="33908" y="44"/>
                    <a:pt x="33805" y="44"/>
                  </a:cubicBezTo>
                  <a:cubicBezTo>
                    <a:pt x="33672" y="44"/>
                    <a:pt x="33527" y="93"/>
                    <a:pt x="33411" y="158"/>
                  </a:cubicBezTo>
                  <a:cubicBezTo>
                    <a:pt x="32918" y="434"/>
                    <a:pt x="32560" y="922"/>
                    <a:pt x="32455" y="1459"/>
                  </a:cubicBezTo>
                  <a:lnTo>
                    <a:pt x="32350" y="1110"/>
                  </a:lnTo>
                  <a:cubicBezTo>
                    <a:pt x="32207" y="809"/>
                    <a:pt x="32057" y="499"/>
                    <a:pt x="31804" y="272"/>
                  </a:cubicBezTo>
                  <a:cubicBezTo>
                    <a:pt x="31623" y="111"/>
                    <a:pt x="31374" y="1"/>
                    <a:pt x="31131" y="1"/>
                  </a:cubicBezTo>
                  <a:close/>
                  <a:moveTo>
                    <a:pt x="933" y="4814"/>
                  </a:moveTo>
                  <a:cubicBezTo>
                    <a:pt x="800" y="4814"/>
                    <a:pt x="656" y="4864"/>
                    <a:pt x="539" y="4929"/>
                  </a:cubicBezTo>
                  <a:cubicBezTo>
                    <a:pt x="333" y="5043"/>
                    <a:pt x="151" y="5195"/>
                    <a:pt x="2" y="5369"/>
                  </a:cubicBezTo>
                  <a:lnTo>
                    <a:pt x="2" y="7662"/>
                  </a:lnTo>
                  <a:cubicBezTo>
                    <a:pt x="244" y="7506"/>
                    <a:pt x="410" y="7240"/>
                    <a:pt x="551" y="6982"/>
                  </a:cubicBezTo>
                  <a:cubicBezTo>
                    <a:pt x="818" y="6493"/>
                    <a:pt x="1040" y="5987"/>
                    <a:pt x="1219" y="5462"/>
                  </a:cubicBezTo>
                  <a:cubicBezTo>
                    <a:pt x="1278" y="5283"/>
                    <a:pt x="1329" y="5065"/>
                    <a:pt x="1199" y="4921"/>
                  </a:cubicBezTo>
                  <a:cubicBezTo>
                    <a:pt x="1131" y="4844"/>
                    <a:pt x="1035" y="4814"/>
                    <a:pt x="933" y="4814"/>
                  </a:cubicBezTo>
                  <a:close/>
                  <a:moveTo>
                    <a:pt x="4277" y="4773"/>
                  </a:moveTo>
                  <a:cubicBezTo>
                    <a:pt x="4180" y="4773"/>
                    <a:pt x="4084" y="4790"/>
                    <a:pt x="3994" y="4828"/>
                  </a:cubicBezTo>
                  <a:cubicBezTo>
                    <a:pt x="3640" y="4979"/>
                    <a:pt x="3490" y="5402"/>
                    <a:pt x="3549" y="5767"/>
                  </a:cubicBezTo>
                  <a:cubicBezTo>
                    <a:pt x="3607" y="6130"/>
                    <a:pt x="3828" y="6451"/>
                    <a:pt x="4043" y="6758"/>
                  </a:cubicBezTo>
                  <a:cubicBezTo>
                    <a:pt x="4250" y="7053"/>
                    <a:pt x="4460" y="7353"/>
                    <a:pt x="4756" y="7568"/>
                  </a:cubicBezTo>
                  <a:cubicBezTo>
                    <a:pt x="4970" y="7723"/>
                    <a:pt x="5238" y="7827"/>
                    <a:pt x="5502" y="7827"/>
                  </a:cubicBezTo>
                  <a:cubicBezTo>
                    <a:pt x="5603" y="7827"/>
                    <a:pt x="5704" y="7812"/>
                    <a:pt x="5801" y="7779"/>
                  </a:cubicBezTo>
                  <a:cubicBezTo>
                    <a:pt x="6165" y="7654"/>
                    <a:pt x="6390" y="7311"/>
                    <a:pt x="6569" y="6982"/>
                  </a:cubicBezTo>
                  <a:cubicBezTo>
                    <a:pt x="6834" y="6494"/>
                    <a:pt x="7057" y="5985"/>
                    <a:pt x="7236" y="5463"/>
                  </a:cubicBezTo>
                  <a:cubicBezTo>
                    <a:pt x="7297" y="5284"/>
                    <a:pt x="7348" y="5066"/>
                    <a:pt x="7219" y="4923"/>
                  </a:cubicBezTo>
                  <a:cubicBezTo>
                    <a:pt x="7150" y="4847"/>
                    <a:pt x="7054" y="4817"/>
                    <a:pt x="6950" y="4817"/>
                  </a:cubicBezTo>
                  <a:cubicBezTo>
                    <a:pt x="6817" y="4817"/>
                    <a:pt x="6673" y="4866"/>
                    <a:pt x="6558" y="4930"/>
                  </a:cubicBezTo>
                  <a:cubicBezTo>
                    <a:pt x="6064" y="5205"/>
                    <a:pt x="5706" y="5693"/>
                    <a:pt x="5600" y="6230"/>
                  </a:cubicBezTo>
                  <a:lnTo>
                    <a:pt x="5497" y="5882"/>
                  </a:lnTo>
                  <a:cubicBezTo>
                    <a:pt x="5353" y="5581"/>
                    <a:pt x="5203" y="5270"/>
                    <a:pt x="4949" y="5045"/>
                  </a:cubicBezTo>
                  <a:cubicBezTo>
                    <a:pt x="4769" y="4883"/>
                    <a:pt x="4520" y="4773"/>
                    <a:pt x="4277" y="4773"/>
                  </a:cubicBezTo>
                  <a:close/>
                  <a:moveTo>
                    <a:pt x="10296" y="4773"/>
                  </a:moveTo>
                  <a:cubicBezTo>
                    <a:pt x="10200" y="4773"/>
                    <a:pt x="10104" y="4790"/>
                    <a:pt x="10014" y="4828"/>
                  </a:cubicBezTo>
                  <a:cubicBezTo>
                    <a:pt x="9657" y="4979"/>
                    <a:pt x="9508" y="5402"/>
                    <a:pt x="9568" y="5767"/>
                  </a:cubicBezTo>
                  <a:cubicBezTo>
                    <a:pt x="9627" y="6130"/>
                    <a:pt x="9848" y="6451"/>
                    <a:pt x="10063" y="6758"/>
                  </a:cubicBezTo>
                  <a:cubicBezTo>
                    <a:pt x="10268" y="7053"/>
                    <a:pt x="10480" y="7353"/>
                    <a:pt x="10775" y="7568"/>
                  </a:cubicBezTo>
                  <a:cubicBezTo>
                    <a:pt x="10989" y="7723"/>
                    <a:pt x="11257" y="7827"/>
                    <a:pt x="11522" y="7827"/>
                  </a:cubicBezTo>
                  <a:cubicBezTo>
                    <a:pt x="11623" y="7827"/>
                    <a:pt x="11723" y="7812"/>
                    <a:pt x="11820" y="7779"/>
                  </a:cubicBezTo>
                  <a:cubicBezTo>
                    <a:pt x="12184" y="7654"/>
                    <a:pt x="12409" y="7311"/>
                    <a:pt x="12589" y="6982"/>
                  </a:cubicBezTo>
                  <a:cubicBezTo>
                    <a:pt x="12854" y="6494"/>
                    <a:pt x="13076" y="5985"/>
                    <a:pt x="13255" y="5463"/>
                  </a:cubicBezTo>
                  <a:cubicBezTo>
                    <a:pt x="13317" y="5284"/>
                    <a:pt x="13367" y="5066"/>
                    <a:pt x="13238" y="4923"/>
                  </a:cubicBezTo>
                  <a:cubicBezTo>
                    <a:pt x="13169" y="4847"/>
                    <a:pt x="13073" y="4817"/>
                    <a:pt x="12969" y="4817"/>
                  </a:cubicBezTo>
                  <a:cubicBezTo>
                    <a:pt x="12837" y="4817"/>
                    <a:pt x="12692" y="4866"/>
                    <a:pt x="12576" y="4930"/>
                  </a:cubicBezTo>
                  <a:cubicBezTo>
                    <a:pt x="12084" y="5205"/>
                    <a:pt x="11726" y="5693"/>
                    <a:pt x="11620" y="6230"/>
                  </a:cubicBezTo>
                  <a:lnTo>
                    <a:pt x="11515" y="5882"/>
                  </a:lnTo>
                  <a:cubicBezTo>
                    <a:pt x="11372" y="5581"/>
                    <a:pt x="11221" y="5270"/>
                    <a:pt x="10969" y="5045"/>
                  </a:cubicBezTo>
                  <a:cubicBezTo>
                    <a:pt x="10788" y="4883"/>
                    <a:pt x="10539" y="4773"/>
                    <a:pt x="10296" y="4773"/>
                  </a:cubicBezTo>
                  <a:close/>
                  <a:moveTo>
                    <a:pt x="16314" y="4773"/>
                  </a:moveTo>
                  <a:cubicBezTo>
                    <a:pt x="16217" y="4773"/>
                    <a:pt x="16121" y="4790"/>
                    <a:pt x="16031" y="4828"/>
                  </a:cubicBezTo>
                  <a:cubicBezTo>
                    <a:pt x="15677" y="4979"/>
                    <a:pt x="15526" y="5402"/>
                    <a:pt x="15585" y="5767"/>
                  </a:cubicBezTo>
                  <a:cubicBezTo>
                    <a:pt x="15644" y="6130"/>
                    <a:pt x="15864" y="6451"/>
                    <a:pt x="16079" y="6758"/>
                  </a:cubicBezTo>
                  <a:cubicBezTo>
                    <a:pt x="16286" y="7053"/>
                    <a:pt x="16497" y="7353"/>
                    <a:pt x="16793" y="7568"/>
                  </a:cubicBezTo>
                  <a:cubicBezTo>
                    <a:pt x="17007" y="7723"/>
                    <a:pt x="17275" y="7827"/>
                    <a:pt x="17539" y="7827"/>
                  </a:cubicBezTo>
                  <a:cubicBezTo>
                    <a:pt x="17640" y="7827"/>
                    <a:pt x="17741" y="7812"/>
                    <a:pt x="17837" y="7779"/>
                  </a:cubicBezTo>
                  <a:cubicBezTo>
                    <a:pt x="18201" y="7654"/>
                    <a:pt x="18428" y="7311"/>
                    <a:pt x="18607" y="6982"/>
                  </a:cubicBezTo>
                  <a:cubicBezTo>
                    <a:pt x="18872" y="6494"/>
                    <a:pt x="19094" y="5985"/>
                    <a:pt x="19273" y="5463"/>
                  </a:cubicBezTo>
                  <a:cubicBezTo>
                    <a:pt x="19334" y="5284"/>
                    <a:pt x="19384" y="5066"/>
                    <a:pt x="19255" y="4923"/>
                  </a:cubicBezTo>
                  <a:cubicBezTo>
                    <a:pt x="19186" y="4847"/>
                    <a:pt x="19090" y="4817"/>
                    <a:pt x="18987" y="4817"/>
                  </a:cubicBezTo>
                  <a:cubicBezTo>
                    <a:pt x="18854" y="4817"/>
                    <a:pt x="18710" y="4866"/>
                    <a:pt x="18594" y="4930"/>
                  </a:cubicBezTo>
                  <a:cubicBezTo>
                    <a:pt x="18101" y="5205"/>
                    <a:pt x="17742" y="5693"/>
                    <a:pt x="17636" y="6230"/>
                  </a:cubicBezTo>
                  <a:lnTo>
                    <a:pt x="17533" y="5882"/>
                  </a:lnTo>
                  <a:cubicBezTo>
                    <a:pt x="17390" y="5581"/>
                    <a:pt x="17239" y="5270"/>
                    <a:pt x="16987" y="5045"/>
                  </a:cubicBezTo>
                  <a:cubicBezTo>
                    <a:pt x="16805" y="4883"/>
                    <a:pt x="16557" y="4773"/>
                    <a:pt x="16314" y="4773"/>
                  </a:cubicBezTo>
                  <a:close/>
                  <a:moveTo>
                    <a:pt x="22331" y="4773"/>
                  </a:moveTo>
                  <a:cubicBezTo>
                    <a:pt x="22234" y="4773"/>
                    <a:pt x="22139" y="4790"/>
                    <a:pt x="22049" y="4828"/>
                  </a:cubicBezTo>
                  <a:cubicBezTo>
                    <a:pt x="21693" y="4979"/>
                    <a:pt x="21543" y="5402"/>
                    <a:pt x="21603" y="5767"/>
                  </a:cubicBezTo>
                  <a:cubicBezTo>
                    <a:pt x="21662" y="6130"/>
                    <a:pt x="21883" y="6451"/>
                    <a:pt x="22098" y="6758"/>
                  </a:cubicBezTo>
                  <a:cubicBezTo>
                    <a:pt x="22303" y="7053"/>
                    <a:pt x="22515" y="7353"/>
                    <a:pt x="22810" y="7568"/>
                  </a:cubicBezTo>
                  <a:cubicBezTo>
                    <a:pt x="23024" y="7723"/>
                    <a:pt x="23292" y="7827"/>
                    <a:pt x="23556" y="7827"/>
                  </a:cubicBezTo>
                  <a:cubicBezTo>
                    <a:pt x="23658" y="7827"/>
                    <a:pt x="23758" y="7812"/>
                    <a:pt x="23855" y="7779"/>
                  </a:cubicBezTo>
                  <a:cubicBezTo>
                    <a:pt x="24219" y="7654"/>
                    <a:pt x="24444" y="7311"/>
                    <a:pt x="24624" y="6982"/>
                  </a:cubicBezTo>
                  <a:cubicBezTo>
                    <a:pt x="24889" y="6494"/>
                    <a:pt x="25111" y="5985"/>
                    <a:pt x="25290" y="5463"/>
                  </a:cubicBezTo>
                  <a:cubicBezTo>
                    <a:pt x="25352" y="5284"/>
                    <a:pt x="25402" y="5066"/>
                    <a:pt x="25273" y="4923"/>
                  </a:cubicBezTo>
                  <a:cubicBezTo>
                    <a:pt x="25204" y="4847"/>
                    <a:pt x="25108" y="4817"/>
                    <a:pt x="25004" y="4817"/>
                  </a:cubicBezTo>
                  <a:cubicBezTo>
                    <a:pt x="24872" y="4817"/>
                    <a:pt x="24726" y="4866"/>
                    <a:pt x="24611" y="4930"/>
                  </a:cubicBezTo>
                  <a:cubicBezTo>
                    <a:pt x="24119" y="5205"/>
                    <a:pt x="23761" y="5693"/>
                    <a:pt x="23654" y="6230"/>
                  </a:cubicBezTo>
                  <a:lnTo>
                    <a:pt x="23550" y="5882"/>
                  </a:lnTo>
                  <a:cubicBezTo>
                    <a:pt x="23406" y="5581"/>
                    <a:pt x="23256" y="5270"/>
                    <a:pt x="23004" y="5045"/>
                  </a:cubicBezTo>
                  <a:cubicBezTo>
                    <a:pt x="22823" y="4883"/>
                    <a:pt x="22574" y="4773"/>
                    <a:pt x="22331" y="4773"/>
                  </a:cubicBezTo>
                  <a:close/>
                  <a:moveTo>
                    <a:pt x="28351" y="4773"/>
                  </a:moveTo>
                  <a:cubicBezTo>
                    <a:pt x="28254" y="4773"/>
                    <a:pt x="28158" y="4790"/>
                    <a:pt x="28068" y="4828"/>
                  </a:cubicBezTo>
                  <a:cubicBezTo>
                    <a:pt x="27711" y="4979"/>
                    <a:pt x="27562" y="5402"/>
                    <a:pt x="27621" y="5767"/>
                  </a:cubicBezTo>
                  <a:cubicBezTo>
                    <a:pt x="27681" y="6130"/>
                    <a:pt x="27901" y="6451"/>
                    <a:pt x="28116" y="6758"/>
                  </a:cubicBezTo>
                  <a:cubicBezTo>
                    <a:pt x="28322" y="7053"/>
                    <a:pt x="28534" y="7353"/>
                    <a:pt x="28830" y="7568"/>
                  </a:cubicBezTo>
                  <a:cubicBezTo>
                    <a:pt x="29043" y="7723"/>
                    <a:pt x="29311" y="7827"/>
                    <a:pt x="29576" y="7827"/>
                  </a:cubicBezTo>
                  <a:cubicBezTo>
                    <a:pt x="29677" y="7827"/>
                    <a:pt x="29778" y="7812"/>
                    <a:pt x="29875" y="7779"/>
                  </a:cubicBezTo>
                  <a:cubicBezTo>
                    <a:pt x="30237" y="7654"/>
                    <a:pt x="30464" y="7311"/>
                    <a:pt x="30643" y="6982"/>
                  </a:cubicBezTo>
                  <a:cubicBezTo>
                    <a:pt x="30908" y="6494"/>
                    <a:pt x="31131" y="5985"/>
                    <a:pt x="31310" y="5463"/>
                  </a:cubicBezTo>
                  <a:cubicBezTo>
                    <a:pt x="31370" y="5284"/>
                    <a:pt x="31420" y="5066"/>
                    <a:pt x="31291" y="4923"/>
                  </a:cubicBezTo>
                  <a:cubicBezTo>
                    <a:pt x="31223" y="4847"/>
                    <a:pt x="31127" y="4817"/>
                    <a:pt x="31024" y="4817"/>
                  </a:cubicBezTo>
                  <a:cubicBezTo>
                    <a:pt x="30891" y="4817"/>
                    <a:pt x="30746" y="4866"/>
                    <a:pt x="30630" y="4930"/>
                  </a:cubicBezTo>
                  <a:cubicBezTo>
                    <a:pt x="30137" y="5205"/>
                    <a:pt x="29779" y="5693"/>
                    <a:pt x="29674" y="6230"/>
                  </a:cubicBezTo>
                  <a:lnTo>
                    <a:pt x="29569" y="5882"/>
                  </a:lnTo>
                  <a:cubicBezTo>
                    <a:pt x="29426" y="5581"/>
                    <a:pt x="29275" y="5270"/>
                    <a:pt x="29023" y="5045"/>
                  </a:cubicBezTo>
                  <a:cubicBezTo>
                    <a:pt x="28843" y="4883"/>
                    <a:pt x="28594" y="4773"/>
                    <a:pt x="28351" y="4773"/>
                  </a:cubicBezTo>
                  <a:close/>
                  <a:moveTo>
                    <a:pt x="34367" y="4773"/>
                  </a:moveTo>
                  <a:cubicBezTo>
                    <a:pt x="34271" y="4773"/>
                    <a:pt x="34175" y="4790"/>
                    <a:pt x="34085" y="4828"/>
                  </a:cubicBezTo>
                  <a:cubicBezTo>
                    <a:pt x="33731" y="4979"/>
                    <a:pt x="33580" y="5402"/>
                    <a:pt x="33639" y="5767"/>
                  </a:cubicBezTo>
                  <a:cubicBezTo>
                    <a:pt x="33698" y="6130"/>
                    <a:pt x="33919" y="6451"/>
                    <a:pt x="34134" y="6758"/>
                  </a:cubicBezTo>
                  <a:cubicBezTo>
                    <a:pt x="34340" y="7053"/>
                    <a:pt x="34551" y="7353"/>
                    <a:pt x="34846" y="7568"/>
                  </a:cubicBezTo>
                  <a:cubicBezTo>
                    <a:pt x="35061" y="7723"/>
                    <a:pt x="35329" y="7827"/>
                    <a:pt x="35593" y="7827"/>
                  </a:cubicBezTo>
                  <a:cubicBezTo>
                    <a:pt x="35694" y="7827"/>
                    <a:pt x="35795" y="7812"/>
                    <a:pt x="35891" y="7779"/>
                  </a:cubicBezTo>
                  <a:cubicBezTo>
                    <a:pt x="36256" y="7654"/>
                    <a:pt x="36481" y="7311"/>
                    <a:pt x="36660" y="6982"/>
                  </a:cubicBezTo>
                  <a:cubicBezTo>
                    <a:pt x="36925" y="6494"/>
                    <a:pt x="37147" y="5985"/>
                    <a:pt x="37326" y="5463"/>
                  </a:cubicBezTo>
                  <a:cubicBezTo>
                    <a:pt x="37388" y="5284"/>
                    <a:pt x="37438" y="5066"/>
                    <a:pt x="37309" y="4923"/>
                  </a:cubicBezTo>
                  <a:cubicBezTo>
                    <a:pt x="37241" y="4847"/>
                    <a:pt x="37144" y="4817"/>
                    <a:pt x="37041" y="4817"/>
                  </a:cubicBezTo>
                  <a:cubicBezTo>
                    <a:pt x="36908" y="4817"/>
                    <a:pt x="36763" y="4866"/>
                    <a:pt x="36648" y="4930"/>
                  </a:cubicBezTo>
                  <a:cubicBezTo>
                    <a:pt x="36155" y="5205"/>
                    <a:pt x="35797" y="5693"/>
                    <a:pt x="35691" y="6230"/>
                  </a:cubicBezTo>
                  <a:lnTo>
                    <a:pt x="35588" y="5882"/>
                  </a:lnTo>
                  <a:cubicBezTo>
                    <a:pt x="35444" y="5581"/>
                    <a:pt x="35294" y="5270"/>
                    <a:pt x="35040" y="5045"/>
                  </a:cubicBezTo>
                  <a:cubicBezTo>
                    <a:pt x="34859" y="4883"/>
                    <a:pt x="34610" y="4773"/>
                    <a:pt x="34367" y="4773"/>
                  </a:cubicBezTo>
                  <a:close/>
                  <a:moveTo>
                    <a:pt x="40377" y="4774"/>
                  </a:moveTo>
                  <a:cubicBezTo>
                    <a:pt x="40282" y="4774"/>
                    <a:pt x="40187" y="4791"/>
                    <a:pt x="40098" y="4828"/>
                  </a:cubicBezTo>
                  <a:cubicBezTo>
                    <a:pt x="39748" y="4979"/>
                    <a:pt x="39596" y="5405"/>
                    <a:pt x="39656" y="5767"/>
                  </a:cubicBezTo>
                  <a:cubicBezTo>
                    <a:pt x="39716" y="6133"/>
                    <a:pt x="39934" y="6455"/>
                    <a:pt x="40149" y="6761"/>
                  </a:cubicBezTo>
                  <a:cubicBezTo>
                    <a:pt x="40356" y="7055"/>
                    <a:pt x="40566" y="7354"/>
                    <a:pt x="40860" y="7568"/>
                  </a:cubicBezTo>
                  <a:cubicBezTo>
                    <a:pt x="41076" y="7723"/>
                    <a:pt x="41343" y="7828"/>
                    <a:pt x="41607" y="7828"/>
                  </a:cubicBezTo>
                  <a:cubicBezTo>
                    <a:pt x="41708" y="7828"/>
                    <a:pt x="41809" y="7812"/>
                    <a:pt x="41907" y="7779"/>
                  </a:cubicBezTo>
                  <a:cubicBezTo>
                    <a:pt x="42272" y="7655"/>
                    <a:pt x="42494" y="7313"/>
                    <a:pt x="42674" y="6983"/>
                  </a:cubicBezTo>
                  <a:cubicBezTo>
                    <a:pt x="42787" y="6779"/>
                    <a:pt x="42890" y="6572"/>
                    <a:pt x="42982" y="6362"/>
                  </a:cubicBezTo>
                  <a:cubicBezTo>
                    <a:pt x="42930" y="6291"/>
                    <a:pt x="42871" y="6215"/>
                    <a:pt x="42813" y="6134"/>
                  </a:cubicBezTo>
                  <a:cubicBezTo>
                    <a:pt x="42780" y="6091"/>
                    <a:pt x="42744" y="6047"/>
                    <a:pt x="42708" y="6000"/>
                  </a:cubicBezTo>
                  <a:cubicBezTo>
                    <a:pt x="42542" y="5777"/>
                    <a:pt x="42365" y="5547"/>
                    <a:pt x="42186" y="5304"/>
                  </a:cubicBezTo>
                  <a:cubicBezTo>
                    <a:pt x="41940" y="5562"/>
                    <a:pt x="41773" y="5889"/>
                    <a:pt x="41705" y="6230"/>
                  </a:cubicBezTo>
                  <a:lnTo>
                    <a:pt x="41601" y="5882"/>
                  </a:lnTo>
                  <a:cubicBezTo>
                    <a:pt x="41458" y="5578"/>
                    <a:pt x="41307" y="5273"/>
                    <a:pt x="41052" y="5046"/>
                  </a:cubicBezTo>
                  <a:cubicBezTo>
                    <a:pt x="40872" y="4884"/>
                    <a:pt x="40622" y="4774"/>
                    <a:pt x="40377" y="4774"/>
                  </a:cubicBezTo>
                  <a:close/>
                  <a:moveTo>
                    <a:pt x="43163" y="9046"/>
                  </a:moveTo>
                  <a:cubicBezTo>
                    <a:pt x="43068" y="9046"/>
                    <a:pt x="42973" y="9063"/>
                    <a:pt x="42882" y="9100"/>
                  </a:cubicBezTo>
                  <a:cubicBezTo>
                    <a:pt x="42532" y="9251"/>
                    <a:pt x="42380" y="9677"/>
                    <a:pt x="42441" y="10039"/>
                  </a:cubicBezTo>
                  <a:cubicBezTo>
                    <a:pt x="42470" y="10201"/>
                    <a:pt x="42526" y="10352"/>
                    <a:pt x="42601" y="10500"/>
                  </a:cubicBezTo>
                  <a:cubicBezTo>
                    <a:pt x="42636" y="10439"/>
                    <a:pt x="42672" y="10379"/>
                    <a:pt x="42708" y="10320"/>
                  </a:cubicBezTo>
                  <a:cubicBezTo>
                    <a:pt x="42775" y="10208"/>
                    <a:pt x="42839" y="10101"/>
                    <a:pt x="42900" y="9993"/>
                  </a:cubicBezTo>
                  <a:cubicBezTo>
                    <a:pt x="43105" y="9635"/>
                    <a:pt x="43279" y="9338"/>
                    <a:pt x="43416" y="9083"/>
                  </a:cubicBezTo>
                  <a:cubicBezTo>
                    <a:pt x="43333" y="9060"/>
                    <a:pt x="43248" y="9046"/>
                    <a:pt x="43163" y="9046"/>
                  </a:cubicBezTo>
                  <a:close/>
                  <a:moveTo>
                    <a:pt x="1040" y="9046"/>
                  </a:moveTo>
                  <a:cubicBezTo>
                    <a:pt x="944" y="9046"/>
                    <a:pt x="849" y="9064"/>
                    <a:pt x="759" y="9102"/>
                  </a:cubicBezTo>
                  <a:cubicBezTo>
                    <a:pt x="405" y="9252"/>
                    <a:pt x="254" y="9675"/>
                    <a:pt x="314" y="10041"/>
                  </a:cubicBezTo>
                  <a:cubicBezTo>
                    <a:pt x="373" y="10405"/>
                    <a:pt x="594" y="10725"/>
                    <a:pt x="809" y="11031"/>
                  </a:cubicBezTo>
                  <a:cubicBezTo>
                    <a:pt x="1014" y="11325"/>
                    <a:pt x="1226" y="11626"/>
                    <a:pt x="1521" y="11841"/>
                  </a:cubicBezTo>
                  <a:cubicBezTo>
                    <a:pt x="1736" y="11997"/>
                    <a:pt x="2005" y="12101"/>
                    <a:pt x="2270" y="12101"/>
                  </a:cubicBezTo>
                  <a:cubicBezTo>
                    <a:pt x="2370" y="12101"/>
                    <a:pt x="2470" y="12086"/>
                    <a:pt x="2567" y="12054"/>
                  </a:cubicBezTo>
                  <a:cubicBezTo>
                    <a:pt x="2931" y="11927"/>
                    <a:pt x="3156" y="11585"/>
                    <a:pt x="3335" y="11255"/>
                  </a:cubicBezTo>
                  <a:cubicBezTo>
                    <a:pt x="3600" y="10768"/>
                    <a:pt x="3822" y="10259"/>
                    <a:pt x="4002" y="9738"/>
                  </a:cubicBezTo>
                  <a:cubicBezTo>
                    <a:pt x="4063" y="9559"/>
                    <a:pt x="4111" y="9340"/>
                    <a:pt x="3981" y="9196"/>
                  </a:cubicBezTo>
                  <a:cubicBezTo>
                    <a:pt x="3914" y="9120"/>
                    <a:pt x="3818" y="9090"/>
                    <a:pt x="3714" y="9090"/>
                  </a:cubicBezTo>
                  <a:cubicBezTo>
                    <a:pt x="3582" y="9090"/>
                    <a:pt x="3436" y="9139"/>
                    <a:pt x="3321" y="9204"/>
                  </a:cubicBezTo>
                  <a:cubicBezTo>
                    <a:pt x="2827" y="9480"/>
                    <a:pt x="2469" y="9968"/>
                    <a:pt x="2364" y="10505"/>
                  </a:cubicBezTo>
                  <a:lnTo>
                    <a:pt x="2260" y="10155"/>
                  </a:lnTo>
                  <a:cubicBezTo>
                    <a:pt x="2116" y="9854"/>
                    <a:pt x="1966" y="9545"/>
                    <a:pt x="1714" y="9318"/>
                  </a:cubicBezTo>
                  <a:cubicBezTo>
                    <a:pt x="1533" y="9157"/>
                    <a:pt x="1283" y="9046"/>
                    <a:pt x="1040" y="9046"/>
                  </a:cubicBezTo>
                  <a:close/>
                  <a:moveTo>
                    <a:pt x="7057" y="9046"/>
                  </a:moveTo>
                  <a:cubicBezTo>
                    <a:pt x="6960" y="9046"/>
                    <a:pt x="6865" y="9064"/>
                    <a:pt x="6776" y="9102"/>
                  </a:cubicBezTo>
                  <a:cubicBezTo>
                    <a:pt x="6423" y="9252"/>
                    <a:pt x="6272" y="9675"/>
                    <a:pt x="6331" y="10041"/>
                  </a:cubicBezTo>
                  <a:cubicBezTo>
                    <a:pt x="6390" y="10405"/>
                    <a:pt x="6611" y="10725"/>
                    <a:pt x="6826" y="11031"/>
                  </a:cubicBezTo>
                  <a:cubicBezTo>
                    <a:pt x="7032" y="11325"/>
                    <a:pt x="7243" y="11626"/>
                    <a:pt x="7540" y="11841"/>
                  </a:cubicBezTo>
                  <a:cubicBezTo>
                    <a:pt x="7754" y="11997"/>
                    <a:pt x="8023" y="12101"/>
                    <a:pt x="8287" y="12101"/>
                  </a:cubicBezTo>
                  <a:cubicBezTo>
                    <a:pt x="8388" y="12101"/>
                    <a:pt x="8487" y="12086"/>
                    <a:pt x="8583" y="12054"/>
                  </a:cubicBezTo>
                  <a:cubicBezTo>
                    <a:pt x="8947" y="11927"/>
                    <a:pt x="9174" y="11585"/>
                    <a:pt x="9353" y="11255"/>
                  </a:cubicBezTo>
                  <a:cubicBezTo>
                    <a:pt x="9618" y="10768"/>
                    <a:pt x="9841" y="10259"/>
                    <a:pt x="10020" y="9738"/>
                  </a:cubicBezTo>
                  <a:cubicBezTo>
                    <a:pt x="10080" y="9559"/>
                    <a:pt x="10129" y="9340"/>
                    <a:pt x="10000" y="9196"/>
                  </a:cubicBezTo>
                  <a:cubicBezTo>
                    <a:pt x="9931" y="9120"/>
                    <a:pt x="9835" y="9090"/>
                    <a:pt x="9731" y="9090"/>
                  </a:cubicBezTo>
                  <a:cubicBezTo>
                    <a:pt x="9599" y="9090"/>
                    <a:pt x="9454" y="9139"/>
                    <a:pt x="9339" y="9204"/>
                  </a:cubicBezTo>
                  <a:cubicBezTo>
                    <a:pt x="8846" y="9480"/>
                    <a:pt x="8487" y="9968"/>
                    <a:pt x="8381" y="10505"/>
                  </a:cubicBezTo>
                  <a:lnTo>
                    <a:pt x="8278" y="10155"/>
                  </a:lnTo>
                  <a:cubicBezTo>
                    <a:pt x="8135" y="9854"/>
                    <a:pt x="7984" y="9545"/>
                    <a:pt x="7730" y="9318"/>
                  </a:cubicBezTo>
                  <a:cubicBezTo>
                    <a:pt x="7549" y="9157"/>
                    <a:pt x="7300" y="9046"/>
                    <a:pt x="7057" y="9046"/>
                  </a:cubicBezTo>
                  <a:close/>
                  <a:moveTo>
                    <a:pt x="13075" y="9046"/>
                  </a:moveTo>
                  <a:cubicBezTo>
                    <a:pt x="12979" y="9046"/>
                    <a:pt x="12883" y="9064"/>
                    <a:pt x="12794" y="9102"/>
                  </a:cubicBezTo>
                  <a:cubicBezTo>
                    <a:pt x="12440" y="9252"/>
                    <a:pt x="12289" y="9675"/>
                    <a:pt x="12349" y="10041"/>
                  </a:cubicBezTo>
                  <a:cubicBezTo>
                    <a:pt x="12408" y="10405"/>
                    <a:pt x="12629" y="10725"/>
                    <a:pt x="12844" y="11031"/>
                  </a:cubicBezTo>
                  <a:cubicBezTo>
                    <a:pt x="13049" y="11325"/>
                    <a:pt x="13261" y="11626"/>
                    <a:pt x="13556" y="11841"/>
                  </a:cubicBezTo>
                  <a:cubicBezTo>
                    <a:pt x="13770" y="11997"/>
                    <a:pt x="14040" y="12101"/>
                    <a:pt x="14305" y="12101"/>
                  </a:cubicBezTo>
                  <a:cubicBezTo>
                    <a:pt x="14405" y="12101"/>
                    <a:pt x="14505" y="12086"/>
                    <a:pt x="14601" y="12054"/>
                  </a:cubicBezTo>
                  <a:cubicBezTo>
                    <a:pt x="14966" y="11927"/>
                    <a:pt x="15191" y="11585"/>
                    <a:pt x="15370" y="11255"/>
                  </a:cubicBezTo>
                  <a:cubicBezTo>
                    <a:pt x="15635" y="10768"/>
                    <a:pt x="15857" y="10259"/>
                    <a:pt x="16036" y="9738"/>
                  </a:cubicBezTo>
                  <a:cubicBezTo>
                    <a:pt x="16098" y="9559"/>
                    <a:pt x="16148" y="9340"/>
                    <a:pt x="16016" y="9196"/>
                  </a:cubicBezTo>
                  <a:cubicBezTo>
                    <a:pt x="15948" y="9120"/>
                    <a:pt x="15852" y="9090"/>
                    <a:pt x="15749" y="9090"/>
                  </a:cubicBezTo>
                  <a:cubicBezTo>
                    <a:pt x="15616" y="9090"/>
                    <a:pt x="15471" y="9139"/>
                    <a:pt x="15355" y="9204"/>
                  </a:cubicBezTo>
                  <a:cubicBezTo>
                    <a:pt x="14862" y="9480"/>
                    <a:pt x="14504" y="9968"/>
                    <a:pt x="14399" y="10505"/>
                  </a:cubicBezTo>
                  <a:lnTo>
                    <a:pt x="14295" y="10155"/>
                  </a:lnTo>
                  <a:cubicBezTo>
                    <a:pt x="14151" y="9854"/>
                    <a:pt x="14001" y="9545"/>
                    <a:pt x="13748" y="9318"/>
                  </a:cubicBezTo>
                  <a:cubicBezTo>
                    <a:pt x="13568" y="9157"/>
                    <a:pt x="13318" y="9046"/>
                    <a:pt x="13075" y="9046"/>
                  </a:cubicBezTo>
                  <a:close/>
                  <a:moveTo>
                    <a:pt x="19094" y="9046"/>
                  </a:moveTo>
                  <a:cubicBezTo>
                    <a:pt x="18997" y="9046"/>
                    <a:pt x="18902" y="9064"/>
                    <a:pt x="18812" y="9102"/>
                  </a:cubicBezTo>
                  <a:cubicBezTo>
                    <a:pt x="18459" y="9252"/>
                    <a:pt x="18309" y="9675"/>
                    <a:pt x="18367" y="10041"/>
                  </a:cubicBezTo>
                  <a:cubicBezTo>
                    <a:pt x="18428" y="10405"/>
                    <a:pt x="18647" y="10725"/>
                    <a:pt x="18862" y="11031"/>
                  </a:cubicBezTo>
                  <a:cubicBezTo>
                    <a:pt x="19068" y="11325"/>
                    <a:pt x="19281" y="11626"/>
                    <a:pt x="19576" y="11841"/>
                  </a:cubicBezTo>
                  <a:cubicBezTo>
                    <a:pt x="19790" y="11997"/>
                    <a:pt x="20059" y="12101"/>
                    <a:pt x="20324" y="12101"/>
                  </a:cubicBezTo>
                  <a:cubicBezTo>
                    <a:pt x="20425" y="12101"/>
                    <a:pt x="20525" y="12086"/>
                    <a:pt x="20621" y="12054"/>
                  </a:cubicBezTo>
                  <a:cubicBezTo>
                    <a:pt x="20984" y="11927"/>
                    <a:pt x="21210" y="11585"/>
                    <a:pt x="21389" y="11255"/>
                  </a:cubicBezTo>
                  <a:cubicBezTo>
                    <a:pt x="21655" y="10768"/>
                    <a:pt x="21877" y="10259"/>
                    <a:pt x="22056" y="9738"/>
                  </a:cubicBezTo>
                  <a:cubicBezTo>
                    <a:pt x="22116" y="9559"/>
                    <a:pt x="22165" y="9340"/>
                    <a:pt x="22036" y="9196"/>
                  </a:cubicBezTo>
                  <a:cubicBezTo>
                    <a:pt x="21967" y="9120"/>
                    <a:pt x="21871" y="9090"/>
                    <a:pt x="21768" y="9090"/>
                  </a:cubicBezTo>
                  <a:cubicBezTo>
                    <a:pt x="21636" y="9090"/>
                    <a:pt x="21491" y="9139"/>
                    <a:pt x="21375" y="9204"/>
                  </a:cubicBezTo>
                  <a:cubicBezTo>
                    <a:pt x="20882" y="9480"/>
                    <a:pt x="20524" y="9968"/>
                    <a:pt x="20417" y="10505"/>
                  </a:cubicBezTo>
                  <a:lnTo>
                    <a:pt x="20314" y="10155"/>
                  </a:lnTo>
                  <a:cubicBezTo>
                    <a:pt x="20171" y="9854"/>
                    <a:pt x="20020" y="9545"/>
                    <a:pt x="19768" y="9318"/>
                  </a:cubicBezTo>
                  <a:cubicBezTo>
                    <a:pt x="19586" y="9157"/>
                    <a:pt x="19337" y="9046"/>
                    <a:pt x="19094" y="9046"/>
                  </a:cubicBezTo>
                  <a:close/>
                  <a:moveTo>
                    <a:pt x="25111" y="9046"/>
                  </a:moveTo>
                  <a:cubicBezTo>
                    <a:pt x="25015" y="9046"/>
                    <a:pt x="24920" y="9064"/>
                    <a:pt x="24830" y="9102"/>
                  </a:cubicBezTo>
                  <a:cubicBezTo>
                    <a:pt x="24477" y="9252"/>
                    <a:pt x="24327" y="9675"/>
                    <a:pt x="24386" y="10041"/>
                  </a:cubicBezTo>
                  <a:cubicBezTo>
                    <a:pt x="24444" y="10405"/>
                    <a:pt x="24665" y="10725"/>
                    <a:pt x="24880" y="11031"/>
                  </a:cubicBezTo>
                  <a:cubicBezTo>
                    <a:pt x="25087" y="11325"/>
                    <a:pt x="25297" y="11626"/>
                    <a:pt x="25593" y="11841"/>
                  </a:cubicBezTo>
                  <a:cubicBezTo>
                    <a:pt x="25808" y="11997"/>
                    <a:pt x="26076" y="12101"/>
                    <a:pt x="26341" y="12101"/>
                  </a:cubicBezTo>
                  <a:cubicBezTo>
                    <a:pt x="26442" y="12101"/>
                    <a:pt x="26542" y="12086"/>
                    <a:pt x="26638" y="12054"/>
                  </a:cubicBezTo>
                  <a:cubicBezTo>
                    <a:pt x="27002" y="11927"/>
                    <a:pt x="27227" y="11585"/>
                    <a:pt x="27406" y="11255"/>
                  </a:cubicBezTo>
                  <a:cubicBezTo>
                    <a:pt x="27671" y="10768"/>
                    <a:pt x="27894" y="10259"/>
                    <a:pt x="28073" y="9738"/>
                  </a:cubicBezTo>
                  <a:cubicBezTo>
                    <a:pt x="28134" y="9559"/>
                    <a:pt x="28183" y="9340"/>
                    <a:pt x="28054" y="9196"/>
                  </a:cubicBezTo>
                  <a:cubicBezTo>
                    <a:pt x="27985" y="9120"/>
                    <a:pt x="27889" y="9090"/>
                    <a:pt x="27785" y="9090"/>
                  </a:cubicBezTo>
                  <a:cubicBezTo>
                    <a:pt x="27653" y="9090"/>
                    <a:pt x="27508" y="9139"/>
                    <a:pt x="27392" y="9204"/>
                  </a:cubicBezTo>
                  <a:cubicBezTo>
                    <a:pt x="26900" y="9480"/>
                    <a:pt x="26542" y="9968"/>
                    <a:pt x="26436" y="10505"/>
                  </a:cubicBezTo>
                  <a:lnTo>
                    <a:pt x="26331" y="10155"/>
                  </a:lnTo>
                  <a:cubicBezTo>
                    <a:pt x="26188" y="9854"/>
                    <a:pt x="26037" y="9545"/>
                    <a:pt x="25785" y="9318"/>
                  </a:cubicBezTo>
                  <a:cubicBezTo>
                    <a:pt x="25604" y="9157"/>
                    <a:pt x="25354" y="9046"/>
                    <a:pt x="25111" y="9046"/>
                  </a:cubicBezTo>
                  <a:close/>
                  <a:moveTo>
                    <a:pt x="31128" y="9046"/>
                  </a:moveTo>
                  <a:cubicBezTo>
                    <a:pt x="31032" y="9046"/>
                    <a:pt x="30937" y="9064"/>
                    <a:pt x="30847" y="9102"/>
                  </a:cubicBezTo>
                  <a:cubicBezTo>
                    <a:pt x="30494" y="9252"/>
                    <a:pt x="30343" y="9675"/>
                    <a:pt x="30402" y="10041"/>
                  </a:cubicBezTo>
                  <a:cubicBezTo>
                    <a:pt x="30462" y="10405"/>
                    <a:pt x="30682" y="10725"/>
                    <a:pt x="30897" y="11031"/>
                  </a:cubicBezTo>
                  <a:cubicBezTo>
                    <a:pt x="31103" y="11325"/>
                    <a:pt x="31315" y="11626"/>
                    <a:pt x="31611" y="11841"/>
                  </a:cubicBezTo>
                  <a:cubicBezTo>
                    <a:pt x="31825" y="11997"/>
                    <a:pt x="32094" y="12101"/>
                    <a:pt x="32359" y="12101"/>
                  </a:cubicBezTo>
                  <a:cubicBezTo>
                    <a:pt x="32460" y="12101"/>
                    <a:pt x="32560" y="12086"/>
                    <a:pt x="32656" y="12054"/>
                  </a:cubicBezTo>
                  <a:cubicBezTo>
                    <a:pt x="33019" y="11927"/>
                    <a:pt x="33245" y="11585"/>
                    <a:pt x="33424" y="11255"/>
                  </a:cubicBezTo>
                  <a:cubicBezTo>
                    <a:pt x="33689" y="10768"/>
                    <a:pt x="33912" y="10259"/>
                    <a:pt x="34091" y="9738"/>
                  </a:cubicBezTo>
                  <a:cubicBezTo>
                    <a:pt x="34151" y="9559"/>
                    <a:pt x="34201" y="9340"/>
                    <a:pt x="34071" y="9196"/>
                  </a:cubicBezTo>
                  <a:cubicBezTo>
                    <a:pt x="34002" y="9120"/>
                    <a:pt x="33906" y="9090"/>
                    <a:pt x="33803" y="9090"/>
                  </a:cubicBezTo>
                  <a:cubicBezTo>
                    <a:pt x="33670" y="9090"/>
                    <a:pt x="33526" y="9139"/>
                    <a:pt x="33410" y="9204"/>
                  </a:cubicBezTo>
                  <a:cubicBezTo>
                    <a:pt x="32917" y="9480"/>
                    <a:pt x="32558" y="9968"/>
                    <a:pt x="32452" y="10505"/>
                  </a:cubicBezTo>
                  <a:lnTo>
                    <a:pt x="32349" y="10155"/>
                  </a:lnTo>
                  <a:cubicBezTo>
                    <a:pt x="32206" y="9854"/>
                    <a:pt x="32055" y="9545"/>
                    <a:pt x="31803" y="9318"/>
                  </a:cubicBezTo>
                  <a:cubicBezTo>
                    <a:pt x="31621" y="9157"/>
                    <a:pt x="31372" y="9046"/>
                    <a:pt x="31128" y="9046"/>
                  </a:cubicBezTo>
                  <a:close/>
                  <a:moveTo>
                    <a:pt x="37147" y="9046"/>
                  </a:moveTo>
                  <a:cubicBezTo>
                    <a:pt x="37051" y="9046"/>
                    <a:pt x="36956" y="9064"/>
                    <a:pt x="36866" y="9102"/>
                  </a:cubicBezTo>
                  <a:cubicBezTo>
                    <a:pt x="36514" y="9252"/>
                    <a:pt x="36363" y="9675"/>
                    <a:pt x="36422" y="10041"/>
                  </a:cubicBezTo>
                  <a:cubicBezTo>
                    <a:pt x="36481" y="10405"/>
                    <a:pt x="36701" y="10725"/>
                    <a:pt x="36916" y="11031"/>
                  </a:cubicBezTo>
                  <a:cubicBezTo>
                    <a:pt x="37123" y="11325"/>
                    <a:pt x="37334" y="11626"/>
                    <a:pt x="37630" y="11841"/>
                  </a:cubicBezTo>
                  <a:cubicBezTo>
                    <a:pt x="37844" y="11997"/>
                    <a:pt x="38114" y="12101"/>
                    <a:pt x="38378" y="12101"/>
                  </a:cubicBezTo>
                  <a:cubicBezTo>
                    <a:pt x="38479" y="12101"/>
                    <a:pt x="38578" y="12086"/>
                    <a:pt x="38674" y="12054"/>
                  </a:cubicBezTo>
                  <a:cubicBezTo>
                    <a:pt x="39038" y="11927"/>
                    <a:pt x="39265" y="11585"/>
                    <a:pt x="39444" y="11255"/>
                  </a:cubicBezTo>
                  <a:cubicBezTo>
                    <a:pt x="39709" y="10768"/>
                    <a:pt x="39931" y="10259"/>
                    <a:pt x="40110" y="9738"/>
                  </a:cubicBezTo>
                  <a:cubicBezTo>
                    <a:pt x="40171" y="9559"/>
                    <a:pt x="40219" y="9340"/>
                    <a:pt x="40090" y="9196"/>
                  </a:cubicBezTo>
                  <a:cubicBezTo>
                    <a:pt x="40022" y="9120"/>
                    <a:pt x="39926" y="9090"/>
                    <a:pt x="39822" y="9090"/>
                  </a:cubicBezTo>
                  <a:cubicBezTo>
                    <a:pt x="39689" y="9090"/>
                    <a:pt x="39544" y="9139"/>
                    <a:pt x="39429" y="9204"/>
                  </a:cubicBezTo>
                  <a:cubicBezTo>
                    <a:pt x="38936" y="9480"/>
                    <a:pt x="38578" y="9968"/>
                    <a:pt x="38472" y="10505"/>
                  </a:cubicBezTo>
                  <a:lnTo>
                    <a:pt x="38369" y="10155"/>
                  </a:lnTo>
                  <a:cubicBezTo>
                    <a:pt x="38225" y="9854"/>
                    <a:pt x="38075" y="9545"/>
                    <a:pt x="37821" y="9318"/>
                  </a:cubicBezTo>
                  <a:cubicBezTo>
                    <a:pt x="37640" y="9157"/>
                    <a:pt x="37391" y="9046"/>
                    <a:pt x="37147" y="9046"/>
                  </a:cubicBezTo>
                  <a:close/>
                  <a:moveTo>
                    <a:pt x="40406" y="13817"/>
                  </a:moveTo>
                  <a:cubicBezTo>
                    <a:pt x="40301" y="13817"/>
                    <a:pt x="40199" y="13833"/>
                    <a:pt x="40099" y="13871"/>
                  </a:cubicBezTo>
                  <a:cubicBezTo>
                    <a:pt x="39749" y="14025"/>
                    <a:pt x="39599" y="14449"/>
                    <a:pt x="39659" y="14810"/>
                  </a:cubicBezTo>
                  <a:cubicBezTo>
                    <a:pt x="39905" y="14498"/>
                    <a:pt x="40155" y="14162"/>
                    <a:pt x="40406" y="13817"/>
                  </a:cubicBezTo>
                  <a:close/>
                  <a:moveTo>
                    <a:pt x="933" y="13861"/>
                  </a:moveTo>
                  <a:cubicBezTo>
                    <a:pt x="801" y="13861"/>
                    <a:pt x="655" y="13911"/>
                    <a:pt x="538" y="13976"/>
                  </a:cubicBezTo>
                  <a:cubicBezTo>
                    <a:pt x="332" y="14091"/>
                    <a:pt x="150" y="14243"/>
                    <a:pt x="0" y="14416"/>
                  </a:cubicBezTo>
                  <a:lnTo>
                    <a:pt x="0" y="14858"/>
                  </a:lnTo>
                  <a:cubicBezTo>
                    <a:pt x="0" y="15354"/>
                    <a:pt x="175" y="15817"/>
                    <a:pt x="466" y="16178"/>
                  </a:cubicBezTo>
                  <a:cubicBezTo>
                    <a:pt x="495" y="16129"/>
                    <a:pt x="522" y="16079"/>
                    <a:pt x="551" y="16027"/>
                  </a:cubicBezTo>
                  <a:cubicBezTo>
                    <a:pt x="818" y="15539"/>
                    <a:pt x="1040" y="15032"/>
                    <a:pt x="1219" y="14508"/>
                  </a:cubicBezTo>
                  <a:cubicBezTo>
                    <a:pt x="1278" y="14329"/>
                    <a:pt x="1329" y="14111"/>
                    <a:pt x="1199" y="13967"/>
                  </a:cubicBezTo>
                  <a:cubicBezTo>
                    <a:pt x="1131" y="13891"/>
                    <a:pt x="1036" y="13861"/>
                    <a:pt x="933" y="13861"/>
                  </a:cubicBezTo>
                  <a:close/>
                  <a:moveTo>
                    <a:pt x="4275" y="13818"/>
                  </a:moveTo>
                  <a:cubicBezTo>
                    <a:pt x="4179" y="13818"/>
                    <a:pt x="4083" y="13836"/>
                    <a:pt x="3993" y="13874"/>
                  </a:cubicBezTo>
                  <a:cubicBezTo>
                    <a:pt x="3640" y="14025"/>
                    <a:pt x="3490" y="14448"/>
                    <a:pt x="3549" y="14813"/>
                  </a:cubicBezTo>
                  <a:cubicBezTo>
                    <a:pt x="3607" y="15176"/>
                    <a:pt x="3828" y="15497"/>
                    <a:pt x="4043" y="15804"/>
                  </a:cubicBezTo>
                  <a:cubicBezTo>
                    <a:pt x="4250" y="16098"/>
                    <a:pt x="4460" y="16399"/>
                    <a:pt x="4756" y="16614"/>
                  </a:cubicBezTo>
                  <a:cubicBezTo>
                    <a:pt x="4970" y="16769"/>
                    <a:pt x="5238" y="16873"/>
                    <a:pt x="5502" y="16873"/>
                  </a:cubicBezTo>
                  <a:cubicBezTo>
                    <a:pt x="5603" y="16873"/>
                    <a:pt x="5704" y="16858"/>
                    <a:pt x="5801" y="16824"/>
                  </a:cubicBezTo>
                  <a:cubicBezTo>
                    <a:pt x="6165" y="16700"/>
                    <a:pt x="6390" y="16357"/>
                    <a:pt x="6569" y="16027"/>
                  </a:cubicBezTo>
                  <a:cubicBezTo>
                    <a:pt x="6834" y="15540"/>
                    <a:pt x="7057" y="15031"/>
                    <a:pt x="7236" y="14509"/>
                  </a:cubicBezTo>
                  <a:cubicBezTo>
                    <a:pt x="7297" y="14330"/>
                    <a:pt x="7348" y="14112"/>
                    <a:pt x="7219" y="13969"/>
                  </a:cubicBezTo>
                  <a:cubicBezTo>
                    <a:pt x="7148" y="13892"/>
                    <a:pt x="7051" y="13862"/>
                    <a:pt x="6947" y="13862"/>
                  </a:cubicBezTo>
                  <a:cubicBezTo>
                    <a:pt x="6815" y="13862"/>
                    <a:pt x="6670" y="13911"/>
                    <a:pt x="6555" y="13976"/>
                  </a:cubicBezTo>
                  <a:cubicBezTo>
                    <a:pt x="6063" y="14251"/>
                    <a:pt x="5705" y="14739"/>
                    <a:pt x="5599" y="15276"/>
                  </a:cubicBezTo>
                  <a:lnTo>
                    <a:pt x="5494" y="14928"/>
                  </a:lnTo>
                  <a:cubicBezTo>
                    <a:pt x="5351" y="14627"/>
                    <a:pt x="5200" y="14316"/>
                    <a:pt x="4948" y="14091"/>
                  </a:cubicBezTo>
                  <a:cubicBezTo>
                    <a:pt x="4767" y="13928"/>
                    <a:pt x="4518" y="13818"/>
                    <a:pt x="4275" y="13818"/>
                  </a:cubicBezTo>
                  <a:close/>
                  <a:moveTo>
                    <a:pt x="10293" y="13818"/>
                  </a:moveTo>
                  <a:cubicBezTo>
                    <a:pt x="10196" y="13818"/>
                    <a:pt x="10100" y="13836"/>
                    <a:pt x="10010" y="13874"/>
                  </a:cubicBezTo>
                  <a:cubicBezTo>
                    <a:pt x="9657" y="14025"/>
                    <a:pt x="9506" y="14448"/>
                    <a:pt x="9565" y="14813"/>
                  </a:cubicBezTo>
                  <a:cubicBezTo>
                    <a:pt x="9625" y="15176"/>
                    <a:pt x="9845" y="15497"/>
                    <a:pt x="10060" y="15804"/>
                  </a:cubicBezTo>
                  <a:cubicBezTo>
                    <a:pt x="10266" y="16098"/>
                    <a:pt x="10478" y="16399"/>
                    <a:pt x="10774" y="16614"/>
                  </a:cubicBezTo>
                  <a:cubicBezTo>
                    <a:pt x="10987" y="16769"/>
                    <a:pt x="11256" y="16873"/>
                    <a:pt x="11520" y="16873"/>
                  </a:cubicBezTo>
                  <a:cubicBezTo>
                    <a:pt x="11621" y="16873"/>
                    <a:pt x="11722" y="16858"/>
                    <a:pt x="11819" y="16824"/>
                  </a:cubicBezTo>
                  <a:cubicBezTo>
                    <a:pt x="12182" y="16700"/>
                    <a:pt x="12408" y="16357"/>
                    <a:pt x="12587" y="16027"/>
                  </a:cubicBezTo>
                  <a:cubicBezTo>
                    <a:pt x="12852" y="15540"/>
                    <a:pt x="13075" y="15031"/>
                    <a:pt x="13254" y="14509"/>
                  </a:cubicBezTo>
                  <a:cubicBezTo>
                    <a:pt x="13314" y="14330"/>
                    <a:pt x="13364" y="14112"/>
                    <a:pt x="13235" y="13969"/>
                  </a:cubicBezTo>
                  <a:cubicBezTo>
                    <a:pt x="13166" y="13892"/>
                    <a:pt x="13069" y="13862"/>
                    <a:pt x="12965" y="13862"/>
                  </a:cubicBezTo>
                  <a:cubicBezTo>
                    <a:pt x="12833" y="13862"/>
                    <a:pt x="12688" y="13911"/>
                    <a:pt x="12573" y="13976"/>
                  </a:cubicBezTo>
                  <a:cubicBezTo>
                    <a:pt x="12080" y="14251"/>
                    <a:pt x="11721" y="14739"/>
                    <a:pt x="11615" y="15276"/>
                  </a:cubicBezTo>
                  <a:lnTo>
                    <a:pt x="11512" y="14928"/>
                  </a:lnTo>
                  <a:cubicBezTo>
                    <a:pt x="11369" y="14627"/>
                    <a:pt x="11218" y="14316"/>
                    <a:pt x="10966" y="14091"/>
                  </a:cubicBezTo>
                  <a:cubicBezTo>
                    <a:pt x="10784" y="13928"/>
                    <a:pt x="10536" y="13818"/>
                    <a:pt x="10293" y="13818"/>
                  </a:cubicBezTo>
                  <a:close/>
                  <a:moveTo>
                    <a:pt x="16310" y="13818"/>
                  </a:moveTo>
                  <a:cubicBezTo>
                    <a:pt x="16213" y="13818"/>
                    <a:pt x="16118" y="13836"/>
                    <a:pt x="16028" y="13874"/>
                  </a:cubicBezTo>
                  <a:cubicBezTo>
                    <a:pt x="15675" y="14025"/>
                    <a:pt x="15525" y="14448"/>
                    <a:pt x="15583" y="14813"/>
                  </a:cubicBezTo>
                  <a:cubicBezTo>
                    <a:pt x="15642" y="15176"/>
                    <a:pt x="15863" y="15497"/>
                    <a:pt x="16078" y="15804"/>
                  </a:cubicBezTo>
                  <a:cubicBezTo>
                    <a:pt x="16284" y="16098"/>
                    <a:pt x="16495" y="16399"/>
                    <a:pt x="16790" y="16614"/>
                  </a:cubicBezTo>
                  <a:cubicBezTo>
                    <a:pt x="17005" y="16769"/>
                    <a:pt x="17273" y="16873"/>
                    <a:pt x="17537" y="16873"/>
                  </a:cubicBezTo>
                  <a:cubicBezTo>
                    <a:pt x="17638" y="16873"/>
                    <a:pt x="17739" y="16858"/>
                    <a:pt x="17836" y="16824"/>
                  </a:cubicBezTo>
                  <a:cubicBezTo>
                    <a:pt x="18200" y="16700"/>
                    <a:pt x="18425" y="16357"/>
                    <a:pt x="18604" y="16027"/>
                  </a:cubicBezTo>
                  <a:cubicBezTo>
                    <a:pt x="18869" y="15540"/>
                    <a:pt x="19091" y="15031"/>
                    <a:pt x="19271" y="14509"/>
                  </a:cubicBezTo>
                  <a:cubicBezTo>
                    <a:pt x="19332" y="14330"/>
                    <a:pt x="19382" y="14112"/>
                    <a:pt x="19253" y="13969"/>
                  </a:cubicBezTo>
                  <a:cubicBezTo>
                    <a:pt x="19184" y="13892"/>
                    <a:pt x="19087" y="13862"/>
                    <a:pt x="18983" y="13862"/>
                  </a:cubicBezTo>
                  <a:cubicBezTo>
                    <a:pt x="18851" y="13862"/>
                    <a:pt x="18706" y="13911"/>
                    <a:pt x="18590" y="13976"/>
                  </a:cubicBezTo>
                  <a:cubicBezTo>
                    <a:pt x="18098" y="14251"/>
                    <a:pt x="17740" y="14739"/>
                    <a:pt x="17633" y="15276"/>
                  </a:cubicBezTo>
                  <a:lnTo>
                    <a:pt x="17529" y="14928"/>
                  </a:lnTo>
                  <a:cubicBezTo>
                    <a:pt x="17385" y="14627"/>
                    <a:pt x="17235" y="14316"/>
                    <a:pt x="16983" y="14091"/>
                  </a:cubicBezTo>
                  <a:cubicBezTo>
                    <a:pt x="16802" y="13928"/>
                    <a:pt x="16553" y="13818"/>
                    <a:pt x="16310" y="13818"/>
                  </a:cubicBezTo>
                  <a:close/>
                  <a:moveTo>
                    <a:pt x="22330" y="13818"/>
                  </a:moveTo>
                  <a:cubicBezTo>
                    <a:pt x="22233" y="13818"/>
                    <a:pt x="22137" y="13836"/>
                    <a:pt x="22047" y="13874"/>
                  </a:cubicBezTo>
                  <a:cubicBezTo>
                    <a:pt x="21693" y="14025"/>
                    <a:pt x="21543" y="14448"/>
                    <a:pt x="21603" y="14813"/>
                  </a:cubicBezTo>
                  <a:cubicBezTo>
                    <a:pt x="21662" y="15176"/>
                    <a:pt x="21883" y="15497"/>
                    <a:pt x="22098" y="15804"/>
                  </a:cubicBezTo>
                  <a:cubicBezTo>
                    <a:pt x="22303" y="16098"/>
                    <a:pt x="22515" y="16399"/>
                    <a:pt x="22810" y="16614"/>
                  </a:cubicBezTo>
                  <a:cubicBezTo>
                    <a:pt x="23024" y="16769"/>
                    <a:pt x="23292" y="16873"/>
                    <a:pt x="23556" y="16873"/>
                  </a:cubicBezTo>
                  <a:cubicBezTo>
                    <a:pt x="23658" y="16873"/>
                    <a:pt x="23758" y="16858"/>
                    <a:pt x="23855" y="16824"/>
                  </a:cubicBezTo>
                  <a:cubicBezTo>
                    <a:pt x="24219" y="16700"/>
                    <a:pt x="24444" y="16357"/>
                    <a:pt x="24624" y="16027"/>
                  </a:cubicBezTo>
                  <a:cubicBezTo>
                    <a:pt x="24889" y="15540"/>
                    <a:pt x="25111" y="15031"/>
                    <a:pt x="25290" y="14509"/>
                  </a:cubicBezTo>
                  <a:cubicBezTo>
                    <a:pt x="25352" y="14330"/>
                    <a:pt x="25402" y="14112"/>
                    <a:pt x="25273" y="13969"/>
                  </a:cubicBezTo>
                  <a:cubicBezTo>
                    <a:pt x="25202" y="13892"/>
                    <a:pt x="25105" y="13862"/>
                    <a:pt x="25001" y="13862"/>
                  </a:cubicBezTo>
                  <a:cubicBezTo>
                    <a:pt x="24869" y="13862"/>
                    <a:pt x="24725" y="13911"/>
                    <a:pt x="24609" y="13976"/>
                  </a:cubicBezTo>
                  <a:cubicBezTo>
                    <a:pt x="24116" y="14251"/>
                    <a:pt x="23758" y="14739"/>
                    <a:pt x="23653" y="15276"/>
                  </a:cubicBezTo>
                  <a:lnTo>
                    <a:pt x="23548" y="14928"/>
                  </a:lnTo>
                  <a:cubicBezTo>
                    <a:pt x="23405" y="14627"/>
                    <a:pt x="23254" y="14316"/>
                    <a:pt x="23002" y="14091"/>
                  </a:cubicBezTo>
                  <a:cubicBezTo>
                    <a:pt x="22822" y="13928"/>
                    <a:pt x="22573" y="13818"/>
                    <a:pt x="22330" y="13818"/>
                  </a:cubicBezTo>
                  <a:close/>
                  <a:moveTo>
                    <a:pt x="28346" y="13818"/>
                  </a:moveTo>
                  <a:cubicBezTo>
                    <a:pt x="28250" y="13818"/>
                    <a:pt x="28154" y="13836"/>
                    <a:pt x="28064" y="13874"/>
                  </a:cubicBezTo>
                  <a:cubicBezTo>
                    <a:pt x="27711" y="14025"/>
                    <a:pt x="27561" y="14448"/>
                    <a:pt x="27620" y="14813"/>
                  </a:cubicBezTo>
                  <a:cubicBezTo>
                    <a:pt x="27678" y="15176"/>
                    <a:pt x="27899" y="15497"/>
                    <a:pt x="28114" y="15804"/>
                  </a:cubicBezTo>
                  <a:cubicBezTo>
                    <a:pt x="28321" y="16098"/>
                    <a:pt x="28531" y="16399"/>
                    <a:pt x="28828" y="16614"/>
                  </a:cubicBezTo>
                  <a:cubicBezTo>
                    <a:pt x="29042" y="16769"/>
                    <a:pt x="29310" y="16873"/>
                    <a:pt x="29574" y="16873"/>
                  </a:cubicBezTo>
                  <a:cubicBezTo>
                    <a:pt x="29675" y="16873"/>
                    <a:pt x="29775" y="16858"/>
                    <a:pt x="29872" y="16824"/>
                  </a:cubicBezTo>
                  <a:cubicBezTo>
                    <a:pt x="30236" y="16700"/>
                    <a:pt x="30462" y="16357"/>
                    <a:pt x="30642" y="16027"/>
                  </a:cubicBezTo>
                  <a:cubicBezTo>
                    <a:pt x="30907" y="15540"/>
                    <a:pt x="31129" y="15031"/>
                    <a:pt x="31308" y="14509"/>
                  </a:cubicBezTo>
                  <a:cubicBezTo>
                    <a:pt x="31368" y="14330"/>
                    <a:pt x="31419" y="14112"/>
                    <a:pt x="31290" y="13969"/>
                  </a:cubicBezTo>
                  <a:cubicBezTo>
                    <a:pt x="31220" y="13892"/>
                    <a:pt x="31123" y="13862"/>
                    <a:pt x="31019" y="13862"/>
                  </a:cubicBezTo>
                  <a:cubicBezTo>
                    <a:pt x="30886" y="13862"/>
                    <a:pt x="30742" y="13911"/>
                    <a:pt x="30627" y="13976"/>
                  </a:cubicBezTo>
                  <a:cubicBezTo>
                    <a:pt x="30134" y="14251"/>
                    <a:pt x="29776" y="14739"/>
                    <a:pt x="29670" y="15276"/>
                  </a:cubicBezTo>
                  <a:lnTo>
                    <a:pt x="29566" y="14928"/>
                  </a:lnTo>
                  <a:cubicBezTo>
                    <a:pt x="29423" y="14627"/>
                    <a:pt x="29273" y="14316"/>
                    <a:pt x="29019" y="14091"/>
                  </a:cubicBezTo>
                  <a:cubicBezTo>
                    <a:pt x="28838" y="13928"/>
                    <a:pt x="28589" y="13818"/>
                    <a:pt x="28346" y="13818"/>
                  </a:cubicBezTo>
                  <a:close/>
                  <a:moveTo>
                    <a:pt x="34364" y="13818"/>
                  </a:moveTo>
                  <a:cubicBezTo>
                    <a:pt x="34268" y="13818"/>
                    <a:pt x="34172" y="13836"/>
                    <a:pt x="34082" y="13874"/>
                  </a:cubicBezTo>
                  <a:cubicBezTo>
                    <a:pt x="33728" y="14025"/>
                    <a:pt x="33578" y="14448"/>
                    <a:pt x="33638" y="14813"/>
                  </a:cubicBezTo>
                  <a:cubicBezTo>
                    <a:pt x="33697" y="15176"/>
                    <a:pt x="33917" y="15497"/>
                    <a:pt x="34132" y="15804"/>
                  </a:cubicBezTo>
                  <a:cubicBezTo>
                    <a:pt x="34337" y="16098"/>
                    <a:pt x="34550" y="16399"/>
                    <a:pt x="34845" y="16614"/>
                  </a:cubicBezTo>
                  <a:cubicBezTo>
                    <a:pt x="35058" y="16769"/>
                    <a:pt x="35327" y="16873"/>
                    <a:pt x="35591" y="16873"/>
                  </a:cubicBezTo>
                  <a:cubicBezTo>
                    <a:pt x="35692" y="16873"/>
                    <a:pt x="35793" y="16858"/>
                    <a:pt x="35890" y="16824"/>
                  </a:cubicBezTo>
                  <a:cubicBezTo>
                    <a:pt x="36254" y="16700"/>
                    <a:pt x="36479" y="16357"/>
                    <a:pt x="36658" y="16027"/>
                  </a:cubicBezTo>
                  <a:cubicBezTo>
                    <a:pt x="36924" y="15540"/>
                    <a:pt x="37146" y="15031"/>
                    <a:pt x="37325" y="14509"/>
                  </a:cubicBezTo>
                  <a:cubicBezTo>
                    <a:pt x="37387" y="14330"/>
                    <a:pt x="37437" y="14112"/>
                    <a:pt x="37308" y="13969"/>
                  </a:cubicBezTo>
                  <a:cubicBezTo>
                    <a:pt x="37238" y="13892"/>
                    <a:pt x="37142" y="13862"/>
                    <a:pt x="37037" y="13862"/>
                  </a:cubicBezTo>
                  <a:cubicBezTo>
                    <a:pt x="36905" y="13862"/>
                    <a:pt x="36760" y="13911"/>
                    <a:pt x="36644" y="13976"/>
                  </a:cubicBezTo>
                  <a:cubicBezTo>
                    <a:pt x="36151" y="14251"/>
                    <a:pt x="35793" y="14739"/>
                    <a:pt x="35688" y="15276"/>
                  </a:cubicBezTo>
                  <a:lnTo>
                    <a:pt x="35583" y="14928"/>
                  </a:lnTo>
                  <a:cubicBezTo>
                    <a:pt x="35440" y="14627"/>
                    <a:pt x="35289" y="14316"/>
                    <a:pt x="35037" y="14091"/>
                  </a:cubicBezTo>
                  <a:cubicBezTo>
                    <a:pt x="34856" y="13928"/>
                    <a:pt x="34608" y="13818"/>
                    <a:pt x="34364" y="138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57" name="Google Shape;5457;p17"/>
          <p:cNvSpPr/>
          <p:nvPr/>
        </p:nvSpPr>
        <p:spPr>
          <a:xfrm rot="4499981">
            <a:off x="7501351" y="-371703"/>
            <a:ext cx="1347711" cy="1180257"/>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rgbClr val="899E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7"/>
          <p:cNvSpPr/>
          <p:nvPr/>
        </p:nvSpPr>
        <p:spPr>
          <a:xfrm rot="2145483">
            <a:off x="8070531" y="194104"/>
            <a:ext cx="299931" cy="252678"/>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8">
    <p:spTree>
      <p:nvGrpSpPr>
        <p:cNvPr id="5459" name="Shape 5459"/>
        <p:cNvGrpSpPr/>
        <p:nvPr/>
      </p:nvGrpSpPr>
      <p:grpSpPr>
        <a:xfrm>
          <a:off x="0" y="0"/>
          <a:ext cx="0" cy="0"/>
          <a:chOff x="0" y="0"/>
          <a:chExt cx="0" cy="0"/>
        </a:xfrm>
      </p:grpSpPr>
      <p:grpSp>
        <p:nvGrpSpPr>
          <p:cNvPr id="5460" name="Google Shape;5460;p18"/>
          <p:cNvGrpSpPr/>
          <p:nvPr/>
        </p:nvGrpSpPr>
        <p:grpSpPr>
          <a:xfrm>
            <a:off x="404139" y="344005"/>
            <a:ext cx="8335709" cy="4455498"/>
            <a:chOff x="496775" y="1096100"/>
            <a:chExt cx="6654725" cy="3557000"/>
          </a:xfrm>
        </p:grpSpPr>
        <p:sp>
          <p:nvSpPr>
            <p:cNvPr id="5461" name="Google Shape;5461;p18"/>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8"/>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8"/>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8"/>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8"/>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8"/>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8"/>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8"/>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8"/>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8"/>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8"/>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8"/>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8"/>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8"/>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8"/>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8"/>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8"/>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8"/>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8"/>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8"/>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8"/>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8"/>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8"/>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8"/>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8"/>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8"/>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8"/>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8"/>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8"/>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8"/>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8"/>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8"/>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8"/>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8"/>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8"/>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8"/>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8"/>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8"/>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8"/>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8"/>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8"/>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8"/>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8"/>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8"/>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8"/>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8"/>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8"/>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8"/>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8"/>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8"/>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8"/>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8"/>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8"/>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8"/>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8"/>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8"/>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8"/>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8"/>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8"/>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8"/>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8"/>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8"/>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8"/>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8"/>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8"/>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8"/>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8"/>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8"/>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8"/>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8"/>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8"/>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8"/>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8"/>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8"/>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8"/>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8"/>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8"/>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8"/>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8"/>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8"/>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8"/>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8"/>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8"/>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8"/>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8"/>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8"/>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8"/>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8"/>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8"/>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8"/>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8"/>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8"/>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8"/>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8"/>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8"/>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8"/>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8"/>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8"/>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8"/>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8"/>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8"/>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8"/>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8"/>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8"/>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8"/>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8"/>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8"/>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8"/>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8"/>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8"/>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8"/>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8"/>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8"/>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8"/>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8"/>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8"/>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8"/>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8"/>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8"/>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8"/>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8"/>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8"/>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8"/>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18"/>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8"/>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8"/>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8"/>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8"/>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8"/>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18"/>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18"/>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8"/>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8"/>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8"/>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8"/>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8"/>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8"/>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8"/>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8"/>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8"/>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8"/>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8"/>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8"/>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8"/>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8"/>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8"/>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8"/>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8"/>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8"/>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8"/>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8"/>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18"/>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8"/>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8"/>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8"/>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8"/>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8"/>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8"/>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8"/>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8"/>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8"/>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8"/>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8"/>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8"/>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8"/>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8"/>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8"/>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8"/>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8"/>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8"/>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8"/>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8"/>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8"/>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8"/>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8"/>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8"/>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8"/>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8"/>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8"/>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8"/>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8"/>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8"/>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8"/>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8"/>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8"/>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8"/>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8"/>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8"/>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8"/>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8"/>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8"/>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8"/>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8"/>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8"/>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8"/>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8"/>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8"/>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8"/>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8"/>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8"/>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8"/>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8"/>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8"/>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8"/>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8"/>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8"/>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8"/>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8"/>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8"/>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8"/>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8"/>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8"/>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8"/>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8"/>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8"/>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8"/>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8"/>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8"/>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8"/>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8"/>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8"/>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8"/>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8"/>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8"/>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8"/>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8"/>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8"/>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8"/>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8"/>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8"/>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8"/>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8"/>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8"/>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8"/>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8"/>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8"/>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8"/>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8"/>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8"/>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8"/>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8"/>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8"/>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8"/>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8"/>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8"/>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8"/>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8"/>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8"/>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8"/>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8"/>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8"/>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8"/>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8"/>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8"/>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8"/>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8"/>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8"/>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8"/>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8"/>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8"/>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8"/>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8"/>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8"/>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8"/>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18"/>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8"/>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8"/>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8"/>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8"/>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8"/>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8"/>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8"/>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8"/>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8"/>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8"/>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8"/>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8"/>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8"/>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8"/>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8"/>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8"/>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8"/>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8"/>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8"/>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8"/>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8"/>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8"/>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8"/>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8"/>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8"/>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8"/>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8"/>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8"/>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8"/>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8"/>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8"/>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8"/>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8"/>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8"/>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8"/>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8"/>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8"/>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8"/>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8"/>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8"/>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8"/>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8"/>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8"/>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8"/>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8"/>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8"/>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8"/>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8"/>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8"/>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8"/>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8"/>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8"/>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8"/>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8"/>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8"/>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8"/>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8"/>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8"/>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8"/>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8"/>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8"/>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8"/>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8"/>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8"/>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8"/>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8"/>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8"/>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8"/>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8"/>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8"/>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8"/>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8"/>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8"/>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8"/>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8"/>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8"/>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8"/>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8"/>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8"/>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8"/>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8"/>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8"/>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8"/>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8"/>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8"/>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8"/>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8"/>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8"/>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8"/>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8"/>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8"/>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8"/>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8"/>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8"/>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8"/>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8"/>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8"/>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8"/>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8"/>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8"/>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8"/>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8"/>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8"/>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8"/>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8"/>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8"/>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8"/>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8"/>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8"/>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8"/>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8"/>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8"/>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8"/>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8"/>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8"/>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8"/>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8"/>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8"/>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8"/>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8"/>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8"/>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8"/>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8"/>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8"/>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8"/>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8"/>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8"/>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8"/>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8"/>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8"/>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8"/>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8"/>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8"/>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8"/>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8"/>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8"/>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8"/>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8"/>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8"/>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8"/>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8"/>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8"/>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8"/>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8"/>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8"/>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8"/>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18"/>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8"/>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18"/>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18"/>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18"/>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18"/>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18"/>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18"/>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18"/>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18"/>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18"/>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18"/>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18"/>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18"/>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18"/>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18"/>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18"/>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18"/>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18"/>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18"/>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8"/>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8"/>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8"/>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8"/>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8"/>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8"/>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8"/>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8"/>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8"/>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8"/>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8"/>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8"/>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8"/>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8"/>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8"/>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8"/>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8"/>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8"/>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8"/>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8"/>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8"/>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8"/>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8"/>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8"/>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8"/>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8"/>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8"/>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8"/>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8"/>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8"/>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8"/>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8"/>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8"/>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8"/>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8"/>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18"/>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18"/>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8"/>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18"/>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18"/>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18"/>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18"/>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18"/>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18"/>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18"/>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18"/>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18"/>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18"/>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18"/>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41" name="Google Shape;5941;p18"/>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942" name="Google Shape;5942;p18"/>
          <p:cNvSpPr txBox="1"/>
          <p:nvPr>
            <p:ph idx="1" type="body"/>
          </p:nvPr>
        </p:nvSpPr>
        <p:spPr>
          <a:xfrm>
            <a:off x="713225" y="1152475"/>
            <a:ext cx="7717800" cy="26850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5943" name="Shape 5943"/>
        <p:cNvGrpSpPr/>
        <p:nvPr/>
      </p:nvGrpSpPr>
      <p:grpSpPr>
        <a:xfrm>
          <a:off x="0" y="0"/>
          <a:ext cx="0" cy="0"/>
          <a:chOff x="0" y="0"/>
          <a:chExt cx="0" cy="0"/>
        </a:xfrm>
      </p:grpSpPr>
      <p:grpSp>
        <p:nvGrpSpPr>
          <p:cNvPr id="5944" name="Google Shape;5944;p19"/>
          <p:cNvGrpSpPr/>
          <p:nvPr/>
        </p:nvGrpSpPr>
        <p:grpSpPr>
          <a:xfrm>
            <a:off x="404139" y="344005"/>
            <a:ext cx="8335709" cy="4455498"/>
            <a:chOff x="496775" y="1096100"/>
            <a:chExt cx="6654725" cy="3557000"/>
          </a:xfrm>
        </p:grpSpPr>
        <p:sp>
          <p:nvSpPr>
            <p:cNvPr id="5945" name="Google Shape;5945;p19"/>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19"/>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19"/>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19"/>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19"/>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19"/>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19"/>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19"/>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19"/>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19"/>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19"/>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19"/>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19"/>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19"/>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19"/>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19"/>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19"/>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19"/>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19"/>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19"/>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19"/>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19"/>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19"/>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19"/>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19"/>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19"/>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19"/>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19"/>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19"/>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19"/>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19"/>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19"/>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19"/>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19"/>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19"/>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19"/>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19"/>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19"/>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19"/>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19"/>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19"/>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19"/>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19"/>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19"/>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19"/>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19"/>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19"/>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19"/>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19"/>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19"/>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19"/>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19"/>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19"/>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19"/>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19"/>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19"/>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19"/>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19"/>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19"/>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19"/>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19"/>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19"/>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19"/>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19"/>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19"/>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19"/>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19"/>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19"/>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19"/>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19"/>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19"/>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19"/>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19"/>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19"/>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19"/>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19"/>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19"/>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19"/>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19"/>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19"/>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19"/>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19"/>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19"/>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19"/>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19"/>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19"/>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19"/>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19"/>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19"/>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19"/>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19"/>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19"/>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19"/>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19"/>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19"/>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19"/>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19"/>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19"/>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19"/>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19"/>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19"/>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19"/>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19"/>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19"/>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19"/>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19"/>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19"/>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19"/>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19"/>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19"/>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19"/>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19"/>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19"/>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19"/>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19"/>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19"/>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19"/>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19"/>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19"/>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19"/>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19"/>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19"/>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19"/>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19"/>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19"/>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19"/>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19"/>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19"/>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19"/>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19"/>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19"/>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19"/>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19"/>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19"/>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19"/>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19"/>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19"/>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19"/>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19"/>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19"/>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19"/>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19"/>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19"/>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19"/>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19"/>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19"/>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19"/>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19"/>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19"/>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19"/>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19"/>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19"/>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19"/>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19"/>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19"/>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19"/>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19"/>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19"/>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19"/>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19"/>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19"/>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19"/>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19"/>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19"/>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19"/>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19"/>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19"/>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19"/>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19"/>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19"/>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19"/>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19"/>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19"/>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19"/>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19"/>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19"/>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19"/>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19"/>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19"/>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19"/>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19"/>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19"/>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19"/>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19"/>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19"/>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19"/>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19"/>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19"/>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19"/>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19"/>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19"/>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19"/>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19"/>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19"/>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19"/>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19"/>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19"/>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19"/>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19"/>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19"/>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19"/>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19"/>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19"/>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19"/>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19"/>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19"/>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19"/>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19"/>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19"/>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19"/>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19"/>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19"/>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19"/>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19"/>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19"/>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19"/>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19"/>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19"/>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19"/>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19"/>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19"/>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19"/>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19"/>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19"/>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19"/>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19"/>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19"/>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19"/>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19"/>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19"/>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19"/>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19"/>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19"/>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19"/>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19"/>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19"/>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19"/>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19"/>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19"/>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19"/>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19"/>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19"/>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19"/>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19"/>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19"/>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19"/>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19"/>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19"/>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19"/>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19"/>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19"/>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19"/>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19"/>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19"/>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19"/>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19"/>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19"/>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19"/>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19"/>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19"/>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19"/>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19"/>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19"/>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19"/>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19"/>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19"/>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19"/>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19"/>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19"/>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19"/>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19"/>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19"/>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19"/>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19"/>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19"/>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19"/>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19"/>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19"/>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19"/>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19"/>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19"/>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19"/>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19"/>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19"/>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19"/>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19"/>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19"/>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19"/>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19"/>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19"/>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19"/>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19"/>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19"/>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19"/>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19"/>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19"/>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19"/>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19"/>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19"/>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19"/>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19"/>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19"/>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19"/>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19"/>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19"/>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19"/>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19"/>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19"/>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19"/>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19"/>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19"/>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19"/>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19"/>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19"/>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19"/>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19"/>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19"/>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19"/>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19"/>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19"/>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19"/>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19"/>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19"/>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19"/>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19"/>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19"/>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19"/>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19"/>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19"/>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19"/>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19"/>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19"/>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19"/>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19"/>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19"/>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19"/>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19"/>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19"/>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19"/>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19"/>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19"/>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19"/>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19"/>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19"/>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19"/>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19"/>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19"/>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19"/>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19"/>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19"/>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19"/>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19"/>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19"/>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19"/>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19"/>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19"/>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19"/>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19"/>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19"/>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19"/>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19"/>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19"/>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19"/>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19"/>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19"/>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19"/>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19"/>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19"/>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19"/>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19"/>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19"/>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19"/>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19"/>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19"/>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19"/>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19"/>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19"/>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19"/>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19"/>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19"/>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19"/>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19"/>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19"/>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19"/>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19"/>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19"/>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19"/>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19"/>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19"/>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19"/>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19"/>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19"/>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19"/>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19"/>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19"/>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19"/>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19"/>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19"/>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19"/>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19"/>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19"/>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19"/>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19"/>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19"/>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19"/>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19"/>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19"/>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19"/>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19"/>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19"/>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19"/>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19"/>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19"/>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19"/>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19"/>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19"/>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19"/>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19"/>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19"/>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19"/>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19"/>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19"/>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19"/>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19"/>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19"/>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19"/>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19"/>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19"/>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19"/>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19"/>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19"/>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19"/>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19"/>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19"/>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19"/>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19"/>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19"/>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19"/>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19"/>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19"/>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19"/>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19"/>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19"/>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19"/>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19"/>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19"/>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19"/>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19"/>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19"/>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19"/>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19"/>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19"/>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19"/>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19"/>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19"/>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19"/>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19"/>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19"/>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19"/>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19"/>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19"/>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19"/>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19"/>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19"/>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19"/>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19"/>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19"/>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19"/>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19"/>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19"/>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19"/>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19"/>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19"/>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19"/>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19"/>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19"/>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19"/>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19"/>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19"/>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19"/>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5" name="Google Shape;6425;p19"/>
          <p:cNvSpPr txBox="1"/>
          <p:nvPr>
            <p:ph type="title"/>
          </p:nvPr>
        </p:nvSpPr>
        <p:spPr>
          <a:xfrm>
            <a:off x="3021900" y="558525"/>
            <a:ext cx="3100200" cy="1290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sz="7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426" name="Google Shape;6426;p19"/>
          <p:cNvSpPr txBox="1"/>
          <p:nvPr>
            <p:ph idx="1" type="subTitle"/>
          </p:nvPr>
        </p:nvSpPr>
        <p:spPr>
          <a:xfrm>
            <a:off x="3518250" y="1762550"/>
            <a:ext cx="2107500" cy="840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1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grpSp>
        <p:nvGrpSpPr>
          <p:cNvPr id="6427" name="Google Shape;6427;p19"/>
          <p:cNvGrpSpPr/>
          <p:nvPr/>
        </p:nvGrpSpPr>
        <p:grpSpPr>
          <a:xfrm flipH="1">
            <a:off x="7010212" y="390670"/>
            <a:ext cx="1284445" cy="537271"/>
            <a:chOff x="902955" y="1361575"/>
            <a:chExt cx="4605396" cy="1796293"/>
          </a:xfrm>
        </p:grpSpPr>
        <p:sp>
          <p:nvSpPr>
            <p:cNvPr id="6428" name="Google Shape;6428;p19"/>
            <p:cNvSpPr/>
            <p:nvPr/>
          </p:nvSpPr>
          <p:spPr>
            <a:xfrm>
              <a:off x="902955" y="1361575"/>
              <a:ext cx="4605186" cy="1796293"/>
            </a:xfrm>
            <a:custGeom>
              <a:rect b="b" l="l" r="r" t="t"/>
              <a:pathLst>
                <a:path extrusionOk="0" h="17099" w="43837">
                  <a:moveTo>
                    <a:pt x="2128" y="1"/>
                  </a:moveTo>
                  <a:cubicBezTo>
                    <a:pt x="1919" y="1"/>
                    <a:pt x="1714" y="32"/>
                    <a:pt x="1525" y="88"/>
                  </a:cubicBezTo>
                  <a:cubicBezTo>
                    <a:pt x="645" y="350"/>
                    <a:pt x="1" y="1169"/>
                    <a:pt x="1" y="2128"/>
                  </a:cubicBezTo>
                  <a:lnTo>
                    <a:pt x="1" y="14971"/>
                  </a:lnTo>
                  <a:cubicBezTo>
                    <a:pt x="1" y="15929"/>
                    <a:pt x="646" y="16750"/>
                    <a:pt x="1525" y="17011"/>
                  </a:cubicBezTo>
                  <a:cubicBezTo>
                    <a:pt x="1714" y="17067"/>
                    <a:pt x="1916" y="17099"/>
                    <a:pt x="2128" y="17099"/>
                  </a:cubicBezTo>
                  <a:lnTo>
                    <a:pt x="37439" y="17099"/>
                  </a:lnTo>
                  <a:cubicBezTo>
                    <a:pt x="37677" y="17099"/>
                    <a:pt x="38102" y="16743"/>
                    <a:pt x="38627" y="16170"/>
                  </a:cubicBezTo>
                  <a:cubicBezTo>
                    <a:pt x="39345" y="15377"/>
                    <a:pt x="40253" y="14181"/>
                    <a:pt x="41103" y="12936"/>
                  </a:cubicBezTo>
                  <a:cubicBezTo>
                    <a:pt x="41688" y="12086"/>
                    <a:pt x="42248" y="11211"/>
                    <a:pt x="42706" y="10436"/>
                  </a:cubicBezTo>
                  <a:cubicBezTo>
                    <a:pt x="42773" y="10324"/>
                    <a:pt x="42838" y="10216"/>
                    <a:pt x="42898" y="10109"/>
                  </a:cubicBezTo>
                  <a:cubicBezTo>
                    <a:pt x="43526" y="9011"/>
                    <a:pt x="43837" y="8482"/>
                    <a:pt x="43837" y="8024"/>
                  </a:cubicBezTo>
                  <a:cubicBezTo>
                    <a:pt x="43837" y="7548"/>
                    <a:pt x="43490" y="7147"/>
                    <a:pt x="42809" y="6245"/>
                  </a:cubicBezTo>
                  <a:cubicBezTo>
                    <a:pt x="42777" y="6202"/>
                    <a:pt x="42741" y="6159"/>
                    <a:pt x="42706" y="6110"/>
                  </a:cubicBezTo>
                  <a:cubicBezTo>
                    <a:pt x="42221" y="5465"/>
                    <a:pt x="41668" y="4716"/>
                    <a:pt x="41103" y="3972"/>
                  </a:cubicBezTo>
                  <a:cubicBezTo>
                    <a:pt x="40233" y="2823"/>
                    <a:pt x="39338" y="1678"/>
                    <a:pt x="38627" y="914"/>
                  </a:cubicBezTo>
                  <a:cubicBezTo>
                    <a:pt x="38107" y="353"/>
                    <a:pt x="37681" y="1"/>
                    <a:pt x="374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19"/>
            <p:cNvSpPr/>
            <p:nvPr/>
          </p:nvSpPr>
          <p:spPr>
            <a:xfrm>
              <a:off x="1767640" y="1361575"/>
              <a:ext cx="3024882" cy="1796293"/>
            </a:xfrm>
            <a:custGeom>
              <a:rect b="b" l="l" r="r" t="t"/>
              <a:pathLst>
                <a:path extrusionOk="0" h="17099" w="28794">
                  <a:moveTo>
                    <a:pt x="0" y="1"/>
                  </a:moveTo>
                  <a:lnTo>
                    <a:pt x="0" y="17099"/>
                  </a:lnTo>
                  <a:lnTo>
                    <a:pt x="1312" y="17099"/>
                  </a:lnTo>
                  <a:lnTo>
                    <a:pt x="1312" y="1"/>
                  </a:lnTo>
                  <a:close/>
                  <a:moveTo>
                    <a:pt x="13704" y="1"/>
                  </a:moveTo>
                  <a:lnTo>
                    <a:pt x="13704" y="17099"/>
                  </a:lnTo>
                  <a:lnTo>
                    <a:pt x="15015" y="17099"/>
                  </a:lnTo>
                  <a:lnTo>
                    <a:pt x="15015" y="1"/>
                  </a:lnTo>
                  <a:close/>
                  <a:moveTo>
                    <a:pt x="27482" y="1"/>
                  </a:moveTo>
                  <a:lnTo>
                    <a:pt x="27482" y="17099"/>
                  </a:lnTo>
                  <a:lnTo>
                    <a:pt x="28793" y="17099"/>
                  </a:lnTo>
                  <a:lnTo>
                    <a:pt x="287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19"/>
            <p:cNvSpPr/>
            <p:nvPr/>
          </p:nvSpPr>
          <p:spPr>
            <a:xfrm>
              <a:off x="1338817" y="1361575"/>
              <a:ext cx="3147058" cy="1796293"/>
            </a:xfrm>
            <a:custGeom>
              <a:rect b="b" l="l" r="r" t="t"/>
              <a:pathLst>
                <a:path extrusionOk="0" h="17099" w="29957">
                  <a:moveTo>
                    <a:pt x="1" y="1"/>
                  </a:moveTo>
                  <a:lnTo>
                    <a:pt x="1" y="17099"/>
                  </a:lnTo>
                  <a:lnTo>
                    <a:pt x="2476" y="17099"/>
                  </a:lnTo>
                  <a:lnTo>
                    <a:pt x="2476" y="1"/>
                  </a:lnTo>
                  <a:close/>
                  <a:moveTo>
                    <a:pt x="13701" y="1"/>
                  </a:moveTo>
                  <a:lnTo>
                    <a:pt x="13701" y="17099"/>
                  </a:lnTo>
                  <a:lnTo>
                    <a:pt x="16184" y="17099"/>
                  </a:lnTo>
                  <a:lnTo>
                    <a:pt x="16184" y="1"/>
                  </a:lnTo>
                  <a:close/>
                  <a:moveTo>
                    <a:pt x="27481" y="1"/>
                  </a:moveTo>
                  <a:lnTo>
                    <a:pt x="27481" y="17099"/>
                  </a:lnTo>
                  <a:lnTo>
                    <a:pt x="29957" y="17099"/>
                  </a:lnTo>
                  <a:lnTo>
                    <a:pt x="2995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19"/>
            <p:cNvSpPr/>
            <p:nvPr/>
          </p:nvSpPr>
          <p:spPr>
            <a:xfrm>
              <a:off x="2073867" y="1361575"/>
              <a:ext cx="3147058" cy="1796293"/>
            </a:xfrm>
            <a:custGeom>
              <a:rect b="b" l="l" r="r" t="t"/>
              <a:pathLst>
                <a:path extrusionOk="0" h="17099" w="29957">
                  <a:moveTo>
                    <a:pt x="27481" y="917"/>
                  </a:moveTo>
                  <a:lnTo>
                    <a:pt x="27481" y="16170"/>
                  </a:lnTo>
                  <a:cubicBezTo>
                    <a:pt x="28201" y="15377"/>
                    <a:pt x="29108" y="14181"/>
                    <a:pt x="29957" y="12937"/>
                  </a:cubicBezTo>
                  <a:lnTo>
                    <a:pt x="29957" y="3973"/>
                  </a:lnTo>
                  <a:cubicBezTo>
                    <a:pt x="29088" y="2825"/>
                    <a:pt x="28192" y="1679"/>
                    <a:pt x="27481" y="917"/>
                  </a:cubicBezTo>
                  <a:close/>
                  <a:moveTo>
                    <a:pt x="1" y="1"/>
                  </a:moveTo>
                  <a:lnTo>
                    <a:pt x="1" y="17099"/>
                  </a:lnTo>
                  <a:lnTo>
                    <a:pt x="2478" y="17099"/>
                  </a:lnTo>
                  <a:lnTo>
                    <a:pt x="2478" y="1"/>
                  </a:lnTo>
                  <a:close/>
                  <a:moveTo>
                    <a:pt x="13703" y="1"/>
                  </a:moveTo>
                  <a:lnTo>
                    <a:pt x="13703" y="17099"/>
                  </a:lnTo>
                  <a:lnTo>
                    <a:pt x="16179" y="17099"/>
                  </a:lnTo>
                  <a:lnTo>
                    <a:pt x="161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19"/>
            <p:cNvSpPr/>
            <p:nvPr/>
          </p:nvSpPr>
          <p:spPr>
            <a:xfrm>
              <a:off x="1063055" y="1361575"/>
              <a:ext cx="4445297" cy="1796293"/>
            </a:xfrm>
            <a:custGeom>
              <a:rect b="b" l="l" r="r" t="t"/>
              <a:pathLst>
                <a:path extrusionOk="0" h="17099" w="42315">
                  <a:moveTo>
                    <a:pt x="41183" y="6113"/>
                  </a:moveTo>
                  <a:lnTo>
                    <a:pt x="41183" y="10436"/>
                  </a:lnTo>
                  <a:cubicBezTo>
                    <a:pt x="41252" y="10324"/>
                    <a:pt x="41314" y="10216"/>
                    <a:pt x="41375" y="10109"/>
                  </a:cubicBezTo>
                  <a:cubicBezTo>
                    <a:pt x="42005" y="9012"/>
                    <a:pt x="42314" y="8482"/>
                    <a:pt x="42314" y="8024"/>
                  </a:cubicBezTo>
                  <a:cubicBezTo>
                    <a:pt x="42313" y="7548"/>
                    <a:pt x="41966" y="7147"/>
                    <a:pt x="41288" y="6247"/>
                  </a:cubicBezTo>
                  <a:cubicBezTo>
                    <a:pt x="41255" y="6204"/>
                    <a:pt x="41219" y="6159"/>
                    <a:pt x="41183" y="6113"/>
                  </a:cubicBezTo>
                  <a:close/>
                  <a:moveTo>
                    <a:pt x="604" y="1"/>
                  </a:moveTo>
                  <a:cubicBezTo>
                    <a:pt x="395" y="1"/>
                    <a:pt x="190" y="32"/>
                    <a:pt x="1" y="88"/>
                  </a:cubicBezTo>
                  <a:lnTo>
                    <a:pt x="1" y="17011"/>
                  </a:lnTo>
                  <a:cubicBezTo>
                    <a:pt x="190" y="17067"/>
                    <a:pt x="392" y="17099"/>
                    <a:pt x="604" y="17099"/>
                  </a:cubicBezTo>
                  <a:lnTo>
                    <a:pt x="1312" y="17099"/>
                  </a:lnTo>
                  <a:lnTo>
                    <a:pt x="1312" y="1"/>
                  </a:lnTo>
                  <a:close/>
                  <a:moveTo>
                    <a:pt x="13701" y="1"/>
                  </a:moveTo>
                  <a:lnTo>
                    <a:pt x="13701" y="17099"/>
                  </a:lnTo>
                  <a:lnTo>
                    <a:pt x="15013" y="17099"/>
                  </a:lnTo>
                  <a:lnTo>
                    <a:pt x="15013" y="1"/>
                  </a:lnTo>
                  <a:close/>
                  <a:moveTo>
                    <a:pt x="27480" y="1"/>
                  </a:moveTo>
                  <a:lnTo>
                    <a:pt x="27480" y="17099"/>
                  </a:lnTo>
                  <a:lnTo>
                    <a:pt x="28791" y="17099"/>
                  </a:lnTo>
                  <a:lnTo>
                    <a:pt x="287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33" name="Google Shape;6433;p19"/>
          <p:cNvSpPr txBox="1"/>
          <p:nvPr/>
        </p:nvSpPr>
        <p:spPr>
          <a:xfrm>
            <a:off x="1762500" y="3512500"/>
            <a:ext cx="5619000" cy="508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100">
                <a:solidFill>
                  <a:schemeClr val="dk1"/>
                </a:solidFill>
                <a:latin typeface="Nunito"/>
                <a:ea typeface="Nunito"/>
                <a:cs typeface="Nunito"/>
                <a:sym typeface="Nunito"/>
              </a:rPr>
              <a:t>CREDITS:</a:t>
            </a:r>
            <a:r>
              <a:rPr lang="en" sz="1100">
                <a:solidFill>
                  <a:schemeClr val="dk1"/>
                </a:solidFill>
                <a:latin typeface="Nunito"/>
                <a:ea typeface="Nunito"/>
                <a:cs typeface="Nunito"/>
                <a:sym typeface="Nunito"/>
              </a:rPr>
              <a:t> This presentation template was created by </a:t>
            </a:r>
            <a:r>
              <a:rPr b="1" lang="en" sz="1100" u="sng">
                <a:solidFill>
                  <a:schemeClr val="dk1"/>
                </a:solidFill>
                <a:latin typeface="Nunito"/>
                <a:ea typeface="Nunito"/>
                <a:cs typeface="Nunito"/>
                <a:sym typeface="Nunito"/>
                <a:hlinkClick r:id="rId2">
                  <a:extLst>
                    <a:ext uri="{A12FA001-AC4F-418D-AE19-62706E023703}">
                      <ahyp:hlinkClr val="tx"/>
                    </a:ext>
                  </a:extLst>
                </a:hlinkClick>
              </a:rPr>
              <a:t>Slidesgo</a:t>
            </a:r>
            <a:r>
              <a:rPr lang="en" sz="1100">
                <a:solidFill>
                  <a:schemeClr val="dk1"/>
                </a:solidFill>
                <a:latin typeface="Nunito"/>
                <a:ea typeface="Nunito"/>
                <a:cs typeface="Nunito"/>
                <a:sym typeface="Nunito"/>
              </a:rPr>
              <a:t>, including icons by </a:t>
            </a:r>
            <a:r>
              <a:rPr b="1" lang="en" sz="1100" u="sng">
                <a:solidFill>
                  <a:schemeClr val="dk1"/>
                </a:solidFill>
                <a:latin typeface="Nunito"/>
                <a:ea typeface="Nunito"/>
                <a:cs typeface="Nunito"/>
                <a:sym typeface="Nunito"/>
                <a:hlinkClick r:id="rId3">
                  <a:extLst>
                    <a:ext uri="{A12FA001-AC4F-418D-AE19-62706E023703}">
                      <ahyp:hlinkClr val="tx"/>
                    </a:ext>
                  </a:extLst>
                </a:hlinkClick>
              </a:rPr>
              <a:t>Flaticon</a:t>
            </a:r>
            <a:r>
              <a:rPr lang="en" sz="1100">
                <a:solidFill>
                  <a:schemeClr val="dk1"/>
                </a:solidFill>
                <a:latin typeface="Nunito"/>
                <a:ea typeface="Nunito"/>
                <a:cs typeface="Nunito"/>
                <a:sym typeface="Nunito"/>
              </a:rPr>
              <a:t>, infographics &amp; images by </a:t>
            </a:r>
            <a:r>
              <a:rPr b="1" lang="en" sz="1100" u="sng">
                <a:solidFill>
                  <a:schemeClr val="dk1"/>
                </a:solidFill>
                <a:latin typeface="Nunito"/>
                <a:ea typeface="Nunito"/>
                <a:cs typeface="Nunito"/>
                <a:sym typeface="Nunito"/>
                <a:hlinkClick r:id="rId4">
                  <a:extLst>
                    <a:ext uri="{A12FA001-AC4F-418D-AE19-62706E023703}">
                      <ahyp:hlinkClr val="tx"/>
                    </a:ext>
                  </a:extLst>
                </a:hlinkClick>
              </a:rPr>
              <a:t>Freepik</a:t>
            </a:r>
            <a:r>
              <a:rPr lang="en" sz="1100" u="sng">
                <a:solidFill>
                  <a:schemeClr val="dk1"/>
                </a:solidFill>
                <a:latin typeface="Nunito"/>
                <a:ea typeface="Nunito"/>
                <a:cs typeface="Nunito"/>
                <a:sym typeface="Nunito"/>
              </a:rPr>
              <a:t> </a:t>
            </a:r>
            <a:endParaRPr sz="1100" u="sng">
              <a:solidFill>
                <a:schemeClr val="dk1"/>
              </a:solidFill>
              <a:latin typeface="Nunito"/>
              <a:ea typeface="Nunito"/>
              <a:cs typeface="Nunito"/>
              <a:sym typeface="Nunito"/>
            </a:endParaRPr>
          </a:p>
        </p:txBody>
      </p:sp>
      <p:sp>
        <p:nvSpPr>
          <p:cNvPr id="6434" name="Google Shape;6434;p19"/>
          <p:cNvSpPr/>
          <p:nvPr/>
        </p:nvSpPr>
        <p:spPr>
          <a:xfrm rot="9900026">
            <a:off x="8405285" y="-284059"/>
            <a:ext cx="1179689" cy="1575312"/>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19"/>
          <p:cNvSpPr/>
          <p:nvPr/>
        </p:nvSpPr>
        <p:spPr>
          <a:xfrm rot="83577">
            <a:off x="8056307" y="256600"/>
            <a:ext cx="805373" cy="805432"/>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19"/>
          <p:cNvSpPr/>
          <p:nvPr/>
        </p:nvSpPr>
        <p:spPr>
          <a:xfrm rot="-136676">
            <a:off x="8256882" y="437371"/>
            <a:ext cx="396335" cy="376945"/>
          </a:xfrm>
          <a:custGeom>
            <a:rect b="b" l="l" r="r" t="t"/>
            <a:pathLst>
              <a:path extrusionOk="0" h="6674" w="7017">
                <a:moveTo>
                  <a:pt x="3508" y="1"/>
                </a:moveTo>
                <a:lnTo>
                  <a:pt x="2423" y="2198"/>
                </a:lnTo>
                <a:lnTo>
                  <a:pt x="0" y="2551"/>
                </a:lnTo>
                <a:lnTo>
                  <a:pt x="1754" y="4260"/>
                </a:lnTo>
                <a:lnTo>
                  <a:pt x="1339" y="6674"/>
                </a:lnTo>
                <a:lnTo>
                  <a:pt x="3508" y="5534"/>
                </a:lnTo>
                <a:lnTo>
                  <a:pt x="5676" y="6674"/>
                </a:lnTo>
                <a:lnTo>
                  <a:pt x="5262" y="4260"/>
                </a:lnTo>
                <a:lnTo>
                  <a:pt x="7016" y="2551"/>
                </a:lnTo>
                <a:lnTo>
                  <a:pt x="4592" y="2198"/>
                </a:lnTo>
                <a:lnTo>
                  <a:pt x="35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19"/>
          <p:cNvSpPr/>
          <p:nvPr/>
        </p:nvSpPr>
        <p:spPr>
          <a:xfrm rot="-2700000">
            <a:off x="-606720" y="1360581"/>
            <a:ext cx="1724565" cy="486101"/>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38" name="Google Shape;6438;p19"/>
          <p:cNvGrpSpPr/>
          <p:nvPr/>
        </p:nvGrpSpPr>
        <p:grpSpPr>
          <a:xfrm>
            <a:off x="-518779" y="2492407"/>
            <a:ext cx="1299763" cy="1300302"/>
            <a:chOff x="-518779" y="2492407"/>
            <a:chExt cx="1299763" cy="1300302"/>
          </a:xfrm>
        </p:grpSpPr>
        <p:sp>
          <p:nvSpPr>
            <p:cNvPr id="6439" name="Google Shape;6439;p19"/>
            <p:cNvSpPr/>
            <p:nvPr/>
          </p:nvSpPr>
          <p:spPr>
            <a:xfrm rot="83420">
              <a:off x="-503412" y="2507617"/>
              <a:ext cx="1269185" cy="1269277"/>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0" name="Google Shape;6440;p19"/>
            <p:cNvGrpSpPr/>
            <p:nvPr/>
          </p:nvGrpSpPr>
          <p:grpSpPr>
            <a:xfrm rot="84227">
              <a:off x="-503444" y="2510546"/>
              <a:ext cx="1239774" cy="1267167"/>
              <a:chOff x="6039144" y="3610556"/>
              <a:chExt cx="3659292" cy="3740144"/>
            </a:xfrm>
          </p:grpSpPr>
          <p:sp>
            <p:nvSpPr>
              <p:cNvPr id="6441" name="Google Shape;6441;p19"/>
              <p:cNvSpPr/>
              <p:nvPr/>
            </p:nvSpPr>
            <p:spPr>
              <a:xfrm>
                <a:off x="8296189"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19"/>
              <p:cNvSpPr/>
              <p:nvPr/>
            </p:nvSpPr>
            <p:spPr>
              <a:xfrm>
                <a:off x="8296189"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19"/>
              <p:cNvSpPr/>
              <p:nvPr/>
            </p:nvSpPr>
            <p:spPr>
              <a:xfrm>
                <a:off x="8296189"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19"/>
              <p:cNvSpPr/>
              <p:nvPr/>
            </p:nvSpPr>
            <p:spPr>
              <a:xfrm>
                <a:off x="8296189"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19"/>
              <p:cNvSpPr/>
              <p:nvPr/>
            </p:nvSpPr>
            <p:spPr>
              <a:xfrm>
                <a:off x="8296189"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19"/>
              <p:cNvSpPr/>
              <p:nvPr/>
            </p:nvSpPr>
            <p:spPr>
              <a:xfrm>
                <a:off x="8296189"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19"/>
              <p:cNvSpPr/>
              <p:nvPr/>
            </p:nvSpPr>
            <p:spPr>
              <a:xfrm>
                <a:off x="8296189"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19"/>
              <p:cNvSpPr/>
              <p:nvPr/>
            </p:nvSpPr>
            <p:spPr>
              <a:xfrm>
                <a:off x="8296189"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19"/>
              <p:cNvSpPr/>
              <p:nvPr/>
            </p:nvSpPr>
            <p:spPr>
              <a:xfrm>
                <a:off x="8296189"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19"/>
              <p:cNvSpPr/>
              <p:nvPr/>
            </p:nvSpPr>
            <p:spPr>
              <a:xfrm>
                <a:off x="8296189"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19"/>
              <p:cNvSpPr/>
              <p:nvPr/>
            </p:nvSpPr>
            <p:spPr>
              <a:xfrm>
                <a:off x="8296189"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19"/>
              <p:cNvSpPr/>
              <p:nvPr/>
            </p:nvSpPr>
            <p:spPr>
              <a:xfrm>
                <a:off x="8296189"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19"/>
              <p:cNvSpPr/>
              <p:nvPr/>
            </p:nvSpPr>
            <p:spPr>
              <a:xfrm>
                <a:off x="8296189"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19"/>
              <p:cNvSpPr/>
              <p:nvPr/>
            </p:nvSpPr>
            <p:spPr>
              <a:xfrm>
                <a:off x="8559706" y="4917796"/>
                <a:ext cx="119780" cy="119236"/>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19"/>
              <p:cNvSpPr/>
              <p:nvPr/>
            </p:nvSpPr>
            <p:spPr>
              <a:xfrm>
                <a:off x="8559706" y="4480597"/>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19"/>
              <p:cNvSpPr/>
              <p:nvPr/>
            </p:nvSpPr>
            <p:spPr>
              <a:xfrm>
                <a:off x="8559706" y="5137212"/>
                <a:ext cx="119780" cy="119236"/>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19"/>
              <p:cNvSpPr/>
              <p:nvPr/>
            </p:nvSpPr>
            <p:spPr>
              <a:xfrm>
                <a:off x="8559706" y="4699197"/>
                <a:ext cx="119780" cy="119508"/>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19"/>
              <p:cNvSpPr/>
              <p:nvPr/>
            </p:nvSpPr>
            <p:spPr>
              <a:xfrm>
                <a:off x="8559706" y="5569510"/>
                <a:ext cx="119780" cy="119236"/>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19"/>
              <p:cNvSpPr/>
              <p:nvPr/>
            </p:nvSpPr>
            <p:spPr>
              <a:xfrm>
                <a:off x="8559706" y="5350911"/>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19"/>
              <p:cNvSpPr/>
              <p:nvPr/>
            </p:nvSpPr>
            <p:spPr>
              <a:xfrm>
                <a:off x="8559706" y="3828883"/>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19"/>
              <p:cNvSpPr/>
              <p:nvPr/>
            </p:nvSpPr>
            <p:spPr>
              <a:xfrm>
                <a:off x="8296189"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19"/>
              <p:cNvSpPr/>
              <p:nvPr/>
            </p:nvSpPr>
            <p:spPr>
              <a:xfrm>
                <a:off x="8559706" y="5788926"/>
                <a:ext cx="119780" cy="118963"/>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19"/>
              <p:cNvSpPr/>
              <p:nvPr/>
            </p:nvSpPr>
            <p:spPr>
              <a:xfrm>
                <a:off x="8296189"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19"/>
              <p:cNvSpPr/>
              <p:nvPr/>
            </p:nvSpPr>
            <p:spPr>
              <a:xfrm>
                <a:off x="8559706" y="4043126"/>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19"/>
              <p:cNvSpPr/>
              <p:nvPr/>
            </p:nvSpPr>
            <p:spPr>
              <a:xfrm>
                <a:off x="8559706" y="4262270"/>
                <a:ext cx="119780" cy="119236"/>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19"/>
              <p:cNvSpPr/>
              <p:nvPr/>
            </p:nvSpPr>
            <p:spPr>
              <a:xfrm>
                <a:off x="8559706" y="6007526"/>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19"/>
              <p:cNvSpPr/>
              <p:nvPr/>
            </p:nvSpPr>
            <p:spPr>
              <a:xfrm>
                <a:off x="8032944" y="3828883"/>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19"/>
              <p:cNvSpPr/>
              <p:nvPr/>
            </p:nvSpPr>
            <p:spPr>
              <a:xfrm>
                <a:off x="8296189"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19"/>
              <p:cNvSpPr/>
              <p:nvPr/>
            </p:nvSpPr>
            <p:spPr>
              <a:xfrm>
                <a:off x="8032944" y="4699197"/>
                <a:ext cx="119508" cy="119508"/>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19"/>
              <p:cNvSpPr/>
              <p:nvPr/>
            </p:nvSpPr>
            <p:spPr>
              <a:xfrm>
                <a:off x="8032944" y="7096711"/>
                <a:ext cx="119508" cy="119236"/>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19"/>
              <p:cNvSpPr/>
              <p:nvPr/>
            </p:nvSpPr>
            <p:spPr>
              <a:xfrm>
                <a:off x="8032944" y="4262270"/>
                <a:ext cx="119508" cy="119236"/>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19"/>
              <p:cNvSpPr/>
              <p:nvPr/>
            </p:nvSpPr>
            <p:spPr>
              <a:xfrm>
                <a:off x="8032944" y="4480597"/>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19"/>
              <p:cNvSpPr/>
              <p:nvPr/>
            </p:nvSpPr>
            <p:spPr>
              <a:xfrm>
                <a:off x="8032944" y="4043126"/>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19"/>
              <p:cNvSpPr/>
              <p:nvPr/>
            </p:nvSpPr>
            <p:spPr>
              <a:xfrm>
                <a:off x="7505910"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19"/>
              <p:cNvSpPr/>
              <p:nvPr/>
            </p:nvSpPr>
            <p:spPr>
              <a:xfrm>
                <a:off x="7505910"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19"/>
              <p:cNvSpPr/>
              <p:nvPr/>
            </p:nvSpPr>
            <p:spPr>
              <a:xfrm>
                <a:off x="8559706" y="7096167"/>
                <a:ext cx="119780" cy="118691"/>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19"/>
              <p:cNvSpPr/>
              <p:nvPr/>
            </p:nvSpPr>
            <p:spPr>
              <a:xfrm>
                <a:off x="7505910"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19"/>
              <p:cNvSpPr/>
              <p:nvPr/>
            </p:nvSpPr>
            <p:spPr>
              <a:xfrm>
                <a:off x="9051895" y="6877567"/>
                <a:ext cx="93102" cy="83029"/>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19"/>
              <p:cNvSpPr/>
              <p:nvPr/>
            </p:nvSpPr>
            <p:spPr>
              <a:xfrm>
                <a:off x="8794367" y="7096167"/>
                <a:ext cx="60707" cy="34301"/>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19"/>
              <p:cNvSpPr/>
              <p:nvPr/>
            </p:nvSpPr>
            <p:spPr>
              <a:xfrm>
                <a:off x="8040022" y="7315310"/>
                <a:ext cx="98819" cy="31306"/>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19"/>
              <p:cNvSpPr/>
              <p:nvPr/>
            </p:nvSpPr>
            <p:spPr>
              <a:xfrm>
                <a:off x="8032944" y="6877567"/>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19"/>
              <p:cNvSpPr/>
              <p:nvPr/>
            </p:nvSpPr>
            <p:spPr>
              <a:xfrm>
                <a:off x="8032944" y="6659240"/>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19"/>
              <p:cNvSpPr/>
              <p:nvPr/>
            </p:nvSpPr>
            <p:spPr>
              <a:xfrm>
                <a:off x="8032944" y="6225853"/>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19"/>
              <p:cNvSpPr/>
              <p:nvPr/>
            </p:nvSpPr>
            <p:spPr>
              <a:xfrm>
                <a:off x="8032944" y="6444452"/>
                <a:ext cx="119508" cy="119236"/>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19"/>
              <p:cNvSpPr/>
              <p:nvPr/>
            </p:nvSpPr>
            <p:spPr>
              <a:xfrm>
                <a:off x="8033217" y="3611645"/>
                <a:ext cx="119236" cy="118147"/>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19"/>
              <p:cNvSpPr/>
              <p:nvPr/>
            </p:nvSpPr>
            <p:spPr>
              <a:xfrm>
                <a:off x="8296189" y="3644312"/>
                <a:ext cx="119780" cy="85479"/>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19"/>
              <p:cNvSpPr/>
              <p:nvPr/>
            </p:nvSpPr>
            <p:spPr>
              <a:xfrm>
                <a:off x="8032944" y="4917796"/>
                <a:ext cx="119508" cy="119236"/>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19"/>
              <p:cNvSpPr/>
              <p:nvPr/>
            </p:nvSpPr>
            <p:spPr>
              <a:xfrm>
                <a:off x="8032944" y="6007526"/>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19"/>
              <p:cNvSpPr/>
              <p:nvPr/>
            </p:nvSpPr>
            <p:spPr>
              <a:xfrm>
                <a:off x="8032944" y="5350911"/>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19"/>
              <p:cNvSpPr/>
              <p:nvPr/>
            </p:nvSpPr>
            <p:spPr>
              <a:xfrm>
                <a:off x="8032944" y="5137212"/>
                <a:ext cx="119508" cy="119236"/>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19"/>
              <p:cNvSpPr/>
              <p:nvPr/>
            </p:nvSpPr>
            <p:spPr>
              <a:xfrm>
                <a:off x="8032944" y="5569510"/>
                <a:ext cx="119508" cy="119236"/>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19"/>
              <p:cNvSpPr/>
              <p:nvPr/>
            </p:nvSpPr>
            <p:spPr>
              <a:xfrm>
                <a:off x="8032944" y="5788926"/>
                <a:ext cx="119508" cy="118963"/>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19"/>
              <p:cNvSpPr/>
              <p:nvPr/>
            </p:nvSpPr>
            <p:spPr>
              <a:xfrm>
                <a:off x="9051895" y="4480597"/>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19"/>
              <p:cNvSpPr/>
              <p:nvPr/>
            </p:nvSpPr>
            <p:spPr>
              <a:xfrm>
                <a:off x="9578657" y="6226397"/>
                <a:ext cx="51451" cy="90380"/>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19"/>
              <p:cNvSpPr/>
              <p:nvPr/>
            </p:nvSpPr>
            <p:spPr>
              <a:xfrm>
                <a:off x="9578657"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19"/>
              <p:cNvSpPr/>
              <p:nvPr/>
            </p:nvSpPr>
            <p:spPr>
              <a:xfrm>
                <a:off x="9315140" y="4269620"/>
                <a:ext cx="102902" cy="11188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19"/>
              <p:cNvSpPr/>
              <p:nvPr/>
            </p:nvSpPr>
            <p:spPr>
              <a:xfrm>
                <a:off x="8559706" y="6225853"/>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19"/>
              <p:cNvSpPr/>
              <p:nvPr/>
            </p:nvSpPr>
            <p:spPr>
              <a:xfrm>
                <a:off x="9315140"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19"/>
              <p:cNvSpPr/>
              <p:nvPr/>
            </p:nvSpPr>
            <p:spPr>
              <a:xfrm>
                <a:off x="9315140" y="4699197"/>
                <a:ext cx="119508" cy="119508"/>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19"/>
              <p:cNvSpPr/>
              <p:nvPr/>
            </p:nvSpPr>
            <p:spPr>
              <a:xfrm>
                <a:off x="9051895" y="6225853"/>
                <a:ext cx="119508" cy="119508"/>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19"/>
              <p:cNvSpPr/>
              <p:nvPr/>
            </p:nvSpPr>
            <p:spPr>
              <a:xfrm>
                <a:off x="9315140"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19"/>
              <p:cNvSpPr/>
              <p:nvPr/>
            </p:nvSpPr>
            <p:spPr>
              <a:xfrm>
                <a:off x="9051895" y="6007526"/>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19"/>
              <p:cNvSpPr/>
              <p:nvPr/>
            </p:nvSpPr>
            <p:spPr>
              <a:xfrm>
                <a:off x="9051895" y="6659240"/>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19"/>
              <p:cNvSpPr/>
              <p:nvPr/>
            </p:nvSpPr>
            <p:spPr>
              <a:xfrm>
                <a:off x="9051895" y="4043126"/>
                <a:ext cx="119236" cy="119508"/>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19"/>
              <p:cNvSpPr/>
              <p:nvPr/>
            </p:nvSpPr>
            <p:spPr>
              <a:xfrm>
                <a:off x="9578657" y="4702463"/>
                <a:ext cx="86024" cy="116241"/>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19"/>
              <p:cNvSpPr/>
              <p:nvPr/>
            </p:nvSpPr>
            <p:spPr>
              <a:xfrm>
                <a:off x="9051895" y="6444452"/>
                <a:ext cx="119236" cy="119236"/>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19"/>
              <p:cNvSpPr/>
              <p:nvPr/>
            </p:nvSpPr>
            <p:spPr>
              <a:xfrm>
                <a:off x="9578657"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19"/>
              <p:cNvSpPr/>
              <p:nvPr/>
            </p:nvSpPr>
            <p:spPr>
              <a:xfrm>
                <a:off x="9315140"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19"/>
              <p:cNvSpPr/>
              <p:nvPr/>
            </p:nvSpPr>
            <p:spPr>
              <a:xfrm>
                <a:off x="9578657"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19"/>
              <p:cNvSpPr/>
              <p:nvPr/>
            </p:nvSpPr>
            <p:spPr>
              <a:xfrm>
                <a:off x="9051895" y="5788926"/>
                <a:ext cx="119508" cy="118963"/>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19"/>
              <p:cNvSpPr/>
              <p:nvPr/>
            </p:nvSpPr>
            <p:spPr>
              <a:xfrm>
                <a:off x="9578657"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19"/>
              <p:cNvSpPr/>
              <p:nvPr/>
            </p:nvSpPr>
            <p:spPr>
              <a:xfrm>
                <a:off x="9578657"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19"/>
              <p:cNvSpPr/>
              <p:nvPr/>
            </p:nvSpPr>
            <p:spPr>
              <a:xfrm>
                <a:off x="9315140" y="6659512"/>
                <a:ext cx="50362" cy="5934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19"/>
              <p:cNvSpPr/>
              <p:nvPr/>
            </p:nvSpPr>
            <p:spPr>
              <a:xfrm>
                <a:off x="9315140" y="6444452"/>
                <a:ext cx="119508" cy="119236"/>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19"/>
              <p:cNvSpPr/>
              <p:nvPr/>
            </p:nvSpPr>
            <p:spPr>
              <a:xfrm>
                <a:off x="9315140"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19"/>
              <p:cNvSpPr/>
              <p:nvPr/>
            </p:nvSpPr>
            <p:spPr>
              <a:xfrm>
                <a:off x="9315140"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19"/>
              <p:cNvSpPr/>
              <p:nvPr/>
            </p:nvSpPr>
            <p:spPr>
              <a:xfrm>
                <a:off x="9315140"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19"/>
              <p:cNvSpPr/>
              <p:nvPr/>
            </p:nvSpPr>
            <p:spPr>
              <a:xfrm>
                <a:off x="9315140"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19"/>
              <p:cNvSpPr/>
              <p:nvPr/>
            </p:nvSpPr>
            <p:spPr>
              <a:xfrm>
                <a:off x="9315140" y="6007526"/>
                <a:ext cx="119508" cy="119236"/>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19"/>
              <p:cNvSpPr/>
              <p:nvPr/>
            </p:nvSpPr>
            <p:spPr>
              <a:xfrm>
                <a:off x="9578657" y="6007526"/>
                <a:ext cx="117330" cy="119236"/>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19"/>
              <p:cNvSpPr/>
              <p:nvPr/>
            </p:nvSpPr>
            <p:spPr>
              <a:xfrm>
                <a:off x="8788378"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19"/>
              <p:cNvSpPr/>
              <p:nvPr/>
            </p:nvSpPr>
            <p:spPr>
              <a:xfrm>
                <a:off x="8788378"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19"/>
              <p:cNvSpPr/>
              <p:nvPr/>
            </p:nvSpPr>
            <p:spPr>
              <a:xfrm>
                <a:off x="8788378"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19"/>
              <p:cNvSpPr/>
              <p:nvPr/>
            </p:nvSpPr>
            <p:spPr>
              <a:xfrm>
                <a:off x="8788378"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19"/>
              <p:cNvSpPr/>
              <p:nvPr/>
            </p:nvSpPr>
            <p:spPr>
              <a:xfrm>
                <a:off x="8788378"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19"/>
              <p:cNvSpPr/>
              <p:nvPr/>
            </p:nvSpPr>
            <p:spPr>
              <a:xfrm>
                <a:off x="8788378"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19"/>
              <p:cNvSpPr/>
              <p:nvPr/>
            </p:nvSpPr>
            <p:spPr>
              <a:xfrm>
                <a:off x="8788378"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19"/>
              <p:cNvSpPr/>
              <p:nvPr/>
            </p:nvSpPr>
            <p:spPr>
              <a:xfrm>
                <a:off x="8559706" y="6877567"/>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19"/>
              <p:cNvSpPr/>
              <p:nvPr/>
            </p:nvSpPr>
            <p:spPr>
              <a:xfrm>
                <a:off x="8559706" y="6444452"/>
                <a:ext cx="119780" cy="119236"/>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19"/>
              <p:cNvSpPr/>
              <p:nvPr/>
            </p:nvSpPr>
            <p:spPr>
              <a:xfrm>
                <a:off x="8788378" y="4043126"/>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19"/>
              <p:cNvSpPr/>
              <p:nvPr/>
            </p:nvSpPr>
            <p:spPr>
              <a:xfrm>
                <a:off x="8788378" y="3836777"/>
                <a:ext cx="119236" cy="111613"/>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19"/>
              <p:cNvSpPr/>
              <p:nvPr/>
            </p:nvSpPr>
            <p:spPr>
              <a:xfrm>
                <a:off x="8559706" y="6659240"/>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19"/>
              <p:cNvSpPr/>
              <p:nvPr/>
            </p:nvSpPr>
            <p:spPr>
              <a:xfrm>
                <a:off x="9051895" y="4699197"/>
                <a:ext cx="119236" cy="119508"/>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19"/>
              <p:cNvSpPr/>
              <p:nvPr/>
            </p:nvSpPr>
            <p:spPr>
              <a:xfrm>
                <a:off x="8788378"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19"/>
              <p:cNvSpPr/>
              <p:nvPr/>
            </p:nvSpPr>
            <p:spPr>
              <a:xfrm>
                <a:off x="9051895" y="4917796"/>
                <a:ext cx="119508" cy="119236"/>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19"/>
              <p:cNvSpPr/>
              <p:nvPr/>
            </p:nvSpPr>
            <p:spPr>
              <a:xfrm>
                <a:off x="7505910"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19"/>
              <p:cNvSpPr/>
              <p:nvPr/>
            </p:nvSpPr>
            <p:spPr>
              <a:xfrm>
                <a:off x="9051895" y="4262270"/>
                <a:ext cx="119236" cy="119236"/>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19"/>
              <p:cNvSpPr/>
              <p:nvPr/>
            </p:nvSpPr>
            <p:spPr>
              <a:xfrm>
                <a:off x="9051895" y="5350911"/>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19"/>
              <p:cNvSpPr/>
              <p:nvPr/>
            </p:nvSpPr>
            <p:spPr>
              <a:xfrm>
                <a:off x="9051895" y="5137212"/>
                <a:ext cx="119508" cy="119236"/>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19"/>
              <p:cNvSpPr/>
              <p:nvPr/>
            </p:nvSpPr>
            <p:spPr>
              <a:xfrm>
                <a:off x="9051895" y="5569510"/>
                <a:ext cx="119508" cy="119236"/>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19"/>
              <p:cNvSpPr/>
              <p:nvPr/>
            </p:nvSpPr>
            <p:spPr>
              <a:xfrm>
                <a:off x="8788378"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19"/>
              <p:cNvSpPr/>
              <p:nvPr/>
            </p:nvSpPr>
            <p:spPr>
              <a:xfrm>
                <a:off x="8788378"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19"/>
              <p:cNvSpPr/>
              <p:nvPr/>
            </p:nvSpPr>
            <p:spPr>
              <a:xfrm>
                <a:off x="8788378" y="6877567"/>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19"/>
              <p:cNvSpPr/>
              <p:nvPr/>
            </p:nvSpPr>
            <p:spPr>
              <a:xfrm>
                <a:off x="8788378" y="6659240"/>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19"/>
              <p:cNvSpPr/>
              <p:nvPr/>
            </p:nvSpPr>
            <p:spPr>
              <a:xfrm>
                <a:off x="8788378"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19"/>
              <p:cNvSpPr/>
              <p:nvPr/>
            </p:nvSpPr>
            <p:spPr>
              <a:xfrm>
                <a:off x="6224532" y="5137212"/>
                <a:ext cx="119236" cy="119236"/>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19"/>
              <p:cNvSpPr/>
              <p:nvPr/>
            </p:nvSpPr>
            <p:spPr>
              <a:xfrm>
                <a:off x="6224532" y="5788926"/>
                <a:ext cx="119236" cy="118963"/>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19"/>
              <p:cNvSpPr/>
              <p:nvPr/>
            </p:nvSpPr>
            <p:spPr>
              <a:xfrm>
                <a:off x="6224532" y="6007526"/>
                <a:ext cx="119236" cy="119236"/>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19"/>
              <p:cNvSpPr/>
              <p:nvPr/>
            </p:nvSpPr>
            <p:spPr>
              <a:xfrm>
                <a:off x="6259649" y="4492031"/>
                <a:ext cx="84118" cy="108891"/>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19"/>
              <p:cNvSpPr/>
              <p:nvPr/>
            </p:nvSpPr>
            <p:spPr>
              <a:xfrm>
                <a:off x="6487777"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19"/>
              <p:cNvSpPr/>
              <p:nvPr/>
            </p:nvSpPr>
            <p:spPr>
              <a:xfrm>
                <a:off x="6487777"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19"/>
              <p:cNvSpPr/>
              <p:nvPr/>
            </p:nvSpPr>
            <p:spPr>
              <a:xfrm>
                <a:off x="6224532" y="5569510"/>
                <a:ext cx="119236" cy="119236"/>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19"/>
              <p:cNvSpPr/>
              <p:nvPr/>
            </p:nvSpPr>
            <p:spPr>
              <a:xfrm>
                <a:off x="6487777" y="4480597"/>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19"/>
              <p:cNvSpPr/>
              <p:nvPr/>
            </p:nvSpPr>
            <p:spPr>
              <a:xfrm>
                <a:off x="6041322" y="5573322"/>
                <a:ext cx="39473" cy="108619"/>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19"/>
              <p:cNvSpPr/>
              <p:nvPr/>
            </p:nvSpPr>
            <p:spPr>
              <a:xfrm>
                <a:off x="6224532" y="5350911"/>
                <a:ext cx="119236" cy="119508"/>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19"/>
              <p:cNvSpPr/>
              <p:nvPr/>
            </p:nvSpPr>
            <p:spPr>
              <a:xfrm>
                <a:off x="6039144" y="5355811"/>
                <a:ext cx="41106" cy="11188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19"/>
              <p:cNvSpPr/>
              <p:nvPr/>
            </p:nvSpPr>
            <p:spPr>
              <a:xfrm>
                <a:off x="6052756" y="5157901"/>
                <a:ext cx="27495" cy="88746"/>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19"/>
              <p:cNvSpPr/>
              <p:nvPr/>
            </p:nvSpPr>
            <p:spPr>
              <a:xfrm>
                <a:off x="6224532" y="4699197"/>
                <a:ext cx="119236" cy="119508"/>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19"/>
              <p:cNvSpPr/>
              <p:nvPr/>
            </p:nvSpPr>
            <p:spPr>
              <a:xfrm>
                <a:off x="6224532" y="4917796"/>
                <a:ext cx="119236" cy="119236"/>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19"/>
              <p:cNvSpPr/>
              <p:nvPr/>
            </p:nvSpPr>
            <p:spPr>
              <a:xfrm>
                <a:off x="6487777" y="6225853"/>
                <a:ext cx="119236" cy="119508"/>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19"/>
              <p:cNvSpPr/>
              <p:nvPr/>
            </p:nvSpPr>
            <p:spPr>
              <a:xfrm>
                <a:off x="6487777"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19"/>
              <p:cNvSpPr/>
              <p:nvPr/>
            </p:nvSpPr>
            <p:spPr>
              <a:xfrm>
                <a:off x="6840312" y="3934235"/>
                <a:ext cx="8711" cy="6261"/>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19"/>
              <p:cNvSpPr/>
              <p:nvPr/>
            </p:nvSpPr>
            <p:spPr>
              <a:xfrm>
                <a:off x="6069090" y="5813427"/>
                <a:ext cx="11161" cy="48184"/>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19"/>
              <p:cNvSpPr/>
              <p:nvPr/>
            </p:nvSpPr>
            <p:spPr>
              <a:xfrm>
                <a:off x="6751294"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19"/>
              <p:cNvSpPr/>
              <p:nvPr/>
            </p:nvSpPr>
            <p:spPr>
              <a:xfrm>
                <a:off x="6751294"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19"/>
              <p:cNvSpPr/>
              <p:nvPr/>
            </p:nvSpPr>
            <p:spPr>
              <a:xfrm>
                <a:off x="6751294"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19"/>
              <p:cNvSpPr/>
              <p:nvPr/>
            </p:nvSpPr>
            <p:spPr>
              <a:xfrm>
                <a:off x="6751294"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19"/>
              <p:cNvSpPr/>
              <p:nvPr/>
            </p:nvSpPr>
            <p:spPr>
              <a:xfrm>
                <a:off x="6487777" y="5137212"/>
                <a:ext cx="119236" cy="119236"/>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19"/>
              <p:cNvSpPr/>
              <p:nvPr/>
            </p:nvSpPr>
            <p:spPr>
              <a:xfrm>
                <a:off x="7505910"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19"/>
              <p:cNvSpPr/>
              <p:nvPr/>
            </p:nvSpPr>
            <p:spPr>
              <a:xfrm>
                <a:off x="6487777"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19"/>
              <p:cNvSpPr/>
              <p:nvPr/>
            </p:nvSpPr>
            <p:spPr>
              <a:xfrm>
                <a:off x="6487777" y="5788926"/>
                <a:ext cx="119236" cy="118963"/>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19"/>
              <p:cNvSpPr/>
              <p:nvPr/>
            </p:nvSpPr>
            <p:spPr>
              <a:xfrm>
                <a:off x="6487777" y="5569510"/>
                <a:ext cx="119236" cy="119236"/>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19"/>
              <p:cNvSpPr/>
              <p:nvPr/>
            </p:nvSpPr>
            <p:spPr>
              <a:xfrm>
                <a:off x="6487777" y="4917796"/>
                <a:ext cx="119236" cy="119236"/>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19"/>
              <p:cNvSpPr/>
              <p:nvPr/>
            </p:nvSpPr>
            <p:spPr>
              <a:xfrm>
                <a:off x="7769427" y="6226397"/>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19"/>
              <p:cNvSpPr/>
              <p:nvPr/>
            </p:nvSpPr>
            <p:spPr>
              <a:xfrm>
                <a:off x="7769427" y="6007526"/>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19"/>
              <p:cNvSpPr/>
              <p:nvPr/>
            </p:nvSpPr>
            <p:spPr>
              <a:xfrm>
                <a:off x="7769427" y="6444997"/>
                <a:ext cx="119780" cy="119236"/>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19"/>
              <p:cNvSpPr/>
              <p:nvPr/>
            </p:nvSpPr>
            <p:spPr>
              <a:xfrm>
                <a:off x="7769427" y="5570327"/>
                <a:ext cx="119780" cy="119236"/>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19"/>
              <p:cNvSpPr/>
              <p:nvPr/>
            </p:nvSpPr>
            <p:spPr>
              <a:xfrm>
                <a:off x="7769427" y="5788926"/>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19"/>
              <p:cNvSpPr/>
              <p:nvPr/>
            </p:nvSpPr>
            <p:spPr>
              <a:xfrm>
                <a:off x="7769427" y="6659240"/>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19"/>
              <p:cNvSpPr/>
              <p:nvPr/>
            </p:nvSpPr>
            <p:spPr>
              <a:xfrm>
                <a:off x="7769427" y="7096711"/>
                <a:ext cx="119780" cy="119236"/>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19"/>
              <p:cNvSpPr/>
              <p:nvPr/>
            </p:nvSpPr>
            <p:spPr>
              <a:xfrm>
                <a:off x="7769427" y="3610556"/>
                <a:ext cx="119780" cy="119236"/>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19"/>
              <p:cNvSpPr/>
              <p:nvPr/>
            </p:nvSpPr>
            <p:spPr>
              <a:xfrm>
                <a:off x="7769427" y="6878112"/>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19"/>
              <p:cNvSpPr/>
              <p:nvPr/>
            </p:nvSpPr>
            <p:spPr>
              <a:xfrm>
                <a:off x="7506455" y="3627978"/>
                <a:ext cx="119236" cy="101813"/>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19"/>
              <p:cNvSpPr/>
              <p:nvPr/>
            </p:nvSpPr>
            <p:spPr>
              <a:xfrm>
                <a:off x="7769427" y="5351728"/>
                <a:ext cx="119780" cy="119236"/>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19"/>
              <p:cNvSpPr/>
              <p:nvPr/>
            </p:nvSpPr>
            <p:spPr>
              <a:xfrm>
                <a:off x="7776778" y="7315310"/>
                <a:ext cx="107258" cy="35390"/>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19"/>
              <p:cNvSpPr/>
              <p:nvPr/>
            </p:nvSpPr>
            <p:spPr>
              <a:xfrm>
                <a:off x="7022433" y="7096167"/>
                <a:ext cx="111613" cy="83029"/>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19"/>
              <p:cNvSpPr/>
              <p:nvPr/>
            </p:nvSpPr>
            <p:spPr>
              <a:xfrm>
                <a:off x="7769427" y="4043671"/>
                <a:ext cx="119780" cy="119236"/>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19"/>
              <p:cNvSpPr/>
              <p:nvPr/>
            </p:nvSpPr>
            <p:spPr>
              <a:xfrm>
                <a:off x="6224532" y="6226397"/>
                <a:ext cx="119236" cy="119236"/>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19"/>
              <p:cNvSpPr/>
              <p:nvPr/>
            </p:nvSpPr>
            <p:spPr>
              <a:xfrm>
                <a:off x="7769427" y="5137212"/>
                <a:ext cx="119780" cy="119236"/>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19"/>
              <p:cNvSpPr/>
              <p:nvPr/>
            </p:nvSpPr>
            <p:spPr>
              <a:xfrm>
                <a:off x="6751294" y="6877567"/>
                <a:ext cx="119236" cy="119508"/>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19"/>
              <p:cNvSpPr/>
              <p:nvPr/>
            </p:nvSpPr>
            <p:spPr>
              <a:xfrm>
                <a:off x="6312189" y="6451530"/>
                <a:ext cx="31578" cy="49818"/>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19"/>
              <p:cNvSpPr/>
              <p:nvPr/>
            </p:nvSpPr>
            <p:spPr>
              <a:xfrm>
                <a:off x="6491043" y="6659240"/>
                <a:ext cx="115969" cy="117330"/>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19"/>
              <p:cNvSpPr/>
              <p:nvPr/>
            </p:nvSpPr>
            <p:spPr>
              <a:xfrm>
                <a:off x="7553550" y="7314766"/>
                <a:ext cx="44918" cy="9256"/>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19"/>
              <p:cNvSpPr/>
              <p:nvPr/>
            </p:nvSpPr>
            <p:spPr>
              <a:xfrm>
                <a:off x="7769427" y="4918613"/>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19"/>
              <p:cNvSpPr/>
              <p:nvPr/>
            </p:nvSpPr>
            <p:spPr>
              <a:xfrm>
                <a:off x="7769427" y="4700013"/>
                <a:ext cx="119780" cy="119236"/>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19"/>
              <p:cNvSpPr/>
              <p:nvPr/>
            </p:nvSpPr>
            <p:spPr>
              <a:xfrm>
                <a:off x="7769427" y="4480597"/>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19"/>
              <p:cNvSpPr/>
              <p:nvPr/>
            </p:nvSpPr>
            <p:spPr>
              <a:xfrm>
                <a:off x="7769427" y="4262270"/>
                <a:ext cx="119780" cy="119236"/>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19"/>
              <p:cNvSpPr/>
              <p:nvPr/>
            </p:nvSpPr>
            <p:spPr>
              <a:xfrm>
                <a:off x="7769427" y="3828883"/>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19"/>
              <p:cNvSpPr/>
              <p:nvPr/>
            </p:nvSpPr>
            <p:spPr>
              <a:xfrm>
                <a:off x="6487777" y="5350911"/>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19"/>
              <p:cNvSpPr/>
              <p:nvPr/>
            </p:nvSpPr>
            <p:spPr>
              <a:xfrm>
                <a:off x="7242666" y="6225853"/>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19"/>
              <p:cNvSpPr/>
              <p:nvPr/>
            </p:nvSpPr>
            <p:spPr>
              <a:xfrm>
                <a:off x="7242666" y="6007526"/>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19"/>
              <p:cNvSpPr/>
              <p:nvPr/>
            </p:nvSpPr>
            <p:spPr>
              <a:xfrm>
                <a:off x="7242666" y="5788926"/>
                <a:ext cx="119508" cy="118963"/>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19"/>
              <p:cNvSpPr/>
              <p:nvPr/>
            </p:nvSpPr>
            <p:spPr>
              <a:xfrm>
                <a:off x="7242666" y="6659240"/>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19"/>
              <p:cNvSpPr/>
              <p:nvPr/>
            </p:nvSpPr>
            <p:spPr>
              <a:xfrm>
                <a:off x="7242666" y="4043126"/>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19"/>
              <p:cNvSpPr/>
              <p:nvPr/>
            </p:nvSpPr>
            <p:spPr>
              <a:xfrm>
                <a:off x="7242666" y="6444452"/>
                <a:ext cx="119508" cy="119236"/>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19"/>
              <p:cNvSpPr/>
              <p:nvPr/>
            </p:nvSpPr>
            <p:spPr>
              <a:xfrm>
                <a:off x="7242666" y="5137212"/>
                <a:ext cx="119508" cy="119236"/>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19"/>
              <p:cNvSpPr/>
              <p:nvPr/>
            </p:nvSpPr>
            <p:spPr>
              <a:xfrm>
                <a:off x="7242666" y="4480597"/>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19"/>
              <p:cNvSpPr/>
              <p:nvPr/>
            </p:nvSpPr>
            <p:spPr>
              <a:xfrm>
                <a:off x="7242666" y="5350911"/>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19"/>
              <p:cNvSpPr/>
              <p:nvPr/>
            </p:nvSpPr>
            <p:spPr>
              <a:xfrm>
                <a:off x="7242666" y="4699197"/>
                <a:ext cx="119508" cy="119508"/>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19"/>
              <p:cNvSpPr/>
              <p:nvPr/>
            </p:nvSpPr>
            <p:spPr>
              <a:xfrm>
                <a:off x="7242666" y="4262270"/>
                <a:ext cx="119508" cy="119236"/>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19"/>
              <p:cNvSpPr/>
              <p:nvPr/>
            </p:nvSpPr>
            <p:spPr>
              <a:xfrm>
                <a:off x="7242666" y="7096167"/>
                <a:ext cx="119508" cy="118963"/>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19"/>
              <p:cNvSpPr/>
              <p:nvPr/>
            </p:nvSpPr>
            <p:spPr>
              <a:xfrm>
                <a:off x="7242666" y="4917796"/>
                <a:ext cx="119508" cy="119236"/>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19"/>
              <p:cNvSpPr/>
              <p:nvPr/>
            </p:nvSpPr>
            <p:spPr>
              <a:xfrm>
                <a:off x="7242666" y="5569510"/>
                <a:ext cx="119508" cy="119236"/>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19"/>
              <p:cNvSpPr/>
              <p:nvPr/>
            </p:nvSpPr>
            <p:spPr>
              <a:xfrm>
                <a:off x="7505910"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19"/>
              <p:cNvSpPr/>
              <p:nvPr/>
            </p:nvSpPr>
            <p:spPr>
              <a:xfrm>
                <a:off x="7505910"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19"/>
              <p:cNvSpPr/>
              <p:nvPr/>
            </p:nvSpPr>
            <p:spPr>
              <a:xfrm>
                <a:off x="7505910"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19"/>
              <p:cNvSpPr/>
              <p:nvPr/>
            </p:nvSpPr>
            <p:spPr>
              <a:xfrm>
                <a:off x="7505910"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19"/>
              <p:cNvSpPr/>
              <p:nvPr/>
            </p:nvSpPr>
            <p:spPr>
              <a:xfrm>
                <a:off x="7505910"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19"/>
              <p:cNvSpPr/>
              <p:nvPr/>
            </p:nvSpPr>
            <p:spPr>
              <a:xfrm>
                <a:off x="7505910"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19"/>
              <p:cNvSpPr/>
              <p:nvPr/>
            </p:nvSpPr>
            <p:spPr>
              <a:xfrm>
                <a:off x="7505910"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19"/>
              <p:cNvSpPr/>
              <p:nvPr/>
            </p:nvSpPr>
            <p:spPr>
              <a:xfrm>
                <a:off x="7505910"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19"/>
              <p:cNvSpPr/>
              <p:nvPr/>
            </p:nvSpPr>
            <p:spPr>
              <a:xfrm>
                <a:off x="7505910"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19"/>
              <p:cNvSpPr/>
              <p:nvPr/>
            </p:nvSpPr>
            <p:spPr>
              <a:xfrm>
                <a:off x="7242666" y="6877567"/>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19"/>
              <p:cNvSpPr/>
              <p:nvPr/>
            </p:nvSpPr>
            <p:spPr>
              <a:xfrm>
                <a:off x="7505910"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19"/>
              <p:cNvSpPr/>
              <p:nvPr/>
            </p:nvSpPr>
            <p:spPr>
              <a:xfrm>
                <a:off x="7505910"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19"/>
              <p:cNvSpPr/>
              <p:nvPr/>
            </p:nvSpPr>
            <p:spPr>
              <a:xfrm>
                <a:off x="7014811"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19"/>
              <p:cNvSpPr/>
              <p:nvPr/>
            </p:nvSpPr>
            <p:spPr>
              <a:xfrm>
                <a:off x="6751294"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19"/>
              <p:cNvSpPr/>
              <p:nvPr/>
            </p:nvSpPr>
            <p:spPr>
              <a:xfrm>
                <a:off x="7014811" y="3828883"/>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19"/>
              <p:cNvSpPr/>
              <p:nvPr/>
            </p:nvSpPr>
            <p:spPr>
              <a:xfrm>
                <a:off x="6751294"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19"/>
              <p:cNvSpPr/>
              <p:nvPr/>
            </p:nvSpPr>
            <p:spPr>
              <a:xfrm>
                <a:off x="6751294"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19"/>
              <p:cNvSpPr/>
              <p:nvPr/>
            </p:nvSpPr>
            <p:spPr>
              <a:xfrm>
                <a:off x="7014811"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19"/>
              <p:cNvSpPr/>
              <p:nvPr/>
            </p:nvSpPr>
            <p:spPr>
              <a:xfrm>
                <a:off x="7014811"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19"/>
              <p:cNvSpPr/>
              <p:nvPr/>
            </p:nvSpPr>
            <p:spPr>
              <a:xfrm>
                <a:off x="6751294"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19"/>
              <p:cNvSpPr/>
              <p:nvPr/>
            </p:nvSpPr>
            <p:spPr>
              <a:xfrm>
                <a:off x="7242666" y="3828883"/>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19"/>
              <p:cNvSpPr/>
              <p:nvPr/>
            </p:nvSpPr>
            <p:spPr>
              <a:xfrm>
                <a:off x="6751294"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19"/>
              <p:cNvSpPr/>
              <p:nvPr/>
            </p:nvSpPr>
            <p:spPr>
              <a:xfrm>
                <a:off x="6751294"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19"/>
              <p:cNvSpPr/>
              <p:nvPr/>
            </p:nvSpPr>
            <p:spPr>
              <a:xfrm>
                <a:off x="7014811"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19"/>
              <p:cNvSpPr/>
              <p:nvPr/>
            </p:nvSpPr>
            <p:spPr>
              <a:xfrm>
                <a:off x="6751294"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19"/>
              <p:cNvSpPr/>
              <p:nvPr/>
            </p:nvSpPr>
            <p:spPr>
              <a:xfrm>
                <a:off x="6751294"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19"/>
              <p:cNvSpPr/>
              <p:nvPr/>
            </p:nvSpPr>
            <p:spPr>
              <a:xfrm>
                <a:off x="7014811"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19"/>
              <p:cNvSpPr/>
              <p:nvPr/>
            </p:nvSpPr>
            <p:spPr>
              <a:xfrm>
                <a:off x="7014811"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19"/>
              <p:cNvSpPr/>
              <p:nvPr/>
            </p:nvSpPr>
            <p:spPr>
              <a:xfrm>
                <a:off x="7014811" y="6877567"/>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19"/>
              <p:cNvSpPr/>
              <p:nvPr/>
            </p:nvSpPr>
            <p:spPr>
              <a:xfrm>
                <a:off x="7014811"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19"/>
              <p:cNvSpPr/>
              <p:nvPr/>
            </p:nvSpPr>
            <p:spPr>
              <a:xfrm>
                <a:off x="7014811"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19"/>
              <p:cNvSpPr/>
              <p:nvPr/>
            </p:nvSpPr>
            <p:spPr>
              <a:xfrm>
                <a:off x="7014811"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19"/>
              <p:cNvSpPr/>
              <p:nvPr/>
            </p:nvSpPr>
            <p:spPr>
              <a:xfrm>
                <a:off x="7266894" y="3686235"/>
                <a:ext cx="93374" cy="43556"/>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19"/>
              <p:cNvSpPr/>
              <p:nvPr/>
            </p:nvSpPr>
            <p:spPr>
              <a:xfrm>
                <a:off x="7014811"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19"/>
              <p:cNvSpPr/>
              <p:nvPr/>
            </p:nvSpPr>
            <p:spPr>
              <a:xfrm>
                <a:off x="7014811"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19"/>
              <p:cNvSpPr/>
              <p:nvPr/>
            </p:nvSpPr>
            <p:spPr>
              <a:xfrm>
                <a:off x="6751294"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19"/>
              <p:cNvSpPr/>
              <p:nvPr/>
            </p:nvSpPr>
            <p:spPr>
              <a:xfrm>
                <a:off x="7014811"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19"/>
              <p:cNvSpPr/>
              <p:nvPr/>
            </p:nvSpPr>
            <p:spPr>
              <a:xfrm>
                <a:off x="7014811"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652" name="Google Shape;6652;p19"/>
          <p:cNvGrpSpPr/>
          <p:nvPr/>
        </p:nvGrpSpPr>
        <p:grpSpPr>
          <a:xfrm>
            <a:off x="24566" y="2009981"/>
            <a:ext cx="1005281" cy="1245552"/>
            <a:chOff x="24566" y="2009981"/>
            <a:chExt cx="1005281" cy="1245552"/>
          </a:xfrm>
        </p:grpSpPr>
        <p:sp>
          <p:nvSpPr>
            <p:cNvPr id="6653" name="Google Shape;6653;p19"/>
            <p:cNvSpPr/>
            <p:nvPr/>
          </p:nvSpPr>
          <p:spPr>
            <a:xfrm rot="-1214796">
              <a:off x="190493" y="2093164"/>
              <a:ext cx="673426" cy="1079186"/>
            </a:xfrm>
            <a:custGeom>
              <a:rect b="b" l="l" r="r" t="t"/>
              <a:pathLst>
                <a:path extrusionOk="0" h="25703" w="16039">
                  <a:moveTo>
                    <a:pt x="2083" y="0"/>
                  </a:moveTo>
                  <a:cubicBezTo>
                    <a:pt x="938" y="0"/>
                    <a:pt x="0" y="1061"/>
                    <a:pt x="0" y="2359"/>
                  </a:cubicBezTo>
                  <a:lnTo>
                    <a:pt x="0" y="23346"/>
                  </a:lnTo>
                  <a:cubicBezTo>
                    <a:pt x="0" y="24456"/>
                    <a:pt x="685" y="25390"/>
                    <a:pt x="1599" y="25640"/>
                  </a:cubicBezTo>
                  <a:cubicBezTo>
                    <a:pt x="1668" y="25659"/>
                    <a:pt x="1738" y="25668"/>
                    <a:pt x="1808" y="25668"/>
                  </a:cubicBezTo>
                  <a:cubicBezTo>
                    <a:pt x="2010" y="25668"/>
                    <a:pt x="2208" y="25591"/>
                    <a:pt x="2371" y="25448"/>
                  </a:cubicBezTo>
                  <a:lnTo>
                    <a:pt x="6909" y="21411"/>
                  </a:lnTo>
                  <a:cubicBezTo>
                    <a:pt x="7210" y="21144"/>
                    <a:pt x="7572" y="21010"/>
                    <a:pt x="7935" y="21010"/>
                  </a:cubicBezTo>
                  <a:cubicBezTo>
                    <a:pt x="8287" y="21010"/>
                    <a:pt x="8640" y="21136"/>
                    <a:pt x="8936" y="21391"/>
                  </a:cubicBezTo>
                  <a:lnTo>
                    <a:pt x="13890" y="25648"/>
                  </a:lnTo>
                  <a:cubicBezTo>
                    <a:pt x="13931" y="25686"/>
                    <a:pt x="13982" y="25703"/>
                    <a:pt x="14034" y="25703"/>
                  </a:cubicBezTo>
                  <a:cubicBezTo>
                    <a:pt x="14036" y="25703"/>
                    <a:pt x="14038" y="25703"/>
                    <a:pt x="14041" y="25703"/>
                  </a:cubicBezTo>
                  <a:cubicBezTo>
                    <a:pt x="15149" y="25651"/>
                    <a:pt x="16039" y="24612"/>
                    <a:pt x="16038" y="23347"/>
                  </a:cubicBezTo>
                  <a:lnTo>
                    <a:pt x="16038" y="2359"/>
                  </a:lnTo>
                  <a:cubicBezTo>
                    <a:pt x="16038" y="1061"/>
                    <a:pt x="15100" y="0"/>
                    <a:pt x="139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19"/>
            <p:cNvSpPr/>
            <p:nvPr/>
          </p:nvSpPr>
          <p:spPr>
            <a:xfrm rot="-204136">
              <a:off x="301733" y="2444223"/>
              <a:ext cx="422176" cy="355644"/>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6655" name="Shape 6655"/>
        <p:cNvGrpSpPr/>
        <p:nvPr/>
      </p:nvGrpSpPr>
      <p:grpSpPr>
        <a:xfrm>
          <a:off x="0" y="0"/>
          <a:ext cx="0" cy="0"/>
          <a:chOff x="0" y="0"/>
          <a:chExt cx="0" cy="0"/>
        </a:xfrm>
      </p:grpSpPr>
      <p:grpSp>
        <p:nvGrpSpPr>
          <p:cNvPr id="6656" name="Google Shape;6656;p20"/>
          <p:cNvGrpSpPr/>
          <p:nvPr/>
        </p:nvGrpSpPr>
        <p:grpSpPr>
          <a:xfrm>
            <a:off x="404139" y="344005"/>
            <a:ext cx="8335709" cy="4455498"/>
            <a:chOff x="496775" y="1096100"/>
            <a:chExt cx="6654725" cy="3557000"/>
          </a:xfrm>
        </p:grpSpPr>
        <p:sp>
          <p:nvSpPr>
            <p:cNvPr id="6657" name="Google Shape;6657;p20"/>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20"/>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20"/>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20"/>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20"/>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20"/>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20"/>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20"/>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20"/>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20"/>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20"/>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20"/>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20"/>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20"/>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20"/>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20"/>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20"/>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20"/>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20"/>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20"/>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20"/>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20"/>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20"/>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20"/>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20"/>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20"/>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20"/>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20"/>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20"/>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20"/>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20"/>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20"/>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20"/>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20"/>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20"/>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20"/>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20"/>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20"/>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20"/>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20"/>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20"/>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20"/>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20"/>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20"/>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20"/>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20"/>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20"/>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20"/>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20"/>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20"/>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20"/>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20"/>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20"/>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20"/>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20"/>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20"/>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20"/>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20"/>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20"/>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20"/>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20"/>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20"/>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20"/>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20"/>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20"/>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20"/>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20"/>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20"/>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20"/>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20"/>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20"/>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20"/>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20"/>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20"/>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20"/>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20"/>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20"/>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20"/>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20"/>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20"/>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20"/>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20"/>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20"/>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20"/>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20"/>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20"/>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20"/>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20"/>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20"/>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20"/>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20"/>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20"/>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20"/>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20"/>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20"/>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20"/>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20"/>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20"/>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20"/>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20"/>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20"/>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20"/>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20"/>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20"/>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20"/>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20"/>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20"/>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20"/>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20"/>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20"/>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20"/>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20"/>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20"/>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20"/>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20"/>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20"/>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20"/>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20"/>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20"/>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20"/>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20"/>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20"/>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20"/>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20"/>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20"/>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20"/>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20"/>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20"/>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20"/>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20"/>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20"/>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20"/>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20"/>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20"/>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20"/>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20"/>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20"/>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20"/>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20"/>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20"/>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20"/>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20"/>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20"/>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20"/>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20"/>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20"/>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20"/>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20"/>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20"/>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20"/>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20"/>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20"/>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20"/>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20"/>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20"/>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20"/>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20"/>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20"/>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20"/>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20"/>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20"/>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20"/>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20"/>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20"/>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20"/>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20"/>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20"/>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20"/>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20"/>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20"/>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20"/>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20"/>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20"/>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20"/>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20"/>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20"/>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20"/>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20"/>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20"/>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20"/>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20"/>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20"/>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20"/>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20"/>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20"/>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20"/>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20"/>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20"/>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20"/>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20"/>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20"/>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20"/>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20"/>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20"/>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20"/>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20"/>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20"/>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20"/>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20"/>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20"/>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20"/>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20"/>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20"/>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20"/>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20"/>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20"/>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20"/>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20"/>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20"/>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20"/>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20"/>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20"/>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20"/>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20"/>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20"/>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20"/>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20"/>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20"/>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20"/>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20"/>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20"/>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20"/>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20"/>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20"/>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20"/>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20"/>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20"/>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20"/>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20"/>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20"/>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20"/>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20"/>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20"/>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20"/>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20"/>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20"/>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20"/>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20"/>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20"/>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20"/>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20"/>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20"/>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20"/>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20"/>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20"/>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20"/>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20"/>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20"/>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20"/>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20"/>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20"/>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20"/>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20"/>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20"/>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20"/>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20"/>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20"/>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20"/>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20"/>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20"/>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20"/>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20"/>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20"/>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20"/>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20"/>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20"/>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20"/>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20"/>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20"/>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20"/>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20"/>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20"/>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20"/>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20"/>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20"/>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20"/>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20"/>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20"/>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20"/>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20"/>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20"/>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20"/>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20"/>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20"/>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20"/>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20"/>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20"/>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20"/>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20"/>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20"/>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20"/>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20"/>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20"/>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20"/>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20"/>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20"/>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20"/>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20"/>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20"/>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20"/>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20"/>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20"/>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20"/>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20"/>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20"/>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20"/>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20"/>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20"/>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20"/>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20"/>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20"/>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20"/>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20"/>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20"/>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20"/>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20"/>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20"/>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20"/>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20"/>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20"/>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20"/>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20"/>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20"/>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20"/>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20"/>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20"/>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20"/>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20"/>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20"/>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20"/>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20"/>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20"/>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20"/>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20"/>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20"/>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20"/>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20"/>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20"/>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20"/>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20"/>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20"/>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20"/>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20"/>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20"/>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20"/>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20"/>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20"/>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20"/>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20"/>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20"/>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20"/>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20"/>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20"/>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20"/>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20"/>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20"/>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20"/>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20"/>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20"/>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20"/>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20"/>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20"/>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20"/>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20"/>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20"/>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20"/>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20"/>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20"/>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20"/>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20"/>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20"/>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20"/>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20"/>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20"/>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20"/>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20"/>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20"/>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20"/>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20"/>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20"/>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20"/>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20"/>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20"/>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20"/>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20"/>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20"/>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20"/>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20"/>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20"/>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20"/>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20"/>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20"/>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20"/>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20"/>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20"/>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20"/>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20"/>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20"/>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20"/>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20"/>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20"/>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20"/>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20"/>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20"/>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20"/>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20"/>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20"/>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20"/>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20"/>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20"/>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20"/>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20"/>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20"/>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20"/>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20"/>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20"/>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20"/>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20"/>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20"/>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20"/>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20"/>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20"/>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20"/>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20"/>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20"/>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20"/>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20"/>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20"/>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20"/>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20"/>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20"/>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20"/>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20"/>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20"/>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20"/>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20"/>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20"/>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20"/>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20"/>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20"/>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20"/>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20"/>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20"/>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20"/>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20"/>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20"/>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20"/>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20"/>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20"/>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20"/>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20"/>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20"/>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20"/>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20"/>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20"/>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20"/>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20"/>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20"/>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20"/>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20"/>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20"/>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20"/>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20"/>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20"/>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20"/>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20"/>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20"/>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20"/>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20"/>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20"/>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20"/>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20"/>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20"/>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20"/>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20"/>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20"/>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20"/>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20"/>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20"/>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20"/>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37" name="Google Shape;7137;p20"/>
          <p:cNvSpPr/>
          <p:nvPr/>
        </p:nvSpPr>
        <p:spPr>
          <a:xfrm rot="9308346">
            <a:off x="-247580" y="-467310"/>
            <a:ext cx="1980544" cy="1734325"/>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20"/>
          <p:cNvSpPr/>
          <p:nvPr/>
        </p:nvSpPr>
        <p:spPr>
          <a:xfrm flipH="1" rot="-1082566">
            <a:off x="7292749" y="-78957"/>
            <a:ext cx="1799957" cy="600923"/>
          </a:xfrm>
          <a:custGeom>
            <a:rect b="b" l="l" r="r" t="t"/>
            <a:pathLst>
              <a:path extrusionOk="0" h="12415" w="66886">
                <a:moveTo>
                  <a:pt x="184" y="0"/>
                </a:moveTo>
                <a:cubicBezTo>
                  <a:pt x="1" y="1134"/>
                  <a:pt x="96" y="2251"/>
                  <a:pt x="676" y="3247"/>
                </a:cubicBezTo>
                <a:cubicBezTo>
                  <a:pt x="911" y="3650"/>
                  <a:pt x="1224" y="4024"/>
                  <a:pt x="1311" y="4480"/>
                </a:cubicBezTo>
                <a:cubicBezTo>
                  <a:pt x="1413" y="5020"/>
                  <a:pt x="1181" y="5558"/>
                  <a:pt x="987" y="6073"/>
                </a:cubicBezTo>
                <a:cubicBezTo>
                  <a:pt x="230" y="8084"/>
                  <a:pt x="30" y="10296"/>
                  <a:pt x="375" y="12415"/>
                </a:cubicBezTo>
                <a:lnTo>
                  <a:pt x="66828" y="12415"/>
                </a:lnTo>
                <a:cubicBezTo>
                  <a:pt x="66886" y="10143"/>
                  <a:pt x="66674" y="7895"/>
                  <a:pt x="65868" y="5783"/>
                </a:cubicBezTo>
                <a:cubicBezTo>
                  <a:pt x="65315" y="4327"/>
                  <a:pt x="64473" y="2866"/>
                  <a:pt x="64698" y="1326"/>
                </a:cubicBezTo>
                <a:cubicBezTo>
                  <a:pt x="64764" y="870"/>
                  <a:pt x="64922" y="437"/>
                  <a:pt x="65078" y="0"/>
                </a:cubicBezTo>
                <a:close/>
              </a:path>
            </a:pathLst>
          </a:custGeom>
          <a:solidFill>
            <a:schemeClr val="accent5"/>
          </a:solidFill>
          <a:ln>
            <a:noFill/>
          </a:ln>
          <a:effectLst>
            <a:outerShdw blurRad="57150" rotWithShape="0" algn="bl" dir="5400000" dist="19050">
              <a:srgbClr val="685D65">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20"/>
          <p:cNvSpPr/>
          <p:nvPr/>
        </p:nvSpPr>
        <p:spPr>
          <a:xfrm rot="-7200052">
            <a:off x="-197728" y="4035588"/>
            <a:ext cx="1393392" cy="1220204"/>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20"/>
          <p:cNvSpPr/>
          <p:nvPr/>
        </p:nvSpPr>
        <p:spPr>
          <a:xfrm flipH="1" rot="7788475">
            <a:off x="-100938" y="4212294"/>
            <a:ext cx="1424657" cy="401566"/>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20"/>
          <p:cNvSpPr/>
          <p:nvPr/>
        </p:nvSpPr>
        <p:spPr>
          <a:xfrm rot="-602107">
            <a:off x="7483600" y="202284"/>
            <a:ext cx="364091" cy="312237"/>
          </a:xfrm>
          <a:custGeom>
            <a:rect b="b" l="l" r="r" t="t"/>
            <a:pathLst>
              <a:path extrusionOk="0" h="4203" w="4901">
                <a:moveTo>
                  <a:pt x="1180" y="0"/>
                </a:moveTo>
                <a:cubicBezTo>
                  <a:pt x="1058" y="0"/>
                  <a:pt x="937" y="19"/>
                  <a:pt x="821" y="61"/>
                </a:cubicBezTo>
                <a:cubicBezTo>
                  <a:pt x="287" y="253"/>
                  <a:pt x="1" y="870"/>
                  <a:pt x="28" y="1436"/>
                </a:cubicBezTo>
                <a:cubicBezTo>
                  <a:pt x="57" y="2002"/>
                  <a:pt x="333" y="2524"/>
                  <a:pt x="634" y="3003"/>
                </a:cubicBezTo>
                <a:cubicBezTo>
                  <a:pt x="973" y="3540"/>
                  <a:pt x="1417" y="4094"/>
                  <a:pt x="2044" y="4188"/>
                </a:cubicBezTo>
                <a:cubicBezTo>
                  <a:pt x="2107" y="4198"/>
                  <a:pt x="2170" y="4203"/>
                  <a:pt x="2232" y="4203"/>
                </a:cubicBezTo>
                <a:cubicBezTo>
                  <a:pt x="2896" y="4203"/>
                  <a:pt x="3483" y="3684"/>
                  <a:pt x="3969" y="3204"/>
                </a:cubicBezTo>
                <a:cubicBezTo>
                  <a:pt x="4277" y="2898"/>
                  <a:pt x="4594" y="2580"/>
                  <a:pt x="4749" y="2174"/>
                </a:cubicBezTo>
                <a:cubicBezTo>
                  <a:pt x="4901" y="1770"/>
                  <a:pt x="4843" y="1251"/>
                  <a:pt x="4499" y="989"/>
                </a:cubicBezTo>
                <a:cubicBezTo>
                  <a:pt x="4347" y="872"/>
                  <a:pt x="4159" y="821"/>
                  <a:pt x="3968" y="821"/>
                </a:cubicBezTo>
                <a:cubicBezTo>
                  <a:pt x="3799" y="821"/>
                  <a:pt x="3627" y="861"/>
                  <a:pt x="3473" y="928"/>
                </a:cubicBezTo>
                <a:cubicBezTo>
                  <a:pt x="3251" y="1027"/>
                  <a:pt x="3058" y="1175"/>
                  <a:pt x="2878" y="1337"/>
                </a:cubicBezTo>
                <a:cubicBezTo>
                  <a:pt x="2679" y="990"/>
                  <a:pt x="2462" y="652"/>
                  <a:pt x="2161" y="394"/>
                </a:cubicBezTo>
                <a:cubicBezTo>
                  <a:pt x="1890" y="159"/>
                  <a:pt x="1532" y="0"/>
                  <a:pt x="1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2" name="Google Shape;7142;p20"/>
          <p:cNvGrpSpPr/>
          <p:nvPr/>
        </p:nvGrpSpPr>
        <p:grpSpPr>
          <a:xfrm>
            <a:off x="-308821" y="20482"/>
            <a:ext cx="1170011" cy="771955"/>
            <a:chOff x="-308821" y="20482"/>
            <a:chExt cx="1170011" cy="771955"/>
          </a:xfrm>
        </p:grpSpPr>
        <p:sp>
          <p:nvSpPr>
            <p:cNvPr id="7143" name="Google Shape;7143;p20"/>
            <p:cNvSpPr/>
            <p:nvPr/>
          </p:nvSpPr>
          <p:spPr>
            <a:xfrm rot="-1197451">
              <a:off x="-269011" y="193811"/>
              <a:ext cx="1090392" cy="425297"/>
            </a:xfrm>
            <a:custGeom>
              <a:rect b="b" l="l" r="r" t="t"/>
              <a:pathLst>
                <a:path extrusionOk="0" h="17101" w="43837">
                  <a:moveTo>
                    <a:pt x="2128" y="1"/>
                  </a:moveTo>
                  <a:cubicBezTo>
                    <a:pt x="1919" y="1"/>
                    <a:pt x="1714" y="34"/>
                    <a:pt x="1525" y="90"/>
                  </a:cubicBezTo>
                  <a:cubicBezTo>
                    <a:pt x="1456" y="108"/>
                    <a:pt x="1390" y="133"/>
                    <a:pt x="1321" y="161"/>
                  </a:cubicBezTo>
                  <a:cubicBezTo>
                    <a:pt x="898" y="335"/>
                    <a:pt x="543" y="646"/>
                    <a:pt x="311" y="1036"/>
                  </a:cubicBezTo>
                  <a:cubicBezTo>
                    <a:pt x="113" y="1353"/>
                    <a:pt x="1" y="1731"/>
                    <a:pt x="1" y="2128"/>
                  </a:cubicBezTo>
                  <a:lnTo>
                    <a:pt x="1" y="14972"/>
                  </a:lnTo>
                  <a:cubicBezTo>
                    <a:pt x="1" y="15469"/>
                    <a:pt x="177" y="15931"/>
                    <a:pt x="467" y="16292"/>
                  </a:cubicBezTo>
                  <a:cubicBezTo>
                    <a:pt x="732" y="16630"/>
                    <a:pt x="1103" y="16885"/>
                    <a:pt x="1525" y="17012"/>
                  </a:cubicBezTo>
                  <a:cubicBezTo>
                    <a:pt x="1714" y="17067"/>
                    <a:pt x="1916" y="17100"/>
                    <a:pt x="2128" y="17100"/>
                  </a:cubicBezTo>
                  <a:lnTo>
                    <a:pt x="37439" y="17100"/>
                  </a:lnTo>
                  <a:cubicBezTo>
                    <a:pt x="37677" y="17100"/>
                    <a:pt x="38102" y="16743"/>
                    <a:pt x="38627" y="16170"/>
                  </a:cubicBezTo>
                  <a:cubicBezTo>
                    <a:pt x="38945" y="15820"/>
                    <a:pt x="39295" y="15403"/>
                    <a:pt x="39658" y="14930"/>
                  </a:cubicBezTo>
                  <a:lnTo>
                    <a:pt x="39658" y="14927"/>
                  </a:lnTo>
                  <a:cubicBezTo>
                    <a:pt x="39903" y="14612"/>
                    <a:pt x="40154" y="14278"/>
                    <a:pt x="40405" y="13932"/>
                  </a:cubicBezTo>
                  <a:cubicBezTo>
                    <a:pt x="40640" y="13610"/>
                    <a:pt x="40874" y="13276"/>
                    <a:pt x="41106" y="12937"/>
                  </a:cubicBezTo>
                  <a:cubicBezTo>
                    <a:pt x="41645" y="12150"/>
                    <a:pt x="42167" y="11343"/>
                    <a:pt x="42600" y="10615"/>
                  </a:cubicBezTo>
                  <a:cubicBezTo>
                    <a:pt x="42635" y="10556"/>
                    <a:pt x="42671" y="10495"/>
                    <a:pt x="42707" y="10436"/>
                  </a:cubicBezTo>
                  <a:cubicBezTo>
                    <a:pt x="42776" y="10325"/>
                    <a:pt x="42840" y="10218"/>
                    <a:pt x="42899" y="10110"/>
                  </a:cubicBezTo>
                  <a:cubicBezTo>
                    <a:pt x="43106" y="9752"/>
                    <a:pt x="43275" y="9454"/>
                    <a:pt x="43415" y="9200"/>
                  </a:cubicBezTo>
                  <a:cubicBezTo>
                    <a:pt x="43696" y="8674"/>
                    <a:pt x="43837" y="8333"/>
                    <a:pt x="43837" y="8026"/>
                  </a:cubicBezTo>
                  <a:cubicBezTo>
                    <a:pt x="43837" y="7592"/>
                    <a:pt x="43550" y="7219"/>
                    <a:pt x="42982" y="6476"/>
                  </a:cubicBezTo>
                  <a:cubicBezTo>
                    <a:pt x="42932" y="6405"/>
                    <a:pt x="42872" y="6327"/>
                    <a:pt x="42813" y="6248"/>
                  </a:cubicBezTo>
                  <a:cubicBezTo>
                    <a:pt x="42780" y="6205"/>
                    <a:pt x="42744" y="6162"/>
                    <a:pt x="42708" y="6114"/>
                  </a:cubicBezTo>
                  <a:cubicBezTo>
                    <a:pt x="42542" y="5891"/>
                    <a:pt x="42366" y="5661"/>
                    <a:pt x="42187" y="5418"/>
                  </a:cubicBezTo>
                  <a:cubicBezTo>
                    <a:pt x="41841" y="4957"/>
                    <a:pt x="41474" y="4463"/>
                    <a:pt x="41104" y="3975"/>
                  </a:cubicBezTo>
                  <a:cubicBezTo>
                    <a:pt x="40595" y="3302"/>
                    <a:pt x="40076" y="2630"/>
                    <a:pt x="39595" y="2034"/>
                  </a:cubicBezTo>
                  <a:cubicBezTo>
                    <a:pt x="39272" y="1642"/>
                    <a:pt x="38968" y="1290"/>
                    <a:pt x="38694" y="987"/>
                  </a:cubicBezTo>
                  <a:cubicBezTo>
                    <a:pt x="38670" y="964"/>
                    <a:pt x="38647" y="938"/>
                    <a:pt x="38627" y="915"/>
                  </a:cubicBezTo>
                  <a:cubicBezTo>
                    <a:pt x="38107" y="356"/>
                    <a:pt x="37681" y="1"/>
                    <a:pt x="37439" y="1"/>
                  </a:cubicBezTo>
                  <a:close/>
                </a:path>
              </a:pathLst>
            </a:custGeom>
            <a:solidFill>
              <a:schemeClr val="dk2"/>
            </a:solidFill>
            <a:ln>
              <a:noFill/>
            </a:ln>
            <a:effectLst>
              <a:outerShdw blurRad="57150" rotWithShape="0" algn="bl" dir="5400000" dist="19050">
                <a:srgbClr val="685D65">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20"/>
            <p:cNvSpPr/>
            <p:nvPr/>
          </p:nvSpPr>
          <p:spPr>
            <a:xfrm rot="-1197451">
              <a:off x="-263782" y="196638"/>
              <a:ext cx="1079945" cy="419627"/>
            </a:xfrm>
            <a:custGeom>
              <a:rect b="b" l="l" r="r" t="t"/>
              <a:pathLst>
                <a:path extrusionOk="0" h="16873" w="43417">
                  <a:moveTo>
                    <a:pt x="37144" y="1"/>
                  </a:moveTo>
                  <a:cubicBezTo>
                    <a:pt x="37049" y="1"/>
                    <a:pt x="36954" y="17"/>
                    <a:pt x="36865" y="55"/>
                  </a:cubicBezTo>
                  <a:cubicBezTo>
                    <a:pt x="36509" y="205"/>
                    <a:pt x="36359" y="631"/>
                    <a:pt x="36418" y="994"/>
                  </a:cubicBezTo>
                  <a:cubicBezTo>
                    <a:pt x="36481" y="1359"/>
                    <a:pt x="36703" y="1682"/>
                    <a:pt x="36915" y="1987"/>
                  </a:cubicBezTo>
                  <a:cubicBezTo>
                    <a:pt x="37120" y="2281"/>
                    <a:pt x="37335" y="2580"/>
                    <a:pt x="37629" y="2794"/>
                  </a:cubicBezTo>
                  <a:cubicBezTo>
                    <a:pt x="37841" y="2949"/>
                    <a:pt x="38110" y="3054"/>
                    <a:pt x="38375" y="3054"/>
                  </a:cubicBezTo>
                  <a:cubicBezTo>
                    <a:pt x="38477" y="3054"/>
                    <a:pt x="38578" y="3039"/>
                    <a:pt x="38675" y="3005"/>
                  </a:cubicBezTo>
                  <a:cubicBezTo>
                    <a:pt x="39038" y="2882"/>
                    <a:pt x="39263" y="2539"/>
                    <a:pt x="39442" y="2209"/>
                  </a:cubicBezTo>
                  <a:cubicBezTo>
                    <a:pt x="39495" y="2115"/>
                    <a:pt x="39547" y="2019"/>
                    <a:pt x="39593" y="1920"/>
                  </a:cubicBezTo>
                  <a:cubicBezTo>
                    <a:pt x="39270" y="1531"/>
                    <a:pt x="38969" y="1176"/>
                    <a:pt x="38694" y="873"/>
                  </a:cubicBezTo>
                  <a:cubicBezTo>
                    <a:pt x="38587" y="1055"/>
                    <a:pt x="38511" y="1254"/>
                    <a:pt x="38472" y="1457"/>
                  </a:cubicBezTo>
                  <a:lnTo>
                    <a:pt x="38367" y="1108"/>
                  </a:lnTo>
                  <a:cubicBezTo>
                    <a:pt x="38221" y="804"/>
                    <a:pt x="38073" y="499"/>
                    <a:pt x="37820" y="272"/>
                  </a:cubicBezTo>
                  <a:cubicBezTo>
                    <a:pt x="37636" y="111"/>
                    <a:pt x="37387" y="1"/>
                    <a:pt x="37144" y="1"/>
                  </a:cubicBezTo>
                  <a:close/>
                  <a:moveTo>
                    <a:pt x="3716" y="42"/>
                  </a:moveTo>
                  <a:cubicBezTo>
                    <a:pt x="3584" y="42"/>
                    <a:pt x="3438" y="92"/>
                    <a:pt x="3322" y="156"/>
                  </a:cubicBezTo>
                  <a:cubicBezTo>
                    <a:pt x="2825" y="430"/>
                    <a:pt x="2468" y="919"/>
                    <a:pt x="2364" y="1457"/>
                  </a:cubicBezTo>
                  <a:lnTo>
                    <a:pt x="2260" y="1108"/>
                  </a:lnTo>
                  <a:cubicBezTo>
                    <a:pt x="2116" y="804"/>
                    <a:pt x="1966" y="499"/>
                    <a:pt x="1711" y="272"/>
                  </a:cubicBezTo>
                  <a:cubicBezTo>
                    <a:pt x="1606" y="174"/>
                    <a:pt x="1470" y="95"/>
                    <a:pt x="1322" y="47"/>
                  </a:cubicBezTo>
                  <a:cubicBezTo>
                    <a:pt x="899" y="221"/>
                    <a:pt x="544" y="532"/>
                    <a:pt x="312" y="922"/>
                  </a:cubicBezTo>
                  <a:cubicBezTo>
                    <a:pt x="309" y="945"/>
                    <a:pt x="312" y="969"/>
                    <a:pt x="316" y="994"/>
                  </a:cubicBezTo>
                  <a:cubicBezTo>
                    <a:pt x="375" y="1359"/>
                    <a:pt x="594" y="1682"/>
                    <a:pt x="809" y="1987"/>
                  </a:cubicBezTo>
                  <a:cubicBezTo>
                    <a:pt x="1014" y="2281"/>
                    <a:pt x="1226" y="2579"/>
                    <a:pt x="1520" y="2794"/>
                  </a:cubicBezTo>
                  <a:cubicBezTo>
                    <a:pt x="1736" y="2949"/>
                    <a:pt x="2003" y="3055"/>
                    <a:pt x="2267" y="3055"/>
                  </a:cubicBezTo>
                  <a:cubicBezTo>
                    <a:pt x="2368" y="3055"/>
                    <a:pt x="2469" y="3039"/>
                    <a:pt x="2567" y="3005"/>
                  </a:cubicBezTo>
                  <a:cubicBezTo>
                    <a:pt x="2932" y="2882"/>
                    <a:pt x="3154" y="2539"/>
                    <a:pt x="3334" y="2209"/>
                  </a:cubicBezTo>
                  <a:cubicBezTo>
                    <a:pt x="3600" y="1720"/>
                    <a:pt x="3822" y="1216"/>
                    <a:pt x="4002" y="690"/>
                  </a:cubicBezTo>
                  <a:cubicBezTo>
                    <a:pt x="4060" y="510"/>
                    <a:pt x="4113" y="292"/>
                    <a:pt x="3981" y="149"/>
                  </a:cubicBezTo>
                  <a:cubicBezTo>
                    <a:pt x="3914" y="72"/>
                    <a:pt x="3819" y="42"/>
                    <a:pt x="3716" y="42"/>
                  </a:cubicBezTo>
                  <a:close/>
                  <a:moveTo>
                    <a:pt x="7059" y="1"/>
                  </a:moveTo>
                  <a:cubicBezTo>
                    <a:pt x="6962" y="1"/>
                    <a:pt x="6867" y="18"/>
                    <a:pt x="6777" y="56"/>
                  </a:cubicBezTo>
                  <a:cubicBezTo>
                    <a:pt x="6424" y="206"/>
                    <a:pt x="6274" y="629"/>
                    <a:pt x="6333" y="995"/>
                  </a:cubicBezTo>
                  <a:cubicBezTo>
                    <a:pt x="6393" y="1359"/>
                    <a:pt x="6611" y="1679"/>
                    <a:pt x="6826" y="1986"/>
                  </a:cubicBezTo>
                  <a:cubicBezTo>
                    <a:pt x="7032" y="2279"/>
                    <a:pt x="7243" y="2580"/>
                    <a:pt x="7540" y="2796"/>
                  </a:cubicBezTo>
                  <a:cubicBezTo>
                    <a:pt x="7754" y="2951"/>
                    <a:pt x="8023" y="3055"/>
                    <a:pt x="8287" y="3055"/>
                  </a:cubicBezTo>
                  <a:cubicBezTo>
                    <a:pt x="8388" y="3055"/>
                    <a:pt x="8487" y="3040"/>
                    <a:pt x="8583" y="3008"/>
                  </a:cubicBezTo>
                  <a:cubicBezTo>
                    <a:pt x="8947" y="2882"/>
                    <a:pt x="9174" y="2539"/>
                    <a:pt x="9353" y="2209"/>
                  </a:cubicBezTo>
                  <a:cubicBezTo>
                    <a:pt x="9618" y="1722"/>
                    <a:pt x="9841" y="1213"/>
                    <a:pt x="10020" y="692"/>
                  </a:cubicBezTo>
                  <a:cubicBezTo>
                    <a:pt x="10080" y="513"/>
                    <a:pt x="10130" y="294"/>
                    <a:pt x="10001" y="151"/>
                  </a:cubicBezTo>
                  <a:cubicBezTo>
                    <a:pt x="9932" y="74"/>
                    <a:pt x="9837" y="44"/>
                    <a:pt x="9733" y="44"/>
                  </a:cubicBezTo>
                  <a:cubicBezTo>
                    <a:pt x="9601" y="44"/>
                    <a:pt x="9456" y="93"/>
                    <a:pt x="9340" y="158"/>
                  </a:cubicBezTo>
                  <a:cubicBezTo>
                    <a:pt x="8847" y="434"/>
                    <a:pt x="8489" y="922"/>
                    <a:pt x="8383" y="1459"/>
                  </a:cubicBezTo>
                  <a:lnTo>
                    <a:pt x="8279" y="1110"/>
                  </a:lnTo>
                  <a:cubicBezTo>
                    <a:pt x="8136" y="809"/>
                    <a:pt x="7985" y="499"/>
                    <a:pt x="7733" y="272"/>
                  </a:cubicBezTo>
                  <a:cubicBezTo>
                    <a:pt x="7551" y="111"/>
                    <a:pt x="7302" y="1"/>
                    <a:pt x="7059" y="1"/>
                  </a:cubicBezTo>
                  <a:close/>
                  <a:moveTo>
                    <a:pt x="13076" y="1"/>
                  </a:moveTo>
                  <a:cubicBezTo>
                    <a:pt x="12980" y="1"/>
                    <a:pt x="12885" y="18"/>
                    <a:pt x="12795" y="56"/>
                  </a:cubicBezTo>
                  <a:cubicBezTo>
                    <a:pt x="12442" y="206"/>
                    <a:pt x="12292" y="629"/>
                    <a:pt x="12351" y="995"/>
                  </a:cubicBezTo>
                  <a:cubicBezTo>
                    <a:pt x="12409" y="1359"/>
                    <a:pt x="12630" y="1679"/>
                    <a:pt x="12844" y="1986"/>
                  </a:cubicBezTo>
                  <a:cubicBezTo>
                    <a:pt x="13049" y="2279"/>
                    <a:pt x="13261" y="2580"/>
                    <a:pt x="13556" y="2796"/>
                  </a:cubicBezTo>
                  <a:cubicBezTo>
                    <a:pt x="13770" y="2951"/>
                    <a:pt x="14040" y="3055"/>
                    <a:pt x="14305" y="3055"/>
                  </a:cubicBezTo>
                  <a:cubicBezTo>
                    <a:pt x="14405" y="3055"/>
                    <a:pt x="14505" y="3040"/>
                    <a:pt x="14601" y="3008"/>
                  </a:cubicBezTo>
                  <a:cubicBezTo>
                    <a:pt x="14966" y="2882"/>
                    <a:pt x="15191" y="2539"/>
                    <a:pt x="15370" y="2209"/>
                  </a:cubicBezTo>
                  <a:cubicBezTo>
                    <a:pt x="15635" y="1722"/>
                    <a:pt x="15857" y="1213"/>
                    <a:pt x="16036" y="692"/>
                  </a:cubicBezTo>
                  <a:cubicBezTo>
                    <a:pt x="16098" y="513"/>
                    <a:pt x="16148" y="294"/>
                    <a:pt x="16019" y="151"/>
                  </a:cubicBezTo>
                  <a:cubicBezTo>
                    <a:pt x="15951" y="74"/>
                    <a:pt x="15854" y="44"/>
                    <a:pt x="15751" y="44"/>
                  </a:cubicBezTo>
                  <a:cubicBezTo>
                    <a:pt x="15618" y="44"/>
                    <a:pt x="15473" y="93"/>
                    <a:pt x="15357" y="158"/>
                  </a:cubicBezTo>
                  <a:cubicBezTo>
                    <a:pt x="14865" y="434"/>
                    <a:pt x="14507" y="922"/>
                    <a:pt x="14401" y="1459"/>
                  </a:cubicBezTo>
                  <a:lnTo>
                    <a:pt x="14296" y="1110"/>
                  </a:lnTo>
                  <a:cubicBezTo>
                    <a:pt x="14153" y="809"/>
                    <a:pt x="14002" y="499"/>
                    <a:pt x="13750" y="272"/>
                  </a:cubicBezTo>
                  <a:cubicBezTo>
                    <a:pt x="13569" y="111"/>
                    <a:pt x="13320" y="1"/>
                    <a:pt x="13076" y="1"/>
                  </a:cubicBezTo>
                  <a:close/>
                  <a:moveTo>
                    <a:pt x="19096" y="1"/>
                  </a:moveTo>
                  <a:cubicBezTo>
                    <a:pt x="19000" y="1"/>
                    <a:pt x="18904" y="18"/>
                    <a:pt x="18815" y="56"/>
                  </a:cubicBezTo>
                  <a:cubicBezTo>
                    <a:pt x="18461" y="206"/>
                    <a:pt x="18310" y="629"/>
                    <a:pt x="18370" y="995"/>
                  </a:cubicBezTo>
                  <a:cubicBezTo>
                    <a:pt x="18428" y="1359"/>
                    <a:pt x="18647" y="1679"/>
                    <a:pt x="18862" y="1986"/>
                  </a:cubicBezTo>
                  <a:cubicBezTo>
                    <a:pt x="19068" y="2279"/>
                    <a:pt x="19281" y="2580"/>
                    <a:pt x="19576" y="2796"/>
                  </a:cubicBezTo>
                  <a:cubicBezTo>
                    <a:pt x="19790" y="2951"/>
                    <a:pt x="20059" y="3055"/>
                    <a:pt x="20324" y="3055"/>
                  </a:cubicBezTo>
                  <a:cubicBezTo>
                    <a:pt x="20425" y="3055"/>
                    <a:pt x="20525" y="3040"/>
                    <a:pt x="20621" y="3008"/>
                  </a:cubicBezTo>
                  <a:cubicBezTo>
                    <a:pt x="20984" y="2882"/>
                    <a:pt x="21210" y="2539"/>
                    <a:pt x="21389" y="2209"/>
                  </a:cubicBezTo>
                  <a:cubicBezTo>
                    <a:pt x="21655" y="1722"/>
                    <a:pt x="21877" y="1213"/>
                    <a:pt x="22056" y="692"/>
                  </a:cubicBezTo>
                  <a:cubicBezTo>
                    <a:pt x="22116" y="513"/>
                    <a:pt x="22166" y="294"/>
                    <a:pt x="22037" y="151"/>
                  </a:cubicBezTo>
                  <a:cubicBezTo>
                    <a:pt x="21969" y="74"/>
                    <a:pt x="21874" y="44"/>
                    <a:pt x="21770" y="44"/>
                  </a:cubicBezTo>
                  <a:cubicBezTo>
                    <a:pt x="21637" y="44"/>
                    <a:pt x="21492" y="93"/>
                    <a:pt x="21376" y="158"/>
                  </a:cubicBezTo>
                  <a:cubicBezTo>
                    <a:pt x="20883" y="434"/>
                    <a:pt x="20525" y="922"/>
                    <a:pt x="20420" y="1459"/>
                  </a:cubicBezTo>
                  <a:lnTo>
                    <a:pt x="20316" y="1110"/>
                  </a:lnTo>
                  <a:cubicBezTo>
                    <a:pt x="20172" y="809"/>
                    <a:pt x="20022" y="499"/>
                    <a:pt x="19769" y="272"/>
                  </a:cubicBezTo>
                  <a:cubicBezTo>
                    <a:pt x="19589" y="111"/>
                    <a:pt x="19339" y="1"/>
                    <a:pt x="19096" y="1"/>
                  </a:cubicBezTo>
                  <a:close/>
                  <a:moveTo>
                    <a:pt x="25112" y="1"/>
                  </a:moveTo>
                  <a:cubicBezTo>
                    <a:pt x="25016" y="1"/>
                    <a:pt x="24921" y="18"/>
                    <a:pt x="24831" y="56"/>
                  </a:cubicBezTo>
                  <a:cubicBezTo>
                    <a:pt x="24479" y="206"/>
                    <a:pt x="24328" y="629"/>
                    <a:pt x="24387" y="995"/>
                  </a:cubicBezTo>
                  <a:cubicBezTo>
                    <a:pt x="24446" y="1359"/>
                    <a:pt x="24665" y="1679"/>
                    <a:pt x="24880" y="1986"/>
                  </a:cubicBezTo>
                  <a:cubicBezTo>
                    <a:pt x="25087" y="2279"/>
                    <a:pt x="25297" y="2580"/>
                    <a:pt x="25593" y="2796"/>
                  </a:cubicBezTo>
                  <a:cubicBezTo>
                    <a:pt x="25808" y="2951"/>
                    <a:pt x="26076" y="3055"/>
                    <a:pt x="26341" y="3055"/>
                  </a:cubicBezTo>
                  <a:cubicBezTo>
                    <a:pt x="26442" y="3055"/>
                    <a:pt x="26542" y="3040"/>
                    <a:pt x="26638" y="3008"/>
                  </a:cubicBezTo>
                  <a:cubicBezTo>
                    <a:pt x="27002" y="2882"/>
                    <a:pt x="27227" y="2539"/>
                    <a:pt x="27406" y="2209"/>
                  </a:cubicBezTo>
                  <a:cubicBezTo>
                    <a:pt x="27671" y="1722"/>
                    <a:pt x="27894" y="1213"/>
                    <a:pt x="28073" y="692"/>
                  </a:cubicBezTo>
                  <a:cubicBezTo>
                    <a:pt x="28134" y="513"/>
                    <a:pt x="28185" y="294"/>
                    <a:pt x="28056" y="151"/>
                  </a:cubicBezTo>
                  <a:cubicBezTo>
                    <a:pt x="27987" y="74"/>
                    <a:pt x="27891" y="44"/>
                    <a:pt x="27787" y="44"/>
                  </a:cubicBezTo>
                  <a:cubicBezTo>
                    <a:pt x="27654" y="44"/>
                    <a:pt x="27510" y="93"/>
                    <a:pt x="27395" y="158"/>
                  </a:cubicBezTo>
                  <a:cubicBezTo>
                    <a:pt x="26901" y="434"/>
                    <a:pt x="26543" y="922"/>
                    <a:pt x="26437" y="1459"/>
                  </a:cubicBezTo>
                  <a:lnTo>
                    <a:pt x="26334" y="1110"/>
                  </a:lnTo>
                  <a:cubicBezTo>
                    <a:pt x="26190" y="809"/>
                    <a:pt x="26040" y="499"/>
                    <a:pt x="25786" y="272"/>
                  </a:cubicBezTo>
                  <a:cubicBezTo>
                    <a:pt x="25605" y="111"/>
                    <a:pt x="25356" y="1"/>
                    <a:pt x="25112" y="1"/>
                  </a:cubicBezTo>
                  <a:close/>
                  <a:moveTo>
                    <a:pt x="31131" y="1"/>
                  </a:moveTo>
                  <a:cubicBezTo>
                    <a:pt x="31034" y="1"/>
                    <a:pt x="30939" y="18"/>
                    <a:pt x="30850" y="56"/>
                  </a:cubicBezTo>
                  <a:cubicBezTo>
                    <a:pt x="30495" y="206"/>
                    <a:pt x="30345" y="629"/>
                    <a:pt x="30405" y="995"/>
                  </a:cubicBezTo>
                  <a:cubicBezTo>
                    <a:pt x="30464" y="1359"/>
                    <a:pt x="30685" y="1679"/>
                    <a:pt x="30897" y="1986"/>
                  </a:cubicBezTo>
                  <a:cubicBezTo>
                    <a:pt x="31103" y="2279"/>
                    <a:pt x="31315" y="2580"/>
                    <a:pt x="31611" y="2796"/>
                  </a:cubicBezTo>
                  <a:cubicBezTo>
                    <a:pt x="31825" y="2951"/>
                    <a:pt x="32094" y="3055"/>
                    <a:pt x="32359" y="3055"/>
                  </a:cubicBezTo>
                  <a:cubicBezTo>
                    <a:pt x="32460" y="3055"/>
                    <a:pt x="32560" y="3040"/>
                    <a:pt x="32656" y="3008"/>
                  </a:cubicBezTo>
                  <a:cubicBezTo>
                    <a:pt x="33019" y="2882"/>
                    <a:pt x="33245" y="2539"/>
                    <a:pt x="33424" y="2209"/>
                  </a:cubicBezTo>
                  <a:cubicBezTo>
                    <a:pt x="33689" y="1722"/>
                    <a:pt x="33912" y="1213"/>
                    <a:pt x="34091" y="692"/>
                  </a:cubicBezTo>
                  <a:cubicBezTo>
                    <a:pt x="34151" y="513"/>
                    <a:pt x="34201" y="294"/>
                    <a:pt x="34072" y="151"/>
                  </a:cubicBezTo>
                  <a:cubicBezTo>
                    <a:pt x="34004" y="74"/>
                    <a:pt x="33908" y="44"/>
                    <a:pt x="33805" y="44"/>
                  </a:cubicBezTo>
                  <a:cubicBezTo>
                    <a:pt x="33672" y="44"/>
                    <a:pt x="33527" y="93"/>
                    <a:pt x="33411" y="158"/>
                  </a:cubicBezTo>
                  <a:cubicBezTo>
                    <a:pt x="32918" y="434"/>
                    <a:pt x="32560" y="922"/>
                    <a:pt x="32455" y="1459"/>
                  </a:cubicBezTo>
                  <a:lnTo>
                    <a:pt x="32350" y="1110"/>
                  </a:lnTo>
                  <a:cubicBezTo>
                    <a:pt x="32207" y="809"/>
                    <a:pt x="32057" y="499"/>
                    <a:pt x="31804" y="272"/>
                  </a:cubicBezTo>
                  <a:cubicBezTo>
                    <a:pt x="31623" y="111"/>
                    <a:pt x="31374" y="1"/>
                    <a:pt x="31131" y="1"/>
                  </a:cubicBezTo>
                  <a:close/>
                  <a:moveTo>
                    <a:pt x="933" y="4814"/>
                  </a:moveTo>
                  <a:cubicBezTo>
                    <a:pt x="800" y="4814"/>
                    <a:pt x="656" y="4864"/>
                    <a:pt x="539" y="4929"/>
                  </a:cubicBezTo>
                  <a:cubicBezTo>
                    <a:pt x="333" y="5043"/>
                    <a:pt x="151" y="5195"/>
                    <a:pt x="2" y="5369"/>
                  </a:cubicBezTo>
                  <a:lnTo>
                    <a:pt x="2" y="7662"/>
                  </a:lnTo>
                  <a:cubicBezTo>
                    <a:pt x="244" y="7506"/>
                    <a:pt x="410" y="7240"/>
                    <a:pt x="551" y="6982"/>
                  </a:cubicBezTo>
                  <a:cubicBezTo>
                    <a:pt x="818" y="6493"/>
                    <a:pt x="1040" y="5987"/>
                    <a:pt x="1219" y="5462"/>
                  </a:cubicBezTo>
                  <a:cubicBezTo>
                    <a:pt x="1278" y="5283"/>
                    <a:pt x="1329" y="5065"/>
                    <a:pt x="1199" y="4921"/>
                  </a:cubicBezTo>
                  <a:cubicBezTo>
                    <a:pt x="1131" y="4844"/>
                    <a:pt x="1035" y="4814"/>
                    <a:pt x="933" y="4814"/>
                  </a:cubicBezTo>
                  <a:close/>
                  <a:moveTo>
                    <a:pt x="4277" y="4773"/>
                  </a:moveTo>
                  <a:cubicBezTo>
                    <a:pt x="4180" y="4773"/>
                    <a:pt x="4084" y="4790"/>
                    <a:pt x="3994" y="4828"/>
                  </a:cubicBezTo>
                  <a:cubicBezTo>
                    <a:pt x="3640" y="4979"/>
                    <a:pt x="3490" y="5402"/>
                    <a:pt x="3549" y="5767"/>
                  </a:cubicBezTo>
                  <a:cubicBezTo>
                    <a:pt x="3607" y="6130"/>
                    <a:pt x="3828" y="6451"/>
                    <a:pt x="4043" y="6758"/>
                  </a:cubicBezTo>
                  <a:cubicBezTo>
                    <a:pt x="4250" y="7053"/>
                    <a:pt x="4460" y="7353"/>
                    <a:pt x="4756" y="7568"/>
                  </a:cubicBezTo>
                  <a:cubicBezTo>
                    <a:pt x="4970" y="7723"/>
                    <a:pt x="5238" y="7827"/>
                    <a:pt x="5502" y="7827"/>
                  </a:cubicBezTo>
                  <a:cubicBezTo>
                    <a:pt x="5603" y="7827"/>
                    <a:pt x="5704" y="7812"/>
                    <a:pt x="5801" y="7779"/>
                  </a:cubicBezTo>
                  <a:cubicBezTo>
                    <a:pt x="6165" y="7654"/>
                    <a:pt x="6390" y="7311"/>
                    <a:pt x="6569" y="6982"/>
                  </a:cubicBezTo>
                  <a:cubicBezTo>
                    <a:pt x="6834" y="6494"/>
                    <a:pt x="7057" y="5985"/>
                    <a:pt x="7236" y="5463"/>
                  </a:cubicBezTo>
                  <a:cubicBezTo>
                    <a:pt x="7297" y="5284"/>
                    <a:pt x="7348" y="5066"/>
                    <a:pt x="7219" y="4923"/>
                  </a:cubicBezTo>
                  <a:cubicBezTo>
                    <a:pt x="7150" y="4847"/>
                    <a:pt x="7054" y="4817"/>
                    <a:pt x="6950" y="4817"/>
                  </a:cubicBezTo>
                  <a:cubicBezTo>
                    <a:pt x="6817" y="4817"/>
                    <a:pt x="6673" y="4866"/>
                    <a:pt x="6558" y="4930"/>
                  </a:cubicBezTo>
                  <a:cubicBezTo>
                    <a:pt x="6064" y="5205"/>
                    <a:pt x="5706" y="5693"/>
                    <a:pt x="5600" y="6230"/>
                  </a:cubicBezTo>
                  <a:lnTo>
                    <a:pt x="5497" y="5882"/>
                  </a:lnTo>
                  <a:cubicBezTo>
                    <a:pt x="5353" y="5581"/>
                    <a:pt x="5203" y="5270"/>
                    <a:pt x="4949" y="5045"/>
                  </a:cubicBezTo>
                  <a:cubicBezTo>
                    <a:pt x="4769" y="4883"/>
                    <a:pt x="4520" y="4773"/>
                    <a:pt x="4277" y="4773"/>
                  </a:cubicBezTo>
                  <a:close/>
                  <a:moveTo>
                    <a:pt x="10296" y="4773"/>
                  </a:moveTo>
                  <a:cubicBezTo>
                    <a:pt x="10200" y="4773"/>
                    <a:pt x="10104" y="4790"/>
                    <a:pt x="10014" y="4828"/>
                  </a:cubicBezTo>
                  <a:cubicBezTo>
                    <a:pt x="9657" y="4979"/>
                    <a:pt x="9508" y="5402"/>
                    <a:pt x="9568" y="5767"/>
                  </a:cubicBezTo>
                  <a:cubicBezTo>
                    <a:pt x="9627" y="6130"/>
                    <a:pt x="9848" y="6451"/>
                    <a:pt x="10063" y="6758"/>
                  </a:cubicBezTo>
                  <a:cubicBezTo>
                    <a:pt x="10268" y="7053"/>
                    <a:pt x="10480" y="7353"/>
                    <a:pt x="10775" y="7568"/>
                  </a:cubicBezTo>
                  <a:cubicBezTo>
                    <a:pt x="10989" y="7723"/>
                    <a:pt x="11257" y="7827"/>
                    <a:pt x="11522" y="7827"/>
                  </a:cubicBezTo>
                  <a:cubicBezTo>
                    <a:pt x="11623" y="7827"/>
                    <a:pt x="11723" y="7812"/>
                    <a:pt x="11820" y="7779"/>
                  </a:cubicBezTo>
                  <a:cubicBezTo>
                    <a:pt x="12184" y="7654"/>
                    <a:pt x="12409" y="7311"/>
                    <a:pt x="12589" y="6982"/>
                  </a:cubicBezTo>
                  <a:cubicBezTo>
                    <a:pt x="12854" y="6494"/>
                    <a:pt x="13076" y="5985"/>
                    <a:pt x="13255" y="5463"/>
                  </a:cubicBezTo>
                  <a:cubicBezTo>
                    <a:pt x="13317" y="5284"/>
                    <a:pt x="13367" y="5066"/>
                    <a:pt x="13238" y="4923"/>
                  </a:cubicBezTo>
                  <a:cubicBezTo>
                    <a:pt x="13169" y="4847"/>
                    <a:pt x="13073" y="4817"/>
                    <a:pt x="12969" y="4817"/>
                  </a:cubicBezTo>
                  <a:cubicBezTo>
                    <a:pt x="12837" y="4817"/>
                    <a:pt x="12692" y="4866"/>
                    <a:pt x="12576" y="4930"/>
                  </a:cubicBezTo>
                  <a:cubicBezTo>
                    <a:pt x="12084" y="5205"/>
                    <a:pt x="11726" y="5693"/>
                    <a:pt x="11620" y="6230"/>
                  </a:cubicBezTo>
                  <a:lnTo>
                    <a:pt x="11515" y="5882"/>
                  </a:lnTo>
                  <a:cubicBezTo>
                    <a:pt x="11372" y="5581"/>
                    <a:pt x="11221" y="5270"/>
                    <a:pt x="10969" y="5045"/>
                  </a:cubicBezTo>
                  <a:cubicBezTo>
                    <a:pt x="10788" y="4883"/>
                    <a:pt x="10539" y="4773"/>
                    <a:pt x="10296" y="4773"/>
                  </a:cubicBezTo>
                  <a:close/>
                  <a:moveTo>
                    <a:pt x="16314" y="4773"/>
                  </a:moveTo>
                  <a:cubicBezTo>
                    <a:pt x="16217" y="4773"/>
                    <a:pt x="16121" y="4790"/>
                    <a:pt x="16031" y="4828"/>
                  </a:cubicBezTo>
                  <a:cubicBezTo>
                    <a:pt x="15677" y="4979"/>
                    <a:pt x="15526" y="5402"/>
                    <a:pt x="15585" y="5767"/>
                  </a:cubicBezTo>
                  <a:cubicBezTo>
                    <a:pt x="15644" y="6130"/>
                    <a:pt x="15864" y="6451"/>
                    <a:pt x="16079" y="6758"/>
                  </a:cubicBezTo>
                  <a:cubicBezTo>
                    <a:pt x="16286" y="7053"/>
                    <a:pt x="16497" y="7353"/>
                    <a:pt x="16793" y="7568"/>
                  </a:cubicBezTo>
                  <a:cubicBezTo>
                    <a:pt x="17007" y="7723"/>
                    <a:pt x="17275" y="7827"/>
                    <a:pt x="17539" y="7827"/>
                  </a:cubicBezTo>
                  <a:cubicBezTo>
                    <a:pt x="17640" y="7827"/>
                    <a:pt x="17741" y="7812"/>
                    <a:pt x="17837" y="7779"/>
                  </a:cubicBezTo>
                  <a:cubicBezTo>
                    <a:pt x="18201" y="7654"/>
                    <a:pt x="18428" y="7311"/>
                    <a:pt x="18607" y="6982"/>
                  </a:cubicBezTo>
                  <a:cubicBezTo>
                    <a:pt x="18872" y="6494"/>
                    <a:pt x="19094" y="5985"/>
                    <a:pt x="19273" y="5463"/>
                  </a:cubicBezTo>
                  <a:cubicBezTo>
                    <a:pt x="19334" y="5284"/>
                    <a:pt x="19384" y="5066"/>
                    <a:pt x="19255" y="4923"/>
                  </a:cubicBezTo>
                  <a:cubicBezTo>
                    <a:pt x="19186" y="4847"/>
                    <a:pt x="19090" y="4817"/>
                    <a:pt x="18987" y="4817"/>
                  </a:cubicBezTo>
                  <a:cubicBezTo>
                    <a:pt x="18854" y="4817"/>
                    <a:pt x="18710" y="4866"/>
                    <a:pt x="18594" y="4930"/>
                  </a:cubicBezTo>
                  <a:cubicBezTo>
                    <a:pt x="18101" y="5205"/>
                    <a:pt x="17742" y="5693"/>
                    <a:pt x="17636" y="6230"/>
                  </a:cubicBezTo>
                  <a:lnTo>
                    <a:pt x="17533" y="5882"/>
                  </a:lnTo>
                  <a:cubicBezTo>
                    <a:pt x="17390" y="5581"/>
                    <a:pt x="17239" y="5270"/>
                    <a:pt x="16987" y="5045"/>
                  </a:cubicBezTo>
                  <a:cubicBezTo>
                    <a:pt x="16805" y="4883"/>
                    <a:pt x="16557" y="4773"/>
                    <a:pt x="16314" y="4773"/>
                  </a:cubicBezTo>
                  <a:close/>
                  <a:moveTo>
                    <a:pt x="22331" y="4773"/>
                  </a:moveTo>
                  <a:cubicBezTo>
                    <a:pt x="22234" y="4773"/>
                    <a:pt x="22139" y="4790"/>
                    <a:pt x="22049" y="4828"/>
                  </a:cubicBezTo>
                  <a:cubicBezTo>
                    <a:pt x="21693" y="4979"/>
                    <a:pt x="21543" y="5402"/>
                    <a:pt x="21603" y="5767"/>
                  </a:cubicBezTo>
                  <a:cubicBezTo>
                    <a:pt x="21662" y="6130"/>
                    <a:pt x="21883" y="6451"/>
                    <a:pt x="22098" y="6758"/>
                  </a:cubicBezTo>
                  <a:cubicBezTo>
                    <a:pt x="22303" y="7053"/>
                    <a:pt x="22515" y="7353"/>
                    <a:pt x="22810" y="7568"/>
                  </a:cubicBezTo>
                  <a:cubicBezTo>
                    <a:pt x="23024" y="7723"/>
                    <a:pt x="23292" y="7827"/>
                    <a:pt x="23556" y="7827"/>
                  </a:cubicBezTo>
                  <a:cubicBezTo>
                    <a:pt x="23658" y="7827"/>
                    <a:pt x="23758" y="7812"/>
                    <a:pt x="23855" y="7779"/>
                  </a:cubicBezTo>
                  <a:cubicBezTo>
                    <a:pt x="24219" y="7654"/>
                    <a:pt x="24444" y="7311"/>
                    <a:pt x="24624" y="6982"/>
                  </a:cubicBezTo>
                  <a:cubicBezTo>
                    <a:pt x="24889" y="6494"/>
                    <a:pt x="25111" y="5985"/>
                    <a:pt x="25290" y="5463"/>
                  </a:cubicBezTo>
                  <a:cubicBezTo>
                    <a:pt x="25352" y="5284"/>
                    <a:pt x="25402" y="5066"/>
                    <a:pt x="25273" y="4923"/>
                  </a:cubicBezTo>
                  <a:cubicBezTo>
                    <a:pt x="25204" y="4847"/>
                    <a:pt x="25108" y="4817"/>
                    <a:pt x="25004" y="4817"/>
                  </a:cubicBezTo>
                  <a:cubicBezTo>
                    <a:pt x="24872" y="4817"/>
                    <a:pt x="24726" y="4866"/>
                    <a:pt x="24611" y="4930"/>
                  </a:cubicBezTo>
                  <a:cubicBezTo>
                    <a:pt x="24119" y="5205"/>
                    <a:pt x="23761" y="5693"/>
                    <a:pt x="23654" y="6230"/>
                  </a:cubicBezTo>
                  <a:lnTo>
                    <a:pt x="23550" y="5882"/>
                  </a:lnTo>
                  <a:cubicBezTo>
                    <a:pt x="23406" y="5581"/>
                    <a:pt x="23256" y="5270"/>
                    <a:pt x="23004" y="5045"/>
                  </a:cubicBezTo>
                  <a:cubicBezTo>
                    <a:pt x="22823" y="4883"/>
                    <a:pt x="22574" y="4773"/>
                    <a:pt x="22331" y="4773"/>
                  </a:cubicBezTo>
                  <a:close/>
                  <a:moveTo>
                    <a:pt x="28351" y="4773"/>
                  </a:moveTo>
                  <a:cubicBezTo>
                    <a:pt x="28254" y="4773"/>
                    <a:pt x="28158" y="4790"/>
                    <a:pt x="28068" y="4828"/>
                  </a:cubicBezTo>
                  <a:cubicBezTo>
                    <a:pt x="27711" y="4979"/>
                    <a:pt x="27562" y="5402"/>
                    <a:pt x="27621" y="5767"/>
                  </a:cubicBezTo>
                  <a:cubicBezTo>
                    <a:pt x="27681" y="6130"/>
                    <a:pt x="27901" y="6451"/>
                    <a:pt x="28116" y="6758"/>
                  </a:cubicBezTo>
                  <a:cubicBezTo>
                    <a:pt x="28322" y="7053"/>
                    <a:pt x="28534" y="7353"/>
                    <a:pt x="28830" y="7568"/>
                  </a:cubicBezTo>
                  <a:cubicBezTo>
                    <a:pt x="29043" y="7723"/>
                    <a:pt x="29311" y="7827"/>
                    <a:pt x="29576" y="7827"/>
                  </a:cubicBezTo>
                  <a:cubicBezTo>
                    <a:pt x="29677" y="7827"/>
                    <a:pt x="29778" y="7812"/>
                    <a:pt x="29875" y="7779"/>
                  </a:cubicBezTo>
                  <a:cubicBezTo>
                    <a:pt x="30237" y="7654"/>
                    <a:pt x="30464" y="7311"/>
                    <a:pt x="30643" y="6982"/>
                  </a:cubicBezTo>
                  <a:cubicBezTo>
                    <a:pt x="30908" y="6494"/>
                    <a:pt x="31131" y="5985"/>
                    <a:pt x="31310" y="5463"/>
                  </a:cubicBezTo>
                  <a:cubicBezTo>
                    <a:pt x="31370" y="5284"/>
                    <a:pt x="31420" y="5066"/>
                    <a:pt x="31291" y="4923"/>
                  </a:cubicBezTo>
                  <a:cubicBezTo>
                    <a:pt x="31223" y="4847"/>
                    <a:pt x="31127" y="4817"/>
                    <a:pt x="31024" y="4817"/>
                  </a:cubicBezTo>
                  <a:cubicBezTo>
                    <a:pt x="30891" y="4817"/>
                    <a:pt x="30746" y="4866"/>
                    <a:pt x="30630" y="4930"/>
                  </a:cubicBezTo>
                  <a:cubicBezTo>
                    <a:pt x="30137" y="5205"/>
                    <a:pt x="29779" y="5693"/>
                    <a:pt x="29674" y="6230"/>
                  </a:cubicBezTo>
                  <a:lnTo>
                    <a:pt x="29569" y="5882"/>
                  </a:lnTo>
                  <a:cubicBezTo>
                    <a:pt x="29426" y="5581"/>
                    <a:pt x="29275" y="5270"/>
                    <a:pt x="29023" y="5045"/>
                  </a:cubicBezTo>
                  <a:cubicBezTo>
                    <a:pt x="28843" y="4883"/>
                    <a:pt x="28594" y="4773"/>
                    <a:pt x="28351" y="4773"/>
                  </a:cubicBezTo>
                  <a:close/>
                  <a:moveTo>
                    <a:pt x="34367" y="4773"/>
                  </a:moveTo>
                  <a:cubicBezTo>
                    <a:pt x="34271" y="4773"/>
                    <a:pt x="34175" y="4790"/>
                    <a:pt x="34085" y="4828"/>
                  </a:cubicBezTo>
                  <a:cubicBezTo>
                    <a:pt x="33731" y="4979"/>
                    <a:pt x="33580" y="5402"/>
                    <a:pt x="33639" y="5767"/>
                  </a:cubicBezTo>
                  <a:cubicBezTo>
                    <a:pt x="33698" y="6130"/>
                    <a:pt x="33919" y="6451"/>
                    <a:pt x="34134" y="6758"/>
                  </a:cubicBezTo>
                  <a:cubicBezTo>
                    <a:pt x="34340" y="7053"/>
                    <a:pt x="34551" y="7353"/>
                    <a:pt x="34846" y="7568"/>
                  </a:cubicBezTo>
                  <a:cubicBezTo>
                    <a:pt x="35061" y="7723"/>
                    <a:pt x="35329" y="7827"/>
                    <a:pt x="35593" y="7827"/>
                  </a:cubicBezTo>
                  <a:cubicBezTo>
                    <a:pt x="35694" y="7827"/>
                    <a:pt x="35795" y="7812"/>
                    <a:pt x="35891" y="7779"/>
                  </a:cubicBezTo>
                  <a:cubicBezTo>
                    <a:pt x="36256" y="7654"/>
                    <a:pt x="36481" y="7311"/>
                    <a:pt x="36660" y="6982"/>
                  </a:cubicBezTo>
                  <a:cubicBezTo>
                    <a:pt x="36925" y="6494"/>
                    <a:pt x="37147" y="5985"/>
                    <a:pt x="37326" y="5463"/>
                  </a:cubicBezTo>
                  <a:cubicBezTo>
                    <a:pt x="37388" y="5284"/>
                    <a:pt x="37438" y="5066"/>
                    <a:pt x="37309" y="4923"/>
                  </a:cubicBezTo>
                  <a:cubicBezTo>
                    <a:pt x="37241" y="4847"/>
                    <a:pt x="37144" y="4817"/>
                    <a:pt x="37041" y="4817"/>
                  </a:cubicBezTo>
                  <a:cubicBezTo>
                    <a:pt x="36908" y="4817"/>
                    <a:pt x="36763" y="4866"/>
                    <a:pt x="36648" y="4930"/>
                  </a:cubicBezTo>
                  <a:cubicBezTo>
                    <a:pt x="36155" y="5205"/>
                    <a:pt x="35797" y="5693"/>
                    <a:pt x="35691" y="6230"/>
                  </a:cubicBezTo>
                  <a:lnTo>
                    <a:pt x="35588" y="5882"/>
                  </a:lnTo>
                  <a:cubicBezTo>
                    <a:pt x="35444" y="5581"/>
                    <a:pt x="35294" y="5270"/>
                    <a:pt x="35040" y="5045"/>
                  </a:cubicBezTo>
                  <a:cubicBezTo>
                    <a:pt x="34859" y="4883"/>
                    <a:pt x="34610" y="4773"/>
                    <a:pt x="34367" y="4773"/>
                  </a:cubicBezTo>
                  <a:close/>
                  <a:moveTo>
                    <a:pt x="40377" y="4774"/>
                  </a:moveTo>
                  <a:cubicBezTo>
                    <a:pt x="40282" y="4774"/>
                    <a:pt x="40187" y="4791"/>
                    <a:pt x="40098" y="4828"/>
                  </a:cubicBezTo>
                  <a:cubicBezTo>
                    <a:pt x="39748" y="4979"/>
                    <a:pt x="39596" y="5405"/>
                    <a:pt x="39656" y="5767"/>
                  </a:cubicBezTo>
                  <a:cubicBezTo>
                    <a:pt x="39716" y="6133"/>
                    <a:pt x="39934" y="6455"/>
                    <a:pt x="40149" y="6761"/>
                  </a:cubicBezTo>
                  <a:cubicBezTo>
                    <a:pt x="40356" y="7055"/>
                    <a:pt x="40566" y="7354"/>
                    <a:pt x="40860" y="7568"/>
                  </a:cubicBezTo>
                  <a:cubicBezTo>
                    <a:pt x="41076" y="7723"/>
                    <a:pt x="41343" y="7828"/>
                    <a:pt x="41607" y="7828"/>
                  </a:cubicBezTo>
                  <a:cubicBezTo>
                    <a:pt x="41708" y="7828"/>
                    <a:pt x="41809" y="7812"/>
                    <a:pt x="41907" y="7779"/>
                  </a:cubicBezTo>
                  <a:cubicBezTo>
                    <a:pt x="42272" y="7655"/>
                    <a:pt x="42494" y="7313"/>
                    <a:pt x="42674" y="6983"/>
                  </a:cubicBezTo>
                  <a:cubicBezTo>
                    <a:pt x="42787" y="6779"/>
                    <a:pt x="42890" y="6572"/>
                    <a:pt x="42982" y="6362"/>
                  </a:cubicBezTo>
                  <a:cubicBezTo>
                    <a:pt x="42930" y="6291"/>
                    <a:pt x="42871" y="6215"/>
                    <a:pt x="42813" y="6134"/>
                  </a:cubicBezTo>
                  <a:cubicBezTo>
                    <a:pt x="42780" y="6091"/>
                    <a:pt x="42744" y="6047"/>
                    <a:pt x="42708" y="6000"/>
                  </a:cubicBezTo>
                  <a:cubicBezTo>
                    <a:pt x="42542" y="5777"/>
                    <a:pt x="42365" y="5547"/>
                    <a:pt x="42186" y="5304"/>
                  </a:cubicBezTo>
                  <a:cubicBezTo>
                    <a:pt x="41940" y="5562"/>
                    <a:pt x="41773" y="5889"/>
                    <a:pt x="41705" y="6230"/>
                  </a:cubicBezTo>
                  <a:lnTo>
                    <a:pt x="41601" y="5882"/>
                  </a:lnTo>
                  <a:cubicBezTo>
                    <a:pt x="41458" y="5578"/>
                    <a:pt x="41307" y="5273"/>
                    <a:pt x="41052" y="5046"/>
                  </a:cubicBezTo>
                  <a:cubicBezTo>
                    <a:pt x="40872" y="4884"/>
                    <a:pt x="40622" y="4774"/>
                    <a:pt x="40377" y="4774"/>
                  </a:cubicBezTo>
                  <a:close/>
                  <a:moveTo>
                    <a:pt x="43163" y="9046"/>
                  </a:moveTo>
                  <a:cubicBezTo>
                    <a:pt x="43068" y="9046"/>
                    <a:pt x="42973" y="9063"/>
                    <a:pt x="42882" y="9100"/>
                  </a:cubicBezTo>
                  <a:cubicBezTo>
                    <a:pt x="42532" y="9251"/>
                    <a:pt x="42380" y="9677"/>
                    <a:pt x="42441" y="10039"/>
                  </a:cubicBezTo>
                  <a:cubicBezTo>
                    <a:pt x="42470" y="10201"/>
                    <a:pt x="42526" y="10352"/>
                    <a:pt x="42601" y="10500"/>
                  </a:cubicBezTo>
                  <a:cubicBezTo>
                    <a:pt x="42636" y="10439"/>
                    <a:pt x="42672" y="10379"/>
                    <a:pt x="42708" y="10320"/>
                  </a:cubicBezTo>
                  <a:cubicBezTo>
                    <a:pt x="42775" y="10208"/>
                    <a:pt x="42839" y="10101"/>
                    <a:pt x="42900" y="9993"/>
                  </a:cubicBezTo>
                  <a:cubicBezTo>
                    <a:pt x="43105" y="9635"/>
                    <a:pt x="43279" y="9338"/>
                    <a:pt x="43416" y="9083"/>
                  </a:cubicBezTo>
                  <a:cubicBezTo>
                    <a:pt x="43333" y="9060"/>
                    <a:pt x="43248" y="9046"/>
                    <a:pt x="43163" y="9046"/>
                  </a:cubicBezTo>
                  <a:close/>
                  <a:moveTo>
                    <a:pt x="1040" y="9046"/>
                  </a:moveTo>
                  <a:cubicBezTo>
                    <a:pt x="944" y="9046"/>
                    <a:pt x="849" y="9064"/>
                    <a:pt x="759" y="9102"/>
                  </a:cubicBezTo>
                  <a:cubicBezTo>
                    <a:pt x="405" y="9252"/>
                    <a:pt x="254" y="9675"/>
                    <a:pt x="314" y="10041"/>
                  </a:cubicBezTo>
                  <a:cubicBezTo>
                    <a:pt x="373" y="10405"/>
                    <a:pt x="594" y="10725"/>
                    <a:pt x="809" y="11031"/>
                  </a:cubicBezTo>
                  <a:cubicBezTo>
                    <a:pt x="1014" y="11325"/>
                    <a:pt x="1226" y="11626"/>
                    <a:pt x="1521" y="11841"/>
                  </a:cubicBezTo>
                  <a:cubicBezTo>
                    <a:pt x="1736" y="11997"/>
                    <a:pt x="2005" y="12101"/>
                    <a:pt x="2270" y="12101"/>
                  </a:cubicBezTo>
                  <a:cubicBezTo>
                    <a:pt x="2370" y="12101"/>
                    <a:pt x="2470" y="12086"/>
                    <a:pt x="2567" y="12054"/>
                  </a:cubicBezTo>
                  <a:cubicBezTo>
                    <a:pt x="2931" y="11927"/>
                    <a:pt x="3156" y="11585"/>
                    <a:pt x="3335" y="11255"/>
                  </a:cubicBezTo>
                  <a:cubicBezTo>
                    <a:pt x="3600" y="10768"/>
                    <a:pt x="3822" y="10259"/>
                    <a:pt x="4002" y="9738"/>
                  </a:cubicBezTo>
                  <a:cubicBezTo>
                    <a:pt x="4063" y="9559"/>
                    <a:pt x="4111" y="9340"/>
                    <a:pt x="3981" y="9196"/>
                  </a:cubicBezTo>
                  <a:cubicBezTo>
                    <a:pt x="3914" y="9120"/>
                    <a:pt x="3818" y="9090"/>
                    <a:pt x="3714" y="9090"/>
                  </a:cubicBezTo>
                  <a:cubicBezTo>
                    <a:pt x="3582" y="9090"/>
                    <a:pt x="3436" y="9139"/>
                    <a:pt x="3321" y="9204"/>
                  </a:cubicBezTo>
                  <a:cubicBezTo>
                    <a:pt x="2827" y="9480"/>
                    <a:pt x="2469" y="9968"/>
                    <a:pt x="2364" y="10505"/>
                  </a:cubicBezTo>
                  <a:lnTo>
                    <a:pt x="2260" y="10155"/>
                  </a:lnTo>
                  <a:cubicBezTo>
                    <a:pt x="2116" y="9854"/>
                    <a:pt x="1966" y="9545"/>
                    <a:pt x="1714" y="9318"/>
                  </a:cubicBezTo>
                  <a:cubicBezTo>
                    <a:pt x="1533" y="9157"/>
                    <a:pt x="1283" y="9046"/>
                    <a:pt x="1040" y="9046"/>
                  </a:cubicBezTo>
                  <a:close/>
                  <a:moveTo>
                    <a:pt x="7057" y="9046"/>
                  </a:moveTo>
                  <a:cubicBezTo>
                    <a:pt x="6960" y="9046"/>
                    <a:pt x="6865" y="9064"/>
                    <a:pt x="6776" y="9102"/>
                  </a:cubicBezTo>
                  <a:cubicBezTo>
                    <a:pt x="6423" y="9252"/>
                    <a:pt x="6272" y="9675"/>
                    <a:pt x="6331" y="10041"/>
                  </a:cubicBezTo>
                  <a:cubicBezTo>
                    <a:pt x="6390" y="10405"/>
                    <a:pt x="6611" y="10725"/>
                    <a:pt x="6826" y="11031"/>
                  </a:cubicBezTo>
                  <a:cubicBezTo>
                    <a:pt x="7032" y="11325"/>
                    <a:pt x="7243" y="11626"/>
                    <a:pt x="7540" y="11841"/>
                  </a:cubicBezTo>
                  <a:cubicBezTo>
                    <a:pt x="7754" y="11997"/>
                    <a:pt x="8023" y="12101"/>
                    <a:pt x="8287" y="12101"/>
                  </a:cubicBezTo>
                  <a:cubicBezTo>
                    <a:pt x="8388" y="12101"/>
                    <a:pt x="8487" y="12086"/>
                    <a:pt x="8583" y="12054"/>
                  </a:cubicBezTo>
                  <a:cubicBezTo>
                    <a:pt x="8947" y="11927"/>
                    <a:pt x="9174" y="11585"/>
                    <a:pt x="9353" y="11255"/>
                  </a:cubicBezTo>
                  <a:cubicBezTo>
                    <a:pt x="9618" y="10768"/>
                    <a:pt x="9841" y="10259"/>
                    <a:pt x="10020" y="9738"/>
                  </a:cubicBezTo>
                  <a:cubicBezTo>
                    <a:pt x="10080" y="9559"/>
                    <a:pt x="10129" y="9340"/>
                    <a:pt x="10000" y="9196"/>
                  </a:cubicBezTo>
                  <a:cubicBezTo>
                    <a:pt x="9931" y="9120"/>
                    <a:pt x="9835" y="9090"/>
                    <a:pt x="9731" y="9090"/>
                  </a:cubicBezTo>
                  <a:cubicBezTo>
                    <a:pt x="9599" y="9090"/>
                    <a:pt x="9454" y="9139"/>
                    <a:pt x="9339" y="9204"/>
                  </a:cubicBezTo>
                  <a:cubicBezTo>
                    <a:pt x="8846" y="9480"/>
                    <a:pt x="8487" y="9968"/>
                    <a:pt x="8381" y="10505"/>
                  </a:cubicBezTo>
                  <a:lnTo>
                    <a:pt x="8278" y="10155"/>
                  </a:lnTo>
                  <a:cubicBezTo>
                    <a:pt x="8135" y="9854"/>
                    <a:pt x="7984" y="9545"/>
                    <a:pt x="7730" y="9318"/>
                  </a:cubicBezTo>
                  <a:cubicBezTo>
                    <a:pt x="7549" y="9157"/>
                    <a:pt x="7300" y="9046"/>
                    <a:pt x="7057" y="9046"/>
                  </a:cubicBezTo>
                  <a:close/>
                  <a:moveTo>
                    <a:pt x="13075" y="9046"/>
                  </a:moveTo>
                  <a:cubicBezTo>
                    <a:pt x="12979" y="9046"/>
                    <a:pt x="12883" y="9064"/>
                    <a:pt x="12794" y="9102"/>
                  </a:cubicBezTo>
                  <a:cubicBezTo>
                    <a:pt x="12440" y="9252"/>
                    <a:pt x="12289" y="9675"/>
                    <a:pt x="12349" y="10041"/>
                  </a:cubicBezTo>
                  <a:cubicBezTo>
                    <a:pt x="12408" y="10405"/>
                    <a:pt x="12629" y="10725"/>
                    <a:pt x="12844" y="11031"/>
                  </a:cubicBezTo>
                  <a:cubicBezTo>
                    <a:pt x="13049" y="11325"/>
                    <a:pt x="13261" y="11626"/>
                    <a:pt x="13556" y="11841"/>
                  </a:cubicBezTo>
                  <a:cubicBezTo>
                    <a:pt x="13770" y="11997"/>
                    <a:pt x="14040" y="12101"/>
                    <a:pt x="14305" y="12101"/>
                  </a:cubicBezTo>
                  <a:cubicBezTo>
                    <a:pt x="14405" y="12101"/>
                    <a:pt x="14505" y="12086"/>
                    <a:pt x="14601" y="12054"/>
                  </a:cubicBezTo>
                  <a:cubicBezTo>
                    <a:pt x="14966" y="11927"/>
                    <a:pt x="15191" y="11585"/>
                    <a:pt x="15370" y="11255"/>
                  </a:cubicBezTo>
                  <a:cubicBezTo>
                    <a:pt x="15635" y="10768"/>
                    <a:pt x="15857" y="10259"/>
                    <a:pt x="16036" y="9738"/>
                  </a:cubicBezTo>
                  <a:cubicBezTo>
                    <a:pt x="16098" y="9559"/>
                    <a:pt x="16148" y="9340"/>
                    <a:pt x="16016" y="9196"/>
                  </a:cubicBezTo>
                  <a:cubicBezTo>
                    <a:pt x="15948" y="9120"/>
                    <a:pt x="15852" y="9090"/>
                    <a:pt x="15749" y="9090"/>
                  </a:cubicBezTo>
                  <a:cubicBezTo>
                    <a:pt x="15616" y="9090"/>
                    <a:pt x="15471" y="9139"/>
                    <a:pt x="15355" y="9204"/>
                  </a:cubicBezTo>
                  <a:cubicBezTo>
                    <a:pt x="14862" y="9480"/>
                    <a:pt x="14504" y="9968"/>
                    <a:pt x="14399" y="10505"/>
                  </a:cubicBezTo>
                  <a:lnTo>
                    <a:pt x="14295" y="10155"/>
                  </a:lnTo>
                  <a:cubicBezTo>
                    <a:pt x="14151" y="9854"/>
                    <a:pt x="14001" y="9545"/>
                    <a:pt x="13748" y="9318"/>
                  </a:cubicBezTo>
                  <a:cubicBezTo>
                    <a:pt x="13568" y="9157"/>
                    <a:pt x="13318" y="9046"/>
                    <a:pt x="13075" y="9046"/>
                  </a:cubicBezTo>
                  <a:close/>
                  <a:moveTo>
                    <a:pt x="19094" y="9046"/>
                  </a:moveTo>
                  <a:cubicBezTo>
                    <a:pt x="18997" y="9046"/>
                    <a:pt x="18902" y="9064"/>
                    <a:pt x="18812" y="9102"/>
                  </a:cubicBezTo>
                  <a:cubicBezTo>
                    <a:pt x="18459" y="9252"/>
                    <a:pt x="18309" y="9675"/>
                    <a:pt x="18367" y="10041"/>
                  </a:cubicBezTo>
                  <a:cubicBezTo>
                    <a:pt x="18428" y="10405"/>
                    <a:pt x="18647" y="10725"/>
                    <a:pt x="18862" y="11031"/>
                  </a:cubicBezTo>
                  <a:cubicBezTo>
                    <a:pt x="19068" y="11325"/>
                    <a:pt x="19281" y="11626"/>
                    <a:pt x="19576" y="11841"/>
                  </a:cubicBezTo>
                  <a:cubicBezTo>
                    <a:pt x="19790" y="11997"/>
                    <a:pt x="20059" y="12101"/>
                    <a:pt x="20324" y="12101"/>
                  </a:cubicBezTo>
                  <a:cubicBezTo>
                    <a:pt x="20425" y="12101"/>
                    <a:pt x="20525" y="12086"/>
                    <a:pt x="20621" y="12054"/>
                  </a:cubicBezTo>
                  <a:cubicBezTo>
                    <a:pt x="20984" y="11927"/>
                    <a:pt x="21210" y="11585"/>
                    <a:pt x="21389" y="11255"/>
                  </a:cubicBezTo>
                  <a:cubicBezTo>
                    <a:pt x="21655" y="10768"/>
                    <a:pt x="21877" y="10259"/>
                    <a:pt x="22056" y="9738"/>
                  </a:cubicBezTo>
                  <a:cubicBezTo>
                    <a:pt x="22116" y="9559"/>
                    <a:pt x="22165" y="9340"/>
                    <a:pt x="22036" y="9196"/>
                  </a:cubicBezTo>
                  <a:cubicBezTo>
                    <a:pt x="21967" y="9120"/>
                    <a:pt x="21871" y="9090"/>
                    <a:pt x="21768" y="9090"/>
                  </a:cubicBezTo>
                  <a:cubicBezTo>
                    <a:pt x="21636" y="9090"/>
                    <a:pt x="21491" y="9139"/>
                    <a:pt x="21375" y="9204"/>
                  </a:cubicBezTo>
                  <a:cubicBezTo>
                    <a:pt x="20882" y="9480"/>
                    <a:pt x="20524" y="9968"/>
                    <a:pt x="20417" y="10505"/>
                  </a:cubicBezTo>
                  <a:lnTo>
                    <a:pt x="20314" y="10155"/>
                  </a:lnTo>
                  <a:cubicBezTo>
                    <a:pt x="20171" y="9854"/>
                    <a:pt x="20020" y="9545"/>
                    <a:pt x="19768" y="9318"/>
                  </a:cubicBezTo>
                  <a:cubicBezTo>
                    <a:pt x="19586" y="9157"/>
                    <a:pt x="19337" y="9046"/>
                    <a:pt x="19094" y="9046"/>
                  </a:cubicBezTo>
                  <a:close/>
                  <a:moveTo>
                    <a:pt x="25111" y="9046"/>
                  </a:moveTo>
                  <a:cubicBezTo>
                    <a:pt x="25015" y="9046"/>
                    <a:pt x="24920" y="9064"/>
                    <a:pt x="24830" y="9102"/>
                  </a:cubicBezTo>
                  <a:cubicBezTo>
                    <a:pt x="24477" y="9252"/>
                    <a:pt x="24327" y="9675"/>
                    <a:pt x="24386" y="10041"/>
                  </a:cubicBezTo>
                  <a:cubicBezTo>
                    <a:pt x="24444" y="10405"/>
                    <a:pt x="24665" y="10725"/>
                    <a:pt x="24880" y="11031"/>
                  </a:cubicBezTo>
                  <a:cubicBezTo>
                    <a:pt x="25087" y="11325"/>
                    <a:pt x="25297" y="11626"/>
                    <a:pt x="25593" y="11841"/>
                  </a:cubicBezTo>
                  <a:cubicBezTo>
                    <a:pt x="25808" y="11997"/>
                    <a:pt x="26076" y="12101"/>
                    <a:pt x="26341" y="12101"/>
                  </a:cubicBezTo>
                  <a:cubicBezTo>
                    <a:pt x="26442" y="12101"/>
                    <a:pt x="26542" y="12086"/>
                    <a:pt x="26638" y="12054"/>
                  </a:cubicBezTo>
                  <a:cubicBezTo>
                    <a:pt x="27002" y="11927"/>
                    <a:pt x="27227" y="11585"/>
                    <a:pt x="27406" y="11255"/>
                  </a:cubicBezTo>
                  <a:cubicBezTo>
                    <a:pt x="27671" y="10768"/>
                    <a:pt x="27894" y="10259"/>
                    <a:pt x="28073" y="9738"/>
                  </a:cubicBezTo>
                  <a:cubicBezTo>
                    <a:pt x="28134" y="9559"/>
                    <a:pt x="28183" y="9340"/>
                    <a:pt x="28054" y="9196"/>
                  </a:cubicBezTo>
                  <a:cubicBezTo>
                    <a:pt x="27985" y="9120"/>
                    <a:pt x="27889" y="9090"/>
                    <a:pt x="27785" y="9090"/>
                  </a:cubicBezTo>
                  <a:cubicBezTo>
                    <a:pt x="27653" y="9090"/>
                    <a:pt x="27508" y="9139"/>
                    <a:pt x="27392" y="9204"/>
                  </a:cubicBezTo>
                  <a:cubicBezTo>
                    <a:pt x="26900" y="9480"/>
                    <a:pt x="26542" y="9968"/>
                    <a:pt x="26436" y="10505"/>
                  </a:cubicBezTo>
                  <a:lnTo>
                    <a:pt x="26331" y="10155"/>
                  </a:lnTo>
                  <a:cubicBezTo>
                    <a:pt x="26188" y="9854"/>
                    <a:pt x="26037" y="9545"/>
                    <a:pt x="25785" y="9318"/>
                  </a:cubicBezTo>
                  <a:cubicBezTo>
                    <a:pt x="25604" y="9157"/>
                    <a:pt x="25354" y="9046"/>
                    <a:pt x="25111" y="9046"/>
                  </a:cubicBezTo>
                  <a:close/>
                  <a:moveTo>
                    <a:pt x="31128" y="9046"/>
                  </a:moveTo>
                  <a:cubicBezTo>
                    <a:pt x="31032" y="9046"/>
                    <a:pt x="30937" y="9064"/>
                    <a:pt x="30847" y="9102"/>
                  </a:cubicBezTo>
                  <a:cubicBezTo>
                    <a:pt x="30494" y="9252"/>
                    <a:pt x="30343" y="9675"/>
                    <a:pt x="30402" y="10041"/>
                  </a:cubicBezTo>
                  <a:cubicBezTo>
                    <a:pt x="30462" y="10405"/>
                    <a:pt x="30682" y="10725"/>
                    <a:pt x="30897" y="11031"/>
                  </a:cubicBezTo>
                  <a:cubicBezTo>
                    <a:pt x="31103" y="11325"/>
                    <a:pt x="31315" y="11626"/>
                    <a:pt x="31611" y="11841"/>
                  </a:cubicBezTo>
                  <a:cubicBezTo>
                    <a:pt x="31825" y="11997"/>
                    <a:pt x="32094" y="12101"/>
                    <a:pt x="32359" y="12101"/>
                  </a:cubicBezTo>
                  <a:cubicBezTo>
                    <a:pt x="32460" y="12101"/>
                    <a:pt x="32560" y="12086"/>
                    <a:pt x="32656" y="12054"/>
                  </a:cubicBezTo>
                  <a:cubicBezTo>
                    <a:pt x="33019" y="11927"/>
                    <a:pt x="33245" y="11585"/>
                    <a:pt x="33424" y="11255"/>
                  </a:cubicBezTo>
                  <a:cubicBezTo>
                    <a:pt x="33689" y="10768"/>
                    <a:pt x="33912" y="10259"/>
                    <a:pt x="34091" y="9738"/>
                  </a:cubicBezTo>
                  <a:cubicBezTo>
                    <a:pt x="34151" y="9559"/>
                    <a:pt x="34201" y="9340"/>
                    <a:pt x="34071" y="9196"/>
                  </a:cubicBezTo>
                  <a:cubicBezTo>
                    <a:pt x="34002" y="9120"/>
                    <a:pt x="33906" y="9090"/>
                    <a:pt x="33803" y="9090"/>
                  </a:cubicBezTo>
                  <a:cubicBezTo>
                    <a:pt x="33670" y="9090"/>
                    <a:pt x="33526" y="9139"/>
                    <a:pt x="33410" y="9204"/>
                  </a:cubicBezTo>
                  <a:cubicBezTo>
                    <a:pt x="32917" y="9480"/>
                    <a:pt x="32558" y="9968"/>
                    <a:pt x="32452" y="10505"/>
                  </a:cubicBezTo>
                  <a:lnTo>
                    <a:pt x="32349" y="10155"/>
                  </a:lnTo>
                  <a:cubicBezTo>
                    <a:pt x="32206" y="9854"/>
                    <a:pt x="32055" y="9545"/>
                    <a:pt x="31803" y="9318"/>
                  </a:cubicBezTo>
                  <a:cubicBezTo>
                    <a:pt x="31621" y="9157"/>
                    <a:pt x="31372" y="9046"/>
                    <a:pt x="31128" y="9046"/>
                  </a:cubicBezTo>
                  <a:close/>
                  <a:moveTo>
                    <a:pt x="37147" y="9046"/>
                  </a:moveTo>
                  <a:cubicBezTo>
                    <a:pt x="37051" y="9046"/>
                    <a:pt x="36956" y="9064"/>
                    <a:pt x="36866" y="9102"/>
                  </a:cubicBezTo>
                  <a:cubicBezTo>
                    <a:pt x="36514" y="9252"/>
                    <a:pt x="36363" y="9675"/>
                    <a:pt x="36422" y="10041"/>
                  </a:cubicBezTo>
                  <a:cubicBezTo>
                    <a:pt x="36481" y="10405"/>
                    <a:pt x="36701" y="10725"/>
                    <a:pt x="36916" y="11031"/>
                  </a:cubicBezTo>
                  <a:cubicBezTo>
                    <a:pt x="37123" y="11325"/>
                    <a:pt x="37334" y="11626"/>
                    <a:pt x="37630" y="11841"/>
                  </a:cubicBezTo>
                  <a:cubicBezTo>
                    <a:pt x="37844" y="11997"/>
                    <a:pt x="38114" y="12101"/>
                    <a:pt x="38378" y="12101"/>
                  </a:cubicBezTo>
                  <a:cubicBezTo>
                    <a:pt x="38479" y="12101"/>
                    <a:pt x="38578" y="12086"/>
                    <a:pt x="38674" y="12054"/>
                  </a:cubicBezTo>
                  <a:cubicBezTo>
                    <a:pt x="39038" y="11927"/>
                    <a:pt x="39265" y="11585"/>
                    <a:pt x="39444" y="11255"/>
                  </a:cubicBezTo>
                  <a:cubicBezTo>
                    <a:pt x="39709" y="10768"/>
                    <a:pt x="39931" y="10259"/>
                    <a:pt x="40110" y="9738"/>
                  </a:cubicBezTo>
                  <a:cubicBezTo>
                    <a:pt x="40171" y="9559"/>
                    <a:pt x="40219" y="9340"/>
                    <a:pt x="40090" y="9196"/>
                  </a:cubicBezTo>
                  <a:cubicBezTo>
                    <a:pt x="40022" y="9120"/>
                    <a:pt x="39926" y="9090"/>
                    <a:pt x="39822" y="9090"/>
                  </a:cubicBezTo>
                  <a:cubicBezTo>
                    <a:pt x="39689" y="9090"/>
                    <a:pt x="39544" y="9139"/>
                    <a:pt x="39429" y="9204"/>
                  </a:cubicBezTo>
                  <a:cubicBezTo>
                    <a:pt x="38936" y="9480"/>
                    <a:pt x="38578" y="9968"/>
                    <a:pt x="38472" y="10505"/>
                  </a:cubicBezTo>
                  <a:lnTo>
                    <a:pt x="38369" y="10155"/>
                  </a:lnTo>
                  <a:cubicBezTo>
                    <a:pt x="38225" y="9854"/>
                    <a:pt x="38075" y="9545"/>
                    <a:pt x="37821" y="9318"/>
                  </a:cubicBezTo>
                  <a:cubicBezTo>
                    <a:pt x="37640" y="9157"/>
                    <a:pt x="37391" y="9046"/>
                    <a:pt x="37147" y="9046"/>
                  </a:cubicBezTo>
                  <a:close/>
                  <a:moveTo>
                    <a:pt x="40406" y="13817"/>
                  </a:moveTo>
                  <a:cubicBezTo>
                    <a:pt x="40301" y="13817"/>
                    <a:pt x="40199" y="13833"/>
                    <a:pt x="40099" y="13871"/>
                  </a:cubicBezTo>
                  <a:cubicBezTo>
                    <a:pt x="39749" y="14025"/>
                    <a:pt x="39599" y="14449"/>
                    <a:pt x="39659" y="14810"/>
                  </a:cubicBezTo>
                  <a:cubicBezTo>
                    <a:pt x="39905" y="14498"/>
                    <a:pt x="40155" y="14162"/>
                    <a:pt x="40406" y="13817"/>
                  </a:cubicBezTo>
                  <a:close/>
                  <a:moveTo>
                    <a:pt x="933" y="13861"/>
                  </a:moveTo>
                  <a:cubicBezTo>
                    <a:pt x="801" y="13861"/>
                    <a:pt x="655" y="13911"/>
                    <a:pt x="538" y="13976"/>
                  </a:cubicBezTo>
                  <a:cubicBezTo>
                    <a:pt x="332" y="14091"/>
                    <a:pt x="150" y="14243"/>
                    <a:pt x="0" y="14416"/>
                  </a:cubicBezTo>
                  <a:lnTo>
                    <a:pt x="0" y="14858"/>
                  </a:lnTo>
                  <a:cubicBezTo>
                    <a:pt x="0" y="15354"/>
                    <a:pt x="175" y="15817"/>
                    <a:pt x="466" y="16178"/>
                  </a:cubicBezTo>
                  <a:cubicBezTo>
                    <a:pt x="495" y="16129"/>
                    <a:pt x="522" y="16079"/>
                    <a:pt x="551" y="16027"/>
                  </a:cubicBezTo>
                  <a:cubicBezTo>
                    <a:pt x="818" y="15539"/>
                    <a:pt x="1040" y="15032"/>
                    <a:pt x="1219" y="14508"/>
                  </a:cubicBezTo>
                  <a:cubicBezTo>
                    <a:pt x="1278" y="14329"/>
                    <a:pt x="1329" y="14111"/>
                    <a:pt x="1199" y="13967"/>
                  </a:cubicBezTo>
                  <a:cubicBezTo>
                    <a:pt x="1131" y="13891"/>
                    <a:pt x="1036" y="13861"/>
                    <a:pt x="933" y="13861"/>
                  </a:cubicBezTo>
                  <a:close/>
                  <a:moveTo>
                    <a:pt x="4275" y="13818"/>
                  </a:moveTo>
                  <a:cubicBezTo>
                    <a:pt x="4179" y="13818"/>
                    <a:pt x="4083" y="13836"/>
                    <a:pt x="3993" y="13874"/>
                  </a:cubicBezTo>
                  <a:cubicBezTo>
                    <a:pt x="3640" y="14025"/>
                    <a:pt x="3490" y="14448"/>
                    <a:pt x="3549" y="14813"/>
                  </a:cubicBezTo>
                  <a:cubicBezTo>
                    <a:pt x="3607" y="15176"/>
                    <a:pt x="3828" y="15497"/>
                    <a:pt x="4043" y="15804"/>
                  </a:cubicBezTo>
                  <a:cubicBezTo>
                    <a:pt x="4250" y="16098"/>
                    <a:pt x="4460" y="16399"/>
                    <a:pt x="4756" y="16614"/>
                  </a:cubicBezTo>
                  <a:cubicBezTo>
                    <a:pt x="4970" y="16769"/>
                    <a:pt x="5238" y="16873"/>
                    <a:pt x="5502" y="16873"/>
                  </a:cubicBezTo>
                  <a:cubicBezTo>
                    <a:pt x="5603" y="16873"/>
                    <a:pt x="5704" y="16858"/>
                    <a:pt x="5801" y="16824"/>
                  </a:cubicBezTo>
                  <a:cubicBezTo>
                    <a:pt x="6165" y="16700"/>
                    <a:pt x="6390" y="16357"/>
                    <a:pt x="6569" y="16027"/>
                  </a:cubicBezTo>
                  <a:cubicBezTo>
                    <a:pt x="6834" y="15540"/>
                    <a:pt x="7057" y="15031"/>
                    <a:pt x="7236" y="14509"/>
                  </a:cubicBezTo>
                  <a:cubicBezTo>
                    <a:pt x="7297" y="14330"/>
                    <a:pt x="7348" y="14112"/>
                    <a:pt x="7219" y="13969"/>
                  </a:cubicBezTo>
                  <a:cubicBezTo>
                    <a:pt x="7148" y="13892"/>
                    <a:pt x="7051" y="13862"/>
                    <a:pt x="6947" y="13862"/>
                  </a:cubicBezTo>
                  <a:cubicBezTo>
                    <a:pt x="6815" y="13862"/>
                    <a:pt x="6670" y="13911"/>
                    <a:pt x="6555" y="13976"/>
                  </a:cubicBezTo>
                  <a:cubicBezTo>
                    <a:pt x="6063" y="14251"/>
                    <a:pt x="5705" y="14739"/>
                    <a:pt x="5599" y="15276"/>
                  </a:cubicBezTo>
                  <a:lnTo>
                    <a:pt x="5494" y="14928"/>
                  </a:lnTo>
                  <a:cubicBezTo>
                    <a:pt x="5351" y="14627"/>
                    <a:pt x="5200" y="14316"/>
                    <a:pt x="4948" y="14091"/>
                  </a:cubicBezTo>
                  <a:cubicBezTo>
                    <a:pt x="4767" y="13928"/>
                    <a:pt x="4518" y="13818"/>
                    <a:pt x="4275" y="13818"/>
                  </a:cubicBezTo>
                  <a:close/>
                  <a:moveTo>
                    <a:pt x="10293" y="13818"/>
                  </a:moveTo>
                  <a:cubicBezTo>
                    <a:pt x="10196" y="13818"/>
                    <a:pt x="10100" y="13836"/>
                    <a:pt x="10010" y="13874"/>
                  </a:cubicBezTo>
                  <a:cubicBezTo>
                    <a:pt x="9657" y="14025"/>
                    <a:pt x="9506" y="14448"/>
                    <a:pt x="9565" y="14813"/>
                  </a:cubicBezTo>
                  <a:cubicBezTo>
                    <a:pt x="9625" y="15176"/>
                    <a:pt x="9845" y="15497"/>
                    <a:pt x="10060" y="15804"/>
                  </a:cubicBezTo>
                  <a:cubicBezTo>
                    <a:pt x="10266" y="16098"/>
                    <a:pt x="10478" y="16399"/>
                    <a:pt x="10774" y="16614"/>
                  </a:cubicBezTo>
                  <a:cubicBezTo>
                    <a:pt x="10987" y="16769"/>
                    <a:pt x="11256" y="16873"/>
                    <a:pt x="11520" y="16873"/>
                  </a:cubicBezTo>
                  <a:cubicBezTo>
                    <a:pt x="11621" y="16873"/>
                    <a:pt x="11722" y="16858"/>
                    <a:pt x="11819" y="16824"/>
                  </a:cubicBezTo>
                  <a:cubicBezTo>
                    <a:pt x="12182" y="16700"/>
                    <a:pt x="12408" y="16357"/>
                    <a:pt x="12587" y="16027"/>
                  </a:cubicBezTo>
                  <a:cubicBezTo>
                    <a:pt x="12852" y="15540"/>
                    <a:pt x="13075" y="15031"/>
                    <a:pt x="13254" y="14509"/>
                  </a:cubicBezTo>
                  <a:cubicBezTo>
                    <a:pt x="13314" y="14330"/>
                    <a:pt x="13364" y="14112"/>
                    <a:pt x="13235" y="13969"/>
                  </a:cubicBezTo>
                  <a:cubicBezTo>
                    <a:pt x="13166" y="13892"/>
                    <a:pt x="13069" y="13862"/>
                    <a:pt x="12965" y="13862"/>
                  </a:cubicBezTo>
                  <a:cubicBezTo>
                    <a:pt x="12833" y="13862"/>
                    <a:pt x="12688" y="13911"/>
                    <a:pt x="12573" y="13976"/>
                  </a:cubicBezTo>
                  <a:cubicBezTo>
                    <a:pt x="12080" y="14251"/>
                    <a:pt x="11721" y="14739"/>
                    <a:pt x="11615" y="15276"/>
                  </a:cubicBezTo>
                  <a:lnTo>
                    <a:pt x="11512" y="14928"/>
                  </a:lnTo>
                  <a:cubicBezTo>
                    <a:pt x="11369" y="14627"/>
                    <a:pt x="11218" y="14316"/>
                    <a:pt x="10966" y="14091"/>
                  </a:cubicBezTo>
                  <a:cubicBezTo>
                    <a:pt x="10784" y="13928"/>
                    <a:pt x="10536" y="13818"/>
                    <a:pt x="10293" y="13818"/>
                  </a:cubicBezTo>
                  <a:close/>
                  <a:moveTo>
                    <a:pt x="16310" y="13818"/>
                  </a:moveTo>
                  <a:cubicBezTo>
                    <a:pt x="16213" y="13818"/>
                    <a:pt x="16118" y="13836"/>
                    <a:pt x="16028" y="13874"/>
                  </a:cubicBezTo>
                  <a:cubicBezTo>
                    <a:pt x="15675" y="14025"/>
                    <a:pt x="15525" y="14448"/>
                    <a:pt x="15583" y="14813"/>
                  </a:cubicBezTo>
                  <a:cubicBezTo>
                    <a:pt x="15642" y="15176"/>
                    <a:pt x="15863" y="15497"/>
                    <a:pt x="16078" y="15804"/>
                  </a:cubicBezTo>
                  <a:cubicBezTo>
                    <a:pt x="16284" y="16098"/>
                    <a:pt x="16495" y="16399"/>
                    <a:pt x="16790" y="16614"/>
                  </a:cubicBezTo>
                  <a:cubicBezTo>
                    <a:pt x="17005" y="16769"/>
                    <a:pt x="17273" y="16873"/>
                    <a:pt x="17537" y="16873"/>
                  </a:cubicBezTo>
                  <a:cubicBezTo>
                    <a:pt x="17638" y="16873"/>
                    <a:pt x="17739" y="16858"/>
                    <a:pt x="17836" y="16824"/>
                  </a:cubicBezTo>
                  <a:cubicBezTo>
                    <a:pt x="18200" y="16700"/>
                    <a:pt x="18425" y="16357"/>
                    <a:pt x="18604" y="16027"/>
                  </a:cubicBezTo>
                  <a:cubicBezTo>
                    <a:pt x="18869" y="15540"/>
                    <a:pt x="19091" y="15031"/>
                    <a:pt x="19271" y="14509"/>
                  </a:cubicBezTo>
                  <a:cubicBezTo>
                    <a:pt x="19332" y="14330"/>
                    <a:pt x="19382" y="14112"/>
                    <a:pt x="19253" y="13969"/>
                  </a:cubicBezTo>
                  <a:cubicBezTo>
                    <a:pt x="19184" y="13892"/>
                    <a:pt x="19087" y="13862"/>
                    <a:pt x="18983" y="13862"/>
                  </a:cubicBezTo>
                  <a:cubicBezTo>
                    <a:pt x="18851" y="13862"/>
                    <a:pt x="18706" y="13911"/>
                    <a:pt x="18590" y="13976"/>
                  </a:cubicBezTo>
                  <a:cubicBezTo>
                    <a:pt x="18098" y="14251"/>
                    <a:pt x="17740" y="14739"/>
                    <a:pt x="17633" y="15276"/>
                  </a:cubicBezTo>
                  <a:lnTo>
                    <a:pt x="17529" y="14928"/>
                  </a:lnTo>
                  <a:cubicBezTo>
                    <a:pt x="17385" y="14627"/>
                    <a:pt x="17235" y="14316"/>
                    <a:pt x="16983" y="14091"/>
                  </a:cubicBezTo>
                  <a:cubicBezTo>
                    <a:pt x="16802" y="13928"/>
                    <a:pt x="16553" y="13818"/>
                    <a:pt x="16310" y="13818"/>
                  </a:cubicBezTo>
                  <a:close/>
                  <a:moveTo>
                    <a:pt x="22330" y="13818"/>
                  </a:moveTo>
                  <a:cubicBezTo>
                    <a:pt x="22233" y="13818"/>
                    <a:pt x="22137" y="13836"/>
                    <a:pt x="22047" y="13874"/>
                  </a:cubicBezTo>
                  <a:cubicBezTo>
                    <a:pt x="21693" y="14025"/>
                    <a:pt x="21543" y="14448"/>
                    <a:pt x="21603" y="14813"/>
                  </a:cubicBezTo>
                  <a:cubicBezTo>
                    <a:pt x="21662" y="15176"/>
                    <a:pt x="21883" y="15497"/>
                    <a:pt x="22098" y="15804"/>
                  </a:cubicBezTo>
                  <a:cubicBezTo>
                    <a:pt x="22303" y="16098"/>
                    <a:pt x="22515" y="16399"/>
                    <a:pt x="22810" y="16614"/>
                  </a:cubicBezTo>
                  <a:cubicBezTo>
                    <a:pt x="23024" y="16769"/>
                    <a:pt x="23292" y="16873"/>
                    <a:pt x="23556" y="16873"/>
                  </a:cubicBezTo>
                  <a:cubicBezTo>
                    <a:pt x="23658" y="16873"/>
                    <a:pt x="23758" y="16858"/>
                    <a:pt x="23855" y="16824"/>
                  </a:cubicBezTo>
                  <a:cubicBezTo>
                    <a:pt x="24219" y="16700"/>
                    <a:pt x="24444" y="16357"/>
                    <a:pt x="24624" y="16027"/>
                  </a:cubicBezTo>
                  <a:cubicBezTo>
                    <a:pt x="24889" y="15540"/>
                    <a:pt x="25111" y="15031"/>
                    <a:pt x="25290" y="14509"/>
                  </a:cubicBezTo>
                  <a:cubicBezTo>
                    <a:pt x="25352" y="14330"/>
                    <a:pt x="25402" y="14112"/>
                    <a:pt x="25273" y="13969"/>
                  </a:cubicBezTo>
                  <a:cubicBezTo>
                    <a:pt x="25202" y="13892"/>
                    <a:pt x="25105" y="13862"/>
                    <a:pt x="25001" y="13862"/>
                  </a:cubicBezTo>
                  <a:cubicBezTo>
                    <a:pt x="24869" y="13862"/>
                    <a:pt x="24725" y="13911"/>
                    <a:pt x="24609" y="13976"/>
                  </a:cubicBezTo>
                  <a:cubicBezTo>
                    <a:pt x="24116" y="14251"/>
                    <a:pt x="23758" y="14739"/>
                    <a:pt x="23653" y="15276"/>
                  </a:cubicBezTo>
                  <a:lnTo>
                    <a:pt x="23548" y="14928"/>
                  </a:lnTo>
                  <a:cubicBezTo>
                    <a:pt x="23405" y="14627"/>
                    <a:pt x="23254" y="14316"/>
                    <a:pt x="23002" y="14091"/>
                  </a:cubicBezTo>
                  <a:cubicBezTo>
                    <a:pt x="22822" y="13928"/>
                    <a:pt x="22573" y="13818"/>
                    <a:pt x="22330" y="13818"/>
                  </a:cubicBezTo>
                  <a:close/>
                  <a:moveTo>
                    <a:pt x="28346" y="13818"/>
                  </a:moveTo>
                  <a:cubicBezTo>
                    <a:pt x="28250" y="13818"/>
                    <a:pt x="28154" y="13836"/>
                    <a:pt x="28064" y="13874"/>
                  </a:cubicBezTo>
                  <a:cubicBezTo>
                    <a:pt x="27711" y="14025"/>
                    <a:pt x="27561" y="14448"/>
                    <a:pt x="27620" y="14813"/>
                  </a:cubicBezTo>
                  <a:cubicBezTo>
                    <a:pt x="27678" y="15176"/>
                    <a:pt x="27899" y="15497"/>
                    <a:pt x="28114" y="15804"/>
                  </a:cubicBezTo>
                  <a:cubicBezTo>
                    <a:pt x="28321" y="16098"/>
                    <a:pt x="28531" y="16399"/>
                    <a:pt x="28828" y="16614"/>
                  </a:cubicBezTo>
                  <a:cubicBezTo>
                    <a:pt x="29042" y="16769"/>
                    <a:pt x="29310" y="16873"/>
                    <a:pt x="29574" y="16873"/>
                  </a:cubicBezTo>
                  <a:cubicBezTo>
                    <a:pt x="29675" y="16873"/>
                    <a:pt x="29775" y="16858"/>
                    <a:pt x="29872" y="16824"/>
                  </a:cubicBezTo>
                  <a:cubicBezTo>
                    <a:pt x="30236" y="16700"/>
                    <a:pt x="30462" y="16357"/>
                    <a:pt x="30642" y="16027"/>
                  </a:cubicBezTo>
                  <a:cubicBezTo>
                    <a:pt x="30907" y="15540"/>
                    <a:pt x="31129" y="15031"/>
                    <a:pt x="31308" y="14509"/>
                  </a:cubicBezTo>
                  <a:cubicBezTo>
                    <a:pt x="31368" y="14330"/>
                    <a:pt x="31419" y="14112"/>
                    <a:pt x="31290" y="13969"/>
                  </a:cubicBezTo>
                  <a:cubicBezTo>
                    <a:pt x="31220" y="13892"/>
                    <a:pt x="31123" y="13862"/>
                    <a:pt x="31019" y="13862"/>
                  </a:cubicBezTo>
                  <a:cubicBezTo>
                    <a:pt x="30886" y="13862"/>
                    <a:pt x="30742" y="13911"/>
                    <a:pt x="30627" y="13976"/>
                  </a:cubicBezTo>
                  <a:cubicBezTo>
                    <a:pt x="30134" y="14251"/>
                    <a:pt x="29776" y="14739"/>
                    <a:pt x="29670" y="15276"/>
                  </a:cubicBezTo>
                  <a:lnTo>
                    <a:pt x="29566" y="14928"/>
                  </a:lnTo>
                  <a:cubicBezTo>
                    <a:pt x="29423" y="14627"/>
                    <a:pt x="29273" y="14316"/>
                    <a:pt x="29019" y="14091"/>
                  </a:cubicBezTo>
                  <a:cubicBezTo>
                    <a:pt x="28838" y="13928"/>
                    <a:pt x="28589" y="13818"/>
                    <a:pt x="28346" y="13818"/>
                  </a:cubicBezTo>
                  <a:close/>
                  <a:moveTo>
                    <a:pt x="34364" y="13818"/>
                  </a:moveTo>
                  <a:cubicBezTo>
                    <a:pt x="34268" y="13818"/>
                    <a:pt x="34172" y="13836"/>
                    <a:pt x="34082" y="13874"/>
                  </a:cubicBezTo>
                  <a:cubicBezTo>
                    <a:pt x="33728" y="14025"/>
                    <a:pt x="33578" y="14448"/>
                    <a:pt x="33638" y="14813"/>
                  </a:cubicBezTo>
                  <a:cubicBezTo>
                    <a:pt x="33697" y="15176"/>
                    <a:pt x="33917" y="15497"/>
                    <a:pt x="34132" y="15804"/>
                  </a:cubicBezTo>
                  <a:cubicBezTo>
                    <a:pt x="34337" y="16098"/>
                    <a:pt x="34550" y="16399"/>
                    <a:pt x="34845" y="16614"/>
                  </a:cubicBezTo>
                  <a:cubicBezTo>
                    <a:pt x="35058" y="16769"/>
                    <a:pt x="35327" y="16873"/>
                    <a:pt x="35591" y="16873"/>
                  </a:cubicBezTo>
                  <a:cubicBezTo>
                    <a:pt x="35692" y="16873"/>
                    <a:pt x="35793" y="16858"/>
                    <a:pt x="35890" y="16824"/>
                  </a:cubicBezTo>
                  <a:cubicBezTo>
                    <a:pt x="36254" y="16700"/>
                    <a:pt x="36479" y="16357"/>
                    <a:pt x="36658" y="16027"/>
                  </a:cubicBezTo>
                  <a:cubicBezTo>
                    <a:pt x="36924" y="15540"/>
                    <a:pt x="37146" y="15031"/>
                    <a:pt x="37325" y="14509"/>
                  </a:cubicBezTo>
                  <a:cubicBezTo>
                    <a:pt x="37387" y="14330"/>
                    <a:pt x="37437" y="14112"/>
                    <a:pt x="37308" y="13969"/>
                  </a:cubicBezTo>
                  <a:cubicBezTo>
                    <a:pt x="37238" y="13892"/>
                    <a:pt x="37142" y="13862"/>
                    <a:pt x="37037" y="13862"/>
                  </a:cubicBezTo>
                  <a:cubicBezTo>
                    <a:pt x="36905" y="13862"/>
                    <a:pt x="36760" y="13911"/>
                    <a:pt x="36644" y="13976"/>
                  </a:cubicBezTo>
                  <a:cubicBezTo>
                    <a:pt x="36151" y="14251"/>
                    <a:pt x="35793" y="14739"/>
                    <a:pt x="35688" y="15276"/>
                  </a:cubicBezTo>
                  <a:lnTo>
                    <a:pt x="35583" y="14928"/>
                  </a:lnTo>
                  <a:cubicBezTo>
                    <a:pt x="35440" y="14627"/>
                    <a:pt x="35289" y="14316"/>
                    <a:pt x="35037" y="14091"/>
                  </a:cubicBezTo>
                  <a:cubicBezTo>
                    <a:pt x="34856" y="13928"/>
                    <a:pt x="34608" y="13818"/>
                    <a:pt x="34364" y="1381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45" name="Google Shape;7145;p20"/>
          <p:cNvSpPr/>
          <p:nvPr/>
        </p:nvSpPr>
        <p:spPr>
          <a:xfrm flipH="1" rot="2043096">
            <a:off x="8154732" y="1427689"/>
            <a:ext cx="1612123" cy="454437"/>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46" name="Google Shape;7146;p20"/>
          <p:cNvGrpSpPr/>
          <p:nvPr/>
        </p:nvGrpSpPr>
        <p:grpSpPr>
          <a:xfrm>
            <a:off x="6587516" y="3331639"/>
            <a:ext cx="2325410" cy="1594410"/>
            <a:chOff x="7314000" y="2630975"/>
            <a:chExt cx="2784922" cy="1909474"/>
          </a:xfrm>
        </p:grpSpPr>
        <p:sp>
          <p:nvSpPr>
            <p:cNvPr id="7147" name="Google Shape;7147;p20"/>
            <p:cNvSpPr/>
            <p:nvPr/>
          </p:nvSpPr>
          <p:spPr>
            <a:xfrm>
              <a:off x="7316937" y="4379296"/>
              <a:ext cx="1394571" cy="161152"/>
            </a:xfrm>
            <a:custGeom>
              <a:rect b="b" l="l" r="r" t="t"/>
              <a:pathLst>
                <a:path extrusionOk="0" h="2689" w="23270">
                  <a:moveTo>
                    <a:pt x="11635" y="0"/>
                  </a:moveTo>
                  <a:cubicBezTo>
                    <a:pt x="5208" y="0"/>
                    <a:pt x="0" y="602"/>
                    <a:pt x="0" y="1343"/>
                  </a:cubicBezTo>
                  <a:cubicBezTo>
                    <a:pt x="0" y="2086"/>
                    <a:pt x="5208" y="2688"/>
                    <a:pt x="11635" y="2688"/>
                  </a:cubicBezTo>
                  <a:cubicBezTo>
                    <a:pt x="18062" y="2688"/>
                    <a:pt x="23270" y="2086"/>
                    <a:pt x="23270" y="1343"/>
                  </a:cubicBezTo>
                  <a:cubicBezTo>
                    <a:pt x="23270" y="602"/>
                    <a:pt x="18062" y="0"/>
                    <a:pt x="1163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20"/>
            <p:cNvSpPr/>
            <p:nvPr/>
          </p:nvSpPr>
          <p:spPr>
            <a:xfrm>
              <a:off x="8769026" y="4380675"/>
              <a:ext cx="994958" cy="138199"/>
            </a:xfrm>
            <a:custGeom>
              <a:rect b="b" l="l" r="r" t="t"/>
              <a:pathLst>
                <a:path extrusionOk="0" h="2306" w="16602">
                  <a:moveTo>
                    <a:pt x="8301" y="0"/>
                  </a:moveTo>
                  <a:cubicBezTo>
                    <a:pt x="6100" y="0"/>
                    <a:pt x="3989" y="122"/>
                    <a:pt x="2432" y="337"/>
                  </a:cubicBezTo>
                  <a:cubicBezTo>
                    <a:pt x="875" y="553"/>
                    <a:pt x="0" y="847"/>
                    <a:pt x="0" y="1153"/>
                  </a:cubicBezTo>
                  <a:cubicBezTo>
                    <a:pt x="0" y="1458"/>
                    <a:pt x="875" y="1750"/>
                    <a:pt x="2432" y="1967"/>
                  </a:cubicBezTo>
                  <a:cubicBezTo>
                    <a:pt x="3989" y="2183"/>
                    <a:pt x="6100" y="2305"/>
                    <a:pt x="8301" y="2305"/>
                  </a:cubicBezTo>
                  <a:cubicBezTo>
                    <a:pt x="10503" y="2305"/>
                    <a:pt x="12614" y="2183"/>
                    <a:pt x="14170" y="1967"/>
                  </a:cubicBezTo>
                  <a:cubicBezTo>
                    <a:pt x="15727" y="1750"/>
                    <a:pt x="16601" y="1458"/>
                    <a:pt x="16601" y="1153"/>
                  </a:cubicBezTo>
                  <a:cubicBezTo>
                    <a:pt x="16601" y="847"/>
                    <a:pt x="15727" y="553"/>
                    <a:pt x="14170" y="337"/>
                  </a:cubicBezTo>
                  <a:cubicBezTo>
                    <a:pt x="12614" y="122"/>
                    <a:pt x="10503" y="0"/>
                    <a:pt x="8301"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20"/>
            <p:cNvSpPr/>
            <p:nvPr/>
          </p:nvSpPr>
          <p:spPr>
            <a:xfrm>
              <a:off x="8145041" y="3430373"/>
              <a:ext cx="5813" cy="60"/>
            </a:xfrm>
            <a:custGeom>
              <a:rect b="b" l="l" r="r" t="t"/>
              <a:pathLst>
                <a:path extrusionOk="0" h="1" w="97">
                  <a:moveTo>
                    <a:pt x="96" y="0"/>
                  </a:moveTo>
                  <a:lnTo>
                    <a:pt x="0" y="0"/>
                  </a:lnTo>
                </a:path>
              </a:pathLst>
            </a:custGeom>
            <a:solidFill>
              <a:srgbClr val="3EA9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20"/>
            <p:cNvSpPr/>
            <p:nvPr/>
          </p:nvSpPr>
          <p:spPr>
            <a:xfrm>
              <a:off x="7442668" y="3100102"/>
              <a:ext cx="1185715" cy="1355856"/>
            </a:xfrm>
            <a:custGeom>
              <a:rect b="b" l="l" r="r" t="t"/>
              <a:pathLst>
                <a:path extrusionOk="0" h="22624" w="19785">
                  <a:moveTo>
                    <a:pt x="11571" y="280"/>
                  </a:moveTo>
                  <a:cubicBezTo>
                    <a:pt x="11690" y="286"/>
                    <a:pt x="11756" y="500"/>
                    <a:pt x="11750" y="650"/>
                  </a:cubicBezTo>
                  <a:lnTo>
                    <a:pt x="11745" y="740"/>
                  </a:lnTo>
                  <a:lnTo>
                    <a:pt x="11745" y="931"/>
                  </a:lnTo>
                  <a:cubicBezTo>
                    <a:pt x="11617" y="902"/>
                    <a:pt x="11492" y="879"/>
                    <a:pt x="11365" y="851"/>
                  </a:cubicBezTo>
                  <a:cubicBezTo>
                    <a:pt x="11343" y="847"/>
                    <a:pt x="11320" y="839"/>
                    <a:pt x="11302" y="834"/>
                  </a:cubicBezTo>
                  <a:lnTo>
                    <a:pt x="11422" y="811"/>
                  </a:lnTo>
                  <a:cubicBezTo>
                    <a:pt x="11399" y="683"/>
                    <a:pt x="11376" y="551"/>
                    <a:pt x="11404" y="442"/>
                  </a:cubicBezTo>
                  <a:cubicBezTo>
                    <a:pt x="11428" y="361"/>
                    <a:pt x="11508" y="286"/>
                    <a:pt x="11571" y="280"/>
                  </a:cubicBezTo>
                  <a:close/>
                  <a:moveTo>
                    <a:pt x="18055" y="667"/>
                  </a:moveTo>
                  <a:cubicBezTo>
                    <a:pt x="18078" y="667"/>
                    <a:pt x="18102" y="671"/>
                    <a:pt x="18126" y="679"/>
                  </a:cubicBezTo>
                  <a:cubicBezTo>
                    <a:pt x="18177" y="696"/>
                    <a:pt x="18217" y="753"/>
                    <a:pt x="18230" y="822"/>
                  </a:cubicBezTo>
                  <a:cubicBezTo>
                    <a:pt x="18236" y="851"/>
                    <a:pt x="18236" y="897"/>
                    <a:pt x="18202" y="920"/>
                  </a:cubicBezTo>
                  <a:lnTo>
                    <a:pt x="18247" y="996"/>
                  </a:lnTo>
                  <a:cubicBezTo>
                    <a:pt x="18058" y="1030"/>
                    <a:pt x="17873" y="1066"/>
                    <a:pt x="17684" y="1095"/>
                  </a:cubicBezTo>
                  <a:cubicBezTo>
                    <a:pt x="17700" y="1013"/>
                    <a:pt x="17717" y="933"/>
                    <a:pt x="17757" y="862"/>
                  </a:cubicBezTo>
                  <a:cubicBezTo>
                    <a:pt x="17819" y="757"/>
                    <a:pt x="17937" y="667"/>
                    <a:pt x="18055" y="667"/>
                  </a:cubicBezTo>
                  <a:close/>
                  <a:moveTo>
                    <a:pt x="12661" y="522"/>
                  </a:moveTo>
                  <a:cubicBezTo>
                    <a:pt x="12671" y="522"/>
                    <a:pt x="12680" y="522"/>
                    <a:pt x="12689" y="523"/>
                  </a:cubicBezTo>
                  <a:cubicBezTo>
                    <a:pt x="12856" y="528"/>
                    <a:pt x="13012" y="631"/>
                    <a:pt x="13115" y="793"/>
                  </a:cubicBezTo>
                  <a:cubicBezTo>
                    <a:pt x="13134" y="826"/>
                    <a:pt x="13150" y="868"/>
                    <a:pt x="13167" y="902"/>
                  </a:cubicBezTo>
                  <a:cubicBezTo>
                    <a:pt x="13134" y="988"/>
                    <a:pt x="13115" y="1074"/>
                    <a:pt x="13115" y="1162"/>
                  </a:cubicBezTo>
                  <a:cubicBezTo>
                    <a:pt x="12787" y="1123"/>
                    <a:pt x="12460" y="1070"/>
                    <a:pt x="12132" y="1011"/>
                  </a:cubicBezTo>
                  <a:cubicBezTo>
                    <a:pt x="12148" y="927"/>
                    <a:pt x="12183" y="839"/>
                    <a:pt x="12246" y="759"/>
                  </a:cubicBezTo>
                  <a:cubicBezTo>
                    <a:pt x="12355" y="612"/>
                    <a:pt x="12504" y="522"/>
                    <a:pt x="12661" y="522"/>
                  </a:cubicBezTo>
                  <a:close/>
                  <a:moveTo>
                    <a:pt x="16731" y="596"/>
                  </a:moveTo>
                  <a:cubicBezTo>
                    <a:pt x="16918" y="596"/>
                    <a:pt x="17113" y="691"/>
                    <a:pt x="17244" y="858"/>
                  </a:cubicBezTo>
                  <a:cubicBezTo>
                    <a:pt x="17314" y="948"/>
                    <a:pt x="17354" y="1041"/>
                    <a:pt x="17371" y="1139"/>
                  </a:cubicBezTo>
                  <a:cubicBezTo>
                    <a:pt x="16934" y="1196"/>
                    <a:pt x="16490" y="1229"/>
                    <a:pt x="16047" y="1258"/>
                  </a:cubicBezTo>
                  <a:lnTo>
                    <a:pt x="16047" y="1209"/>
                  </a:lnTo>
                  <a:cubicBezTo>
                    <a:pt x="16076" y="1089"/>
                    <a:pt x="16139" y="971"/>
                    <a:pt x="16219" y="868"/>
                  </a:cubicBezTo>
                  <a:cubicBezTo>
                    <a:pt x="16352" y="712"/>
                    <a:pt x="16519" y="616"/>
                    <a:pt x="16703" y="597"/>
                  </a:cubicBezTo>
                  <a:cubicBezTo>
                    <a:pt x="16713" y="597"/>
                    <a:pt x="16722" y="596"/>
                    <a:pt x="16731" y="596"/>
                  </a:cubicBezTo>
                  <a:close/>
                  <a:moveTo>
                    <a:pt x="13945" y="639"/>
                  </a:moveTo>
                  <a:cubicBezTo>
                    <a:pt x="13969" y="639"/>
                    <a:pt x="13992" y="641"/>
                    <a:pt x="14014" y="644"/>
                  </a:cubicBezTo>
                  <a:cubicBezTo>
                    <a:pt x="14169" y="673"/>
                    <a:pt x="14312" y="776"/>
                    <a:pt x="14404" y="944"/>
                  </a:cubicBezTo>
                  <a:cubicBezTo>
                    <a:pt x="14423" y="973"/>
                    <a:pt x="14438" y="1006"/>
                    <a:pt x="14451" y="1047"/>
                  </a:cubicBezTo>
                  <a:cubicBezTo>
                    <a:pt x="14427" y="1123"/>
                    <a:pt x="14423" y="1198"/>
                    <a:pt x="14417" y="1271"/>
                  </a:cubicBezTo>
                  <a:lnTo>
                    <a:pt x="14341" y="1271"/>
                  </a:lnTo>
                  <a:cubicBezTo>
                    <a:pt x="14053" y="1254"/>
                    <a:pt x="13772" y="1231"/>
                    <a:pt x="13484" y="1202"/>
                  </a:cubicBezTo>
                  <a:cubicBezTo>
                    <a:pt x="13494" y="1110"/>
                    <a:pt x="13494" y="1017"/>
                    <a:pt x="13472" y="925"/>
                  </a:cubicBezTo>
                  <a:cubicBezTo>
                    <a:pt x="13491" y="904"/>
                    <a:pt x="13508" y="881"/>
                    <a:pt x="13524" y="858"/>
                  </a:cubicBezTo>
                  <a:cubicBezTo>
                    <a:pt x="13634" y="718"/>
                    <a:pt x="13795" y="639"/>
                    <a:pt x="13945" y="639"/>
                  </a:cubicBezTo>
                  <a:close/>
                  <a:moveTo>
                    <a:pt x="15212" y="747"/>
                  </a:moveTo>
                  <a:cubicBezTo>
                    <a:pt x="15370" y="747"/>
                    <a:pt x="15531" y="827"/>
                    <a:pt x="15643" y="973"/>
                  </a:cubicBezTo>
                  <a:cubicBezTo>
                    <a:pt x="15694" y="1047"/>
                    <a:pt x="15734" y="1123"/>
                    <a:pt x="15752" y="1203"/>
                  </a:cubicBezTo>
                  <a:cubicBezTo>
                    <a:pt x="15746" y="1226"/>
                    <a:pt x="15752" y="1249"/>
                    <a:pt x="15746" y="1274"/>
                  </a:cubicBezTo>
                  <a:cubicBezTo>
                    <a:pt x="15562" y="1279"/>
                    <a:pt x="15378" y="1282"/>
                    <a:pt x="15195" y="1282"/>
                  </a:cubicBezTo>
                  <a:cubicBezTo>
                    <a:pt x="15056" y="1282"/>
                    <a:pt x="14917" y="1280"/>
                    <a:pt x="14778" y="1278"/>
                  </a:cubicBezTo>
                  <a:cubicBezTo>
                    <a:pt x="14778" y="1209"/>
                    <a:pt x="14778" y="1135"/>
                    <a:pt x="14761" y="1060"/>
                  </a:cubicBezTo>
                  <a:cubicBezTo>
                    <a:pt x="14768" y="1047"/>
                    <a:pt x="14775" y="1030"/>
                    <a:pt x="14785" y="1019"/>
                  </a:cubicBezTo>
                  <a:cubicBezTo>
                    <a:pt x="14884" y="858"/>
                    <a:pt x="15039" y="753"/>
                    <a:pt x="15200" y="748"/>
                  </a:cubicBezTo>
                  <a:cubicBezTo>
                    <a:pt x="15204" y="747"/>
                    <a:pt x="15208" y="747"/>
                    <a:pt x="15212" y="747"/>
                  </a:cubicBezTo>
                  <a:close/>
                  <a:moveTo>
                    <a:pt x="11569" y="1"/>
                  </a:moveTo>
                  <a:cubicBezTo>
                    <a:pt x="11339" y="1"/>
                    <a:pt x="11182" y="188"/>
                    <a:pt x="11130" y="375"/>
                  </a:cubicBezTo>
                  <a:cubicBezTo>
                    <a:pt x="11084" y="547"/>
                    <a:pt x="11120" y="726"/>
                    <a:pt x="11141" y="869"/>
                  </a:cubicBezTo>
                  <a:lnTo>
                    <a:pt x="11147" y="869"/>
                  </a:lnTo>
                  <a:cubicBezTo>
                    <a:pt x="11186" y="1130"/>
                    <a:pt x="11216" y="1388"/>
                    <a:pt x="11244" y="1648"/>
                  </a:cubicBezTo>
                  <a:cubicBezTo>
                    <a:pt x="11269" y="1856"/>
                    <a:pt x="11285" y="2069"/>
                    <a:pt x="11297" y="2280"/>
                  </a:cubicBezTo>
                  <a:cubicBezTo>
                    <a:pt x="11388" y="3599"/>
                    <a:pt x="11315" y="4901"/>
                    <a:pt x="10969" y="6016"/>
                  </a:cubicBezTo>
                  <a:cubicBezTo>
                    <a:pt x="10774" y="6638"/>
                    <a:pt x="10584" y="7260"/>
                    <a:pt x="10394" y="7881"/>
                  </a:cubicBezTo>
                  <a:lnTo>
                    <a:pt x="10389" y="7881"/>
                  </a:lnTo>
                  <a:cubicBezTo>
                    <a:pt x="10280" y="8244"/>
                    <a:pt x="10169" y="8595"/>
                    <a:pt x="10055" y="8959"/>
                  </a:cubicBezTo>
                  <a:lnTo>
                    <a:pt x="10055" y="8963"/>
                  </a:lnTo>
                  <a:cubicBezTo>
                    <a:pt x="9900" y="9458"/>
                    <a:pt x="9751" y="9948"/>
                    <a:pt x="9594" y="10444"/>
                  </a:cubicBezTo>
                  <a:cubicBezTo>
                    <a:pt x="9600" y="10444"/>
                    <a:pt x="9600" y="10444"/>
                    <a:pt x="9594" y="10450"/>
                  </a:cubicBezTo>
                  <a:cubicBezTo>
                    <a:pt x="9474" y="10841"/>
                    <a:pt x="9352" y="11221"/>
                    <a:pt x="9237" y="11613"/>
                  </a:cubicBezTo>
                  <a:lnTo>
                    <a:pt x="9237" y="11618"/>
                  </a:lnTo>
                  <a:cubicBezTo>
                    <a:pt x="8731" y="13231"/>
                    <a:pt x="8237" y="14831"/>
                    <a:pt x="7742" y="16444"/>
                  </a:cubicBezTo>
                  <a:lnTo>
                    <a:pt x="7742" y="16449"/>
                  </a:lnTo>
                  <a:cubicBezTo>
                    <a:pt x="7736" y="16460"/>
                    <a:pt x="7736" y="16467"/>
                    <a:pt x="7731" y="16478"/>
                  </a:cubicBezTo>
                  <a:cubicBezTo>
                    <a:pt x="7721" y="16524"/>
                    <a:pt x="7702" y="16564"/>
                    <a:pt x="7692" y="16610"/>
                  </a:cubicBezTo>
                  <a:lnTo>
                    <a:pt x="7692" y="16616"/>
                  </a:lnTo>
                  <a:cubicBezTo>
                    <a:pt x="7686" y="16639"/>
                    <a:pt x="7673" y="16650"/>
                    <a:pt x="7668" y="16673"/>
                  </a:cubicBezTo>
                  <a:cubicBezTo>
                    <a:pt x="7559" y="17019"/>
                    <a:pt x="7444" y="17370"/>
                    <a:pt x="7283" y="17692"/>
                  </a:cubicBezTo>
                  <a:cubicBezTo>
                    <a:pt x="7144" y="17992"/>
                    <a:pt x="6971" y="18267"/>
                    <a:pt x="6747" y="18504"/>
                  </a:cubicBezTo>
                  <a:cubicBezTo>
                    <a:pt x="6684" y="18567"/>
                    <a:pt x="6620" y="18631"/>
                    <a:pt x="6557" y="18689"/>
                  </a:cubicBezTo>
                  <a:cubicBezTo>
                    <a:pt x="5608" y="19529"/>
                    <a:pt x="4174" y="19605"/>
                    <a:pt x="2901" y="19851"/>
                  </a:cubicBezTo>
                  <a:cubicBezTo>
                    <a:pt x="1543" y="20122"/>
                    <a:pt x="1" y="20975"/>
                    <a:pt x="30" y="22363"/>
                  </a:cubicBezTo>
                  <a:cubicBezTo>
                    <a:pt x="1786" y="22537"/>
                    <a:pt x="3553" y="22623"/>
                    <a:pt x="5319" y="22623"/>
                  </a:cubicBezTo>
                  <a:cubicBezTo>
                    <a:pt x="8235" y="22623"/>
                    <a:pt x="11152" y="22387"/>
                    <a:pt x="14031" y="21913"/>
                  </a:cubicBezTo>
                  <a:cubicBezTo>
                    <a:pt x="15247" y="20019"/>
                    <a:pt x="16467" y="18124"/>
                    <a:pt x="17687" y="16224"/>
                  </a:cubicBezTo>
                  <a:cubicBezTo>
                    <a:pt x="17744" y="17146"/>
                    <a:pt x="17796" y="18062"/>
                    <a:pt x="17853" y="18977"/>
                  </a:cubicBezTo>
                  <a:cubicBezTo>
                    <a:pt x="19143" y="16623"/>
                    <a:pt x="19605" y="13790"/>
                    <a:pt x="19737" y="11066"/>
                  </a:cubicBezTo>
                  <a:cubicBezTo>
                    <a:pt x="19756" y="10691"/>
                    <a:pt x="19771" y="10311"/>
                    <a:pt x="19784" y="9937"/>
                  </a:cubicBezTo>
                  <a:cubicBezTo>
                    <a:pt x="19702" y="9818"/>
                    <a:pt x="19628" y="9700"/>
                    <a:pt x="19542" y="9586"/>
                  </a:cubicBezTo>
                  <a:cubicBezTo>
                    <a:pt x="19277" y="9230"/>
                    <a:pt x="18960" y="8912"/>
                    <a:pt x="18667" y="8573"/>
                  </a:cubicBezTo>
                  <a:cubicBezTo>
                    <a:pt x="18576" y="8459"/>
                    <a:pt x="18477" y="8337"/>
                    <a:pt x="18391" y="8212"/>
                  </a:cubicBezTo>
                  <a:cubicBezTo>
                    <a:pt x="18345" y="8142"/>
                    <a:pt x="18300" y="8073"/>
                    <a:pt x="18265" y="7999"/>
                  </a:cubicBezTo>
                  <a:cubicBezTo>
                    <a:pt x="18246" y="7976"/>
                    <a:pt x="18235" y="7957"/>
                    <a:pt x="18223" y="7936"/>
                  </a:cubicBezTo>
                  <a:cubicBezTo>
                    <a:pt x="17728" y="7019"/>
                    <a:pt x="17819" y="5914"/>
                    <a:pt x="17918" y="4878"/>
                  </a:cubicBezTo>
                  <a:cubicBezTo>
                    <a:pt x="18004" y="4049"/>
                    <a:pt x="18108" y="3180"/>
                    <a:pt x="18246" y="2316"/>
                  </a:cubicBezTo>
                  <a:cubicBezTo>
                    <a:pt x="18280" y="2097"/>
                    <a:pt x="18316" y="1879"/>
                    <a:pt x="18355" y="1665"/>
                  </a:cubicBezTo>
                  <a:cubicBezTo>
                    <a:pt x="18389" y="1451"/>
                    <a:pt x="18425" y="1245"/>
                    <a:pt x="18465" y="1039"/>
                  </a:cubicBezTo>
                  <a:cubicBezTo>
                    <a:pt x="18504" y="963"/>
                    <a:pt x="18527" y="882"/>
                    <a:pt x="18517" y="791"/>
                  </a:cubicBezTo>
                  <a:cubicBezTo>
                    <a:pt x="18494" y="611"/>
                    <a:pt x="18374" y="458"/>
                    <a:pt x="18217" y="406"/>
                  </a:cubicBezTo>
                  <a:cubicBezTo>
                    <a:pt x="18166" y="390"/>
                    <a:pt x="18115" y="382"/>
                    <a:pt x="18064" y="382"/>
                  </a:cubicBezTo>
                  <a:cubicBezTo>
                    <a:pt x="17835" y="382"/>
                    <a:pt x="17618" y="538"/>
                    <a:pt x="17509" y="723"/>
                  </a:cubicBezTo>
                  <a:lnTo>
                    <a:pt x="17505" y="729"/>
                  </a:lnTo>
                  <a:cubicBezTo>
                    <a:pt x="17493" y="717"/>
                    <a:pt x="17480" y="700"/>
                    <a:pt x="17470" y="682"/>
                  </a:cubicBezTo>
                  <a:cubicBezTo>
                    <a:pt x="17287" y="456"/>
                    <a:pt x="17019" y="317"/>
                    <a:pt x="16755" y="317"/>
                  </a:cubicBezTo>
                  <a:cubicBezTo>
                    <a:pt x="16731" y="317"/>
                    <a:pt x="16706" y="318"/>
                    <a:pt x="16682" y="320"/>
                  </a:cubicBezTo>
                  <a:cubicBezTo>
                    <a:pt x="16422" y="338"/>
                    <a:pt x="16180" y="469"/>
                    <a:pt x="16002" y="689"/>
                  </a:cubicBezTo>
                  <a:cubicBezTo>
                    <a:pt x="15964" y="736"/>
                    <a:pt x="15928" y="788"/>
                    <a:pt x="15899" y="839"/>
                  </a:cubicBezTo>
                  <a:cubicBezTo>
                    <a:pt x="15888" y="828"/>
                    <a:pt x="15881" y="816"/>
                    <a:pt x="15871" y="805"/>
                  </a:cubicBezTo>
                  <a:cubicBezTo>
                    <a:pt x="15706" y="591"/>
                    <a:pt x="15464" y="464"/>
                    <a:pt x="15222" y="464"/>
                  </a:cubicBezTo>
                  <a:cubicBezTo>
                    <a:pt x="15212" y="464"/>
                    <a:pt x="15201" y="465"/>
                    <a:pt x="15191" y="465"/>
                  </a:cubicBezTo>
                  <a:cubicBezTo>
                    <a:pt x="14977" y="475"/>
                    <a:pt x="14777" y="580"/>
                    <a:pt x="14626" y="753"/>
                  </a:cubicBezTo>
                  <a:cubicBezTo>
                    <a:pt x="14494" y="545"/>
                    <a:pt x="14286" y="402"/>
                    <a:pt x="14061" y="368"/>
                  </a:cubicBezTo>
                  <a:cubicBezTo>
                    <a:pt x="14021" y="360"/>
                    <a:pt x="13979" y="357"/>
                    <a:pt x="13938" y="357"/>
                  </a:cubicBezTo>
                  <a:cubicBezTo>
                    <a:pt x="13724" y="357"/>
                    <a:pt x="13508" y="454"/>
                    <a:pt x="13349" y="629"/>
                  </a:cubicBezTo>
                  <a:cubicBezTo>
                    <a:pt x="13193" y="396"/>
                    <a:pt x="12956" y="253"/>
                    <a:pt x="12704" y="243"/>
                  </a:cubicBezTo>
                  <a:cubicBezTo>
                    <a:pt x="12698" y="243"/>
                    <a:pt x="12692" y="243"/>
                    <a:pt x="12686" y="243"/>
                  </a:cubicBezTo>
                  <a:cubicBezTo>
                    <a:pt x="12444" y="243"/>
                    <a:pt x="12205" y="357"/>
                    <a:pt x="12036" y="566"/>
                  </a:cubicBezTo>
                  <a:cubicBezTo>
                    <a:pt x="12011" y="285"/>
                    <a:pt x="11857" y="14"/>
                    <a:pt x="11580" y="1"/>
                  </a:cubicBezTo>
                  <a:cubicBezTo>
                    <a:pt x="11576" y="1"/>
                    <a:pt x="11573" y="1"/>
                    <a:pt x="115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20"/>
            <p:cNvSpPr/>
            <p:nvPr/>
          </p:nvSpPr>
          <p:spPr>
            <a:xfrm>
              <a:off x="8116395" y="3198387"/>
              <a:ext cx="426282" cy="74553"/>
            </a:xfrm>
            <a:custGeom>
              <a:rect b="b" l="l" r="r" t="t"/>
              <a:pathLst>
                <a:path extrusionOk="0" h="1244" w="7113">
                  <a:moveTo>
                    <a:pt x="1" y="1"/>
                  </a:moveTo>
                  <a:lnTo>
                    <a:pt x="1" y="1"/>
                  </a:lnTo>
                  <a:cubicBezTo>
                    <a:pt x="24" y="207"/>
                    <a:pt x="43" y="419"/>
                    <a:pt x="53" y="633"/>
                  </a:cubicBezTo>
                  <a:cubicBezTo>
                    <a:pt x="1188" y="1043"/>
                    <a:pt x="2386" y="1244"/>
                    <a:pt x="3583" y="1244"/>
                  </a:cubicBezTo>
                  <a:cubicBezTo>
                    <a:pt x="4746" y="1244"/>
                    <a:pt x="5904" y="1054"/>
                    <a:pt x="7004" y="674"/>
                  </a:cubicBezTo>
                  <a:cubicBezTo>
                    <a:pt x="7038" y="455"/>
                    <a:pt x="7073" y="237"/>
                    <a:pt x="7113" y="24"/>
                  </a:cubicBezTo>
                  <a:lnTo>
                    <a:pt x="7113" y="24"/>
                  </a:lnTo>
                  <a:cubicBezTo>
                    <a:pt x="5988" y="452"/>
                    <a:pt x="4787" y="667"/>
                    <a:pt x="3586" y="667"/>
                  </a:cubicBezTo>
                  <a:cubicBezTo>
                    <a:pt x="2364" y="667"/>
                    <a:pt x="1143" y="44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20"/>
            <p:cNvSpPr/>
            <p:nvPr/>
          </p:nvSpPr>
          <p:spPr>
            <a:xfrm>
              <a:off x="7878775" y="3367927"/>
              <a:ext cx="683022" cy="810853"/>
            </a:xfrm>
            <a:custGeom>
              <a:rect b="b" l="l" r="r" t="t"/>
              <a:pathLst>
                <a:path extrusionOk="0" h="13530" w="11397">
                  <a:moveTo>
                    <a:pt x="4407" y="1"/>
                  </a:moveTo>
                  <a:cubicBezTo>
                    <a:pt x="4224" y="1"/>
                    <a:pt x="4069" y="192"/>
                    <a:pt x="4052" y="381"/>
                  </a:cubicBezTo>
                  <a:cubicBezTo>
                    <a:pt x="4036" y="585"/>
                    <a:pt x="4131" y="781"/>
                    <a:pt x="4224" y="965"/>
                  </a:cubicBezTo>
                  <a:cubicBezTo>
                    <a:pt x="4387" y="1289"/>
                    <a:pt x="4598" y="1650"/>
                    <a:pt x="4957" y="1719"/>
                  </a:cubicBezTo>
                  <a:cubicBezTo>
                    <a:pt x="4995" y="1726"/>
                    <a:pt x="5033" y="1730"/>
                    <a:pt x="5071" y="1730"/>
                  </a:cubicBezTo>
                  <a:cubicBezTo>
                    <a:pt x="5370" y="1730"/>
                    <a:pt x="5647" y="1517"/>
                    <a:pt x="5848" y="1283"/>
                  </a:cubicBezTo>
                  <a:cubicBezTo>
                    <a:pt x="5999" y="1110"/>
                    <a:pt x="6131" y="909"/>
                    <a:pt x="6159" y="683"/>
                  </a:cubicBezTo>
                  <a:cubicBezTo>
                    <a:pt x="6188" y="455"/>
                    <a:pt x="6086" y="198"/>
                    <a:pt x="5877" y="106"/>
                  </a:cubicBezTo>
                  <a:cubicBezTo>
                    <a:pt x="5820" y="82"/>
                    <a:pt x="5760" y="70"/>
                    <a:pt x="5699" y="70"/>
                  </a:cubicBezTo>
                  <a:cubicBezTo>
                    <a:pt x="5562" y="70"/>
                    <a:pt x="5423" y="127"/>
                    <a:pt x="5314" y="212"/>
                  </a:cubicBezTo>
                  <a:cubicBezTo>
                    <a:pt x="5205" y="297"/>
                    <a:pt x="5120" y="404"/>
                    <a:pt x="5045" y="519"/>
                  </a:cubicBezTo>
                  <a:cubicBezTo>
                    <a:pt x="4828" y="426"/>
                    <a:pt x="4711" y="49"/>
                    <a:pt x="4452" y="4"/>
                  </a:cubicBezTo>
                  <a:cubicBezTo>
                    <a:pt x="4437" y="2"/>
                    <a:pt x="4422" y="1"/>
                    <a:pt x="4407" y="1"/>
                  </a:cubicBezTo>
                  <a:close/>
                  <a:moveTo>
                    <a:pt x="8051" y="286"/>
                  </a:moveTo>
                  <a:cubicBezTo>
                    <a:pt x="7868" y="286"/>
                    <a:pt x="7713" y="476"/>
                    <a:pt x="7696" y="665"/>
                  </a:cubicBezTo>
                  <a:cubicBezTo>
                    <a:pt x="7679" y="870"/>
                    <a:pt x="7775" y="1067"/>
                    <a:pt x="7870" y="1250"/>
                  </a:cubicBezTo>
                  <a:cubicBezTo>
                    <a:pt x="8033" y="1576"/>
                    <a:pt x="8245" y="1937"/>
                    <a:pt x="8602" y="2004"/>
                  </a:cubicBezTo>
                  <a:cubicBezTo>
                    <a:pt x="8641" y="2012"/>
                    <a:pt x="8679" y="2015"/>
                    <a:pt x="8717" y="2015"/>
                  </a:cubicBezTo>
                  <a:cubicBezTo>
                    <a:pt x="9014" y="2015"/>
                    <a:pt x="9293" y="1802"/>
                    <a:pt x="9492" y="1568"/>
                  </a:cubicBezTo>
                  <a:cubicBezTo>
                    <a:pt x="9641" y="1395"/>
                    <a:pt x="9776" y="1194"/>
                    <a:pt x="9805" y="966"/>
                  </a:cubicBezTo>
                  <a:cubicBezTo>
                    <a:pt x="9834" y="740"/>
                    <a:pt x="9730" y="483"/>
                    <a:pt x="9521" y="392"/>
                  </a:cubicBezTo>
                  <a:cubicBezTo>
                    <a:pt x="9465" y="367"/>
                    <a:pt x="9406" y="356"/>
                    <a:pt x="9346" y="356"/>
                  </a:cubicBezTo>
                  <a:cubicBezTo>
                    <a:pt x="9209" y="356"/>
                    <a:pt x="9068" y="413"/>
                    <a:pt x="8959" y="498"/>
                  </a:cubicBezTo>
                  <a:cubicBezTo>
                    <a:pt x="8852" y="582"/>
                    <a:pt x="8767" y="690"/>
                    <a:pt x="8690" y="804"/>
                  </a:cubicBezTo>
                  <a:cubicBezTo>
                    <a:pt x="8473" y="711"/>
                    <a:pt x="8356" y="334"/>
                    <a:pt x="8096" y="290"/>
                  </a:cubicBezTo>
                  <a:cubicBezTo>
                    <a:pt x="8081" y="287"/>
                    <a:pt x="8066" y="286"/>
                    <a:pt x="8051" y="286"/>
                  </a:cubicBezTo>
                  <a:close/>
                  <a:moveTo>
                    <a:pt x="3970" y="3142"/>
                  </a:moveTo>
                  <a:cubicBezTo>
                    <a:pt x="3835" y="3142"/>
                    <a:pt x="3697" y="3198"/>
                    <a:pt x="3590" y="3282"/>
                  </a:cubicBezTo>
                  <a:cubicBezTo>
                    <a:pt x="3480" y="3368"/>
                    <a:pt x="3400" y="3472"/>
                    <a:pt x="3325" y="3587"/>
                  </a:cubicBezTo>
                  <a:lnTo>
                    <a:pt x="3319" y="3587"/>
                  </a:lnTo>
                  <a:cubicBezTo>
                    <a:pt x="3239" y="3558"/>
                    <a:pt x="3176" y="3488"/>
                    <a:pt x="3119" y="3408"/>
                  </a:cubicBezTo>
                  <a:lnTo>
                    <a:pt x="3113" y="3408"/>
                  </a:lnTo>
                  <a:cubicBezTo>
                    <a:pt x="3004" y="3769"/>
                    <a:pt x="2895" y="4120"/>
                    <a:pt x="2780" y="4484"/>
                  </a:cubicBezTo>
                  <a:lnTo>
                    <a:pt x="2780" y="4490"/>
                  </a:lnTo>
                  <a:cubicBezTo>
                    <a:pt x="2897" y="4639"/>
                    <a:pt x="3041" y="4755"/>
                    <a:pt x="3226" y="4790"/>
                  </a:cubicBezTo>
                  <a:cubicBezTo>
                    <a:pt x="3264" y="4796"/>
                    <a:pt x="3302" y="4800"/>
                    <a:pt x="3339" y="4800"/>
                  </a:cubicBezTo>
                  <a:cubicBezTo>
                    <a:pt x="3641" y="4800"/>
                    <a:pt x="3919" y="4589"/>
                    <a:pt x="4118" y="4352"/>
                  </a:cubicBezTo>
                  <a:cubicBezTo>
                    <a:pt x="4268" y="4180"/>
                    <a:pt x="4400" y="3977"/>
                    <a:pt x="4430" y="3753"/>
                  </a:cubicBezTo>
                  <a:cubicBezTo>
                    <a:pt x="4459" y="3522"/>
                    <a:pt x="4360" y="3269"/>
                    <a:pt x="4149" y="3178"/>
                  </a:cubicBezTo>
                  <a:cubicBezTo>
                    <a:pt x="4092" y="3153"/>
                    <a:pt x="4031" y="3142"/>
                    <a:pt x="3970" y="3142"/>
                  </a:cubicBezTo>
                  <a:close/>
                  <a:moveTo>
                    <a:pt x="5894" y="3263"/>
                  </a:moveTo>
                  <a:cubicBezTo>
                    <a:pt x="5711" y="3263"/>
                    <a:pt x="5556" y="3453"/>
                    <a:pt x="5540" y="3644"/>
                  </a:cubicBezTo>
                  <a:cubicBezTo>
                    <a:pt x="5521" y="3848"/>
                    <a:pt x="5617" y="4046"/>
                    <a:pt x="5712" y="4228"/>
                  </a:cubicBezTo>
                  <a:cubicBezTo>
                    <a:pt x="5877" y="4552"/>
                    <a:pt x="6086" y="4913"/>
                    <a:pt x="6443" y="4980"/>
                  </a:cubicBezTo>
                  <a:cubicBezTo>
                    <a:pt x="6482" y="4988"/>
                    <a:pt x="6520" y="4991"/>
                    <a:pt x="6558" y="4991"/>
                  </a:cubicBezTo>
                  <a:cubicBezTo>
                    <a:pt x="6855" y="4991"/>
                    <a:pt x="7133" y="4779"/>
                    <a:pt x="7333" y="4546"/>
                  </a:cubicBezTo>
                  <a:cubicBezTo>
                    <a:pt x="7483" y="4371"/>
                    <a:pt x="7616" y="4170"/>
                    <a:pt x="7645" y="3944"/>
                  </a:cubicBezTo>
                  <a:cubicBezTo>
                    <a:pt x="7673" y="3716"/>
                    <a:pt x="7571" y="3459"/>
                    <a:pt x="7362" y="3368"/>
                  </a:cubicBezTo>
                  <a:cubicBezTo>
                    <a:pt x="7306" y="3343"/>
                    <a:pt x="7246" y="3332"/>
                    <a:pt x="7186" y="3332"/>
                  </a:cubicBezTo>
                  <a:cubicBezTo>
                    <a:pt x="7049" y="3332"/>
                    <a:pt x="6908" y="3389"/>
                    <a:pt x="6799" y="3474"/>
                  </a:cubicBezTo>
                  <a:cubicBezTo>
                    <a:pt x="6691" y="3558"/>
                    <a:pt x="6608" y="3666"/>
                    <a:pt x="6531" y="3780"/>
                  </a:cubicBezTo>
                  <a:cubicBezTo>
                    <a:pt x="6316" y="3689"/>
                    <a:pt x="6199" y="3313"/>
                    <a:pt x="5939" y="3267"/>
                  </a:cubicBezTo>
                  <a:cubicBezTo>
                    <a:pt x="5923" y="3265"/>
                    <a:pt x="5909" y="3263"/>
                    <a:pt x="5894" y="3263"/>
                  </a:cubicBezTo>
                  <a:close/>
                  <a:moveTo>
                    <a:pt x="9636" y="3456"/>
                  </a:moveTo>
                  <a:cubicBezTo>
                    <a:pt x="9454" y="3456"/>
                    <a:pt x="9299" y="3646"/>
                    <a:pt x="9283" y="3834"/>
                  </a:cubicBezTo>
                  <a:cubicBezTo>
                    <a:pt x="9264" y="4041"/>
                    <a:pt x="9363" y="4238"/>
                    <a:pt x="9455" y="4421"/>
                  </a:cubicBezTo>
                  <a:cubicBezTo>
                    <a:pt x="9616" y="4744"/>
                    <a:pt x="9829" y="5107"/>
                    <a:pt x="10186" y="5171"/>
                  </a:cubicBezTo>
                  <a:cubicBezTo>
                    <a:pt x="10227" y="5179"/>
                    <a:pt x="10267" y="5183"/>
                    <a:pt x="10307" y="5183"/>
                  </a:cubicBezTo>
                  <a:cubicBezTo>
                    <a:pt x="10601" y="5183"/>
                    <a:pt x="10875" y="4968"/>
                    <a:pt x="11078" y="4740"/>
                  </a:cubicBezTo>
                  <a:cubicBezTo>
                    <a:pt x="11221" y="4567"/>
                    <a:pt x="11360" y="4364"/>
                    <a:pt x="11389" y="4135"/>
                  </a:cubicBezTo>
                  <a:cubicBezTo>
                    <a:pt x="11390" y="4120"/>
                    <a:pt x="11396" y="4116"/>
                    <a:pt x="11390" y="4104"/>
                  </a:cubicBezTo>
                  <a:cubicBezTo>
                    <a:pt x="11299" y="3990"/>
                    <a:pt x="11200" y="3868"/>
                    <a:pt x="11114" y="3743"/>
                  </a:cubicBezTo>
                  <a:cubicBezTo>
                    <a:pt x="11068" y="3673"/>
                    <a:pt x="11023" y="3604"/>
                    <a:pt x="10988" y="3530"/>
                  </a:cubicBezTo>
                  <a:cubicBezTo>
                    <a:pt x="10968" y="3527"/>
                    <a:pt x="10948" y="3526"/>
                    <a:pt x="10928" y="3526"/>
                  </a:cubicBezTo>
                  <a:cubicBezTo>
                    <a:pt x="10790" y="3526"/>
                    <a:pt x="10650" y="3581"/>
                    <a:pt x="10545" y="3667"/>
                  </a:cubicBezTo>
                  <a:cubicBezTo>
                    <a:pt x="10434" y="3747"/>
                    <a:pt x="10350" y="3856"/>
                    <a:pt x="10279" y="3973"/>
                  </a:cubicBezTo>
                  <a:cubicBezTo>
                    <a:pt x="10060" y="3881"/>
                    <a:pt x="9945" y="3507"/>
                    <a:pt x="9680" y="3459"/>
                  </a:cubicBezTo>
                  <a:cubicBezTo>
                    <a:pt x="9665" y="3457"/>
                    <a:pt x="9651" y="3456"/>
                    <a:pt x="9636" y="3456"/>
                  </a:cubicBezTo>
                  <a:close/>
                  <a:moveTo>
                    <a:pt x="2316" y="5975"/>
                  </a:moveTo>
                  <a:cubicBezTo>
                    <a:pt x="2195" y="6367"/>
                    <a:pt x="2074" y="6748"/>
                    <a:pt x="1959" y="7138"/>
                  </a:cubicBezTo>
                  <a:cubicBezTo>
                    <a:pt x="2011" y="7098"/>
                    <a:pt x="2056" y="7045"/>
                    <a:pt x="2102" y="6993"/>
                  </a:cubicBezTo>
                  <a:cubicBezTo>
                    <a:pt x="2253" y="6814"/>
                    <a:pt x="2383" y="6613"/>
                    <a:pt x="2415" y="6390"/>
                  </a:cubicBezTo>
                  <a:cubicBezTo>
                    <a:pt x="2432" y="6246"/>
                    <a:pt x="2403" y="6090"/>
                    <a:pt x="2316" y="5975"/>
                  </a:cubicBezTo>
                  <a:close/>
                  <a:moveTo>
                    <a:pt x="3875" y="5900"/>
                  </a:moveTo>
                  <a:cubicBezTo>
                    <a:pt x="3693" y="5900"/>
                    <a:pt x="3539" y="6090"/>
                    <a:pt x="3522" y="6281"/>
                  </a:cubicBezTo>
                  <a:cubicBezTo>
                    <a:pt x="3504" y="6484"/>
                    <a:pt x="3600" y="6682"/>
                    <a:pt x="3694" y="6864"/>
                  </a:cubicBezTo>
                  <a:cubicBezTo>
                    <a:pt x="3858" y="7188"/>
                    <a:pt x="4068" y="7549"/>
                    <a:pt x="4425" y="7617"/>
                  </a:cubicBezTo>
                  <a:cubicBezTo>
                    <a:pt x="4463" y="7624"/>
                    <a:pt x="4502" y="7627"/>
                    <a:pt x="4540" y="7627"/>
                  </a:cubicBezTo>
                  <a:cubicBezTo>
                    <a:pt x="4838" y="7627"/>
                    <a:pt x="5115" y="7415"/>
                    <a:pt x="5315" y="7181"/>
                  </a:cubicBezTo>
                  <a:cubicBezTo>
                    <a:pt x="5464" y="7007"/>
                    <a:pt x="5599" y="6807"/>
                    <a:pt x="5627" y="6579"/>
                  </a:cubicBezTo>
                  <a:cubicBezTo>
                    <a:pt x="5658" y="6354"/>
                    <a:pt x="5557" y="6097"/>
                    <a:pt x="5345" y="6005"/>
                  </a:cubicBezTo>
                  <a:cubicBezTo>
                    <a:pt x="5290" y="5981"/>
                    <a:pt x="5230" y="5970"/>
                    <a:pt x="5170" y="5970"/>
                  </a:cubicBezTo>
                  <a:cubicBezTo>
                    <a:pt x="5033" y="5970"/>
                    <a:pt x="4893" y="6027"/>
                    <a:pt x="4783" y="6111"/>
                  </a:cubicBezTo>
                  <a:cubicBezTo>
                    <a:pt x="4676" y="6196"/>
                    <a:pt x="4591" y="6304"/>
                    <a:pt x="4515" y="6418"/>
                  </a:cubicBezTo>
                  <a:cubicBezTo>
                    <a:pt x="4297" y="6325"/>
                    <a:pt x="4181" y="5948"/>
                    <a:pt x="3922" y="5904"/>
                  </a:cubicBezTo>
                  <a:cubicBezTo>
                    <a:pt x="3906" y="5901"/>
                    <a:pt x="3891" y="5900"/>
                    <a:pt x="3875" y="5900"/>
                  </a:cubicBezTo>
                  <a:close/>
                  <a:moveTo>
                    <a:pt x="7521" y="6188"/>
                  </a:moveTo>
                  <a:cubicBezTo>
                    <a:pt x="7338" y="6188"/>
                    <a:pt x="7184" y="6378"/>
                    <a:pt x="7169" y="6569"/>
                  </a:cubicBezTo>
                  <a:cubicBezTo>
                    <a:pt x="7150" y="6772"/>
                    <a:pt x="7247" y="6970"/>
                    <a:pt x="7341" y="7152"/>
                  </a:cubicBezTo>
                  <a:cubicBezTo>
                    <a:pt x="7505" y="7476"/>
                    <a:pt x="7715" y="7837"/>
                    <a:pt x="8072" y="7905"/>
                  </a:cubicBezTo>
                  <a:cubicBezTo>
                    <a:pt x="8110" y="7912"/>
                    <a:pt x="8148" y="7916"/>
                    <a:pt x="8186" y="7916"/>
                  </a:cubicBezTo>
                  <a:cubicBezTo>
                    <a:pt x="8484" y="7916"/>
                    <a:pt x="8762" y="7703"/>
                    <a:pt x="8962" y="7470"/>
                  </a:cubicBezTo>
                  <a:cubicBezTo>
                    <a:pt x="9111" y="7296"/>
                    <a:pt x="9246" y="7095"/>
                    <a:pt x="9273" y="6868"/>
                  </a:cubicBezTo>
                  <a:cubicBezTo>
                    <a:pt x="9305" y="6642"/>
                    <a:pt x="9204" y="6385"/>
                    <a:pt x="8992" y="6295"/>
                  </a:cubicBezTo>
                  <a:cubicBezTo>
                    <a:pt x="8936" y="6271"/>
                    <a:pt x="8876" y="6260"/>
                    <a:pt x="8816" y="6260"/>
                  </a:cubicBezTo>
                  <a:cubicBezTo>
                    <a:pt x="8679" y="6260"/>
                    <a:pt x="8539" y="6315"/>
                    <a:pt x="8430" y="6400"/>
                  </a:cubicBezTo>
                  <a:cubicBezTo>
                    <a:pt x="8323" y="6484"/>
                    <a:pt x="8238" y="6592"/>
                    <a:pt x="8161" y="6706"/>
                  </a:cubicBezTo>
                  <a:cubicBezTo>
                    <a:pt x="7944" y="6613"/>
                    <a:pt x="7828" y="6238"/>
                    <a:pt x="7567" y="6192"/>
                  </a:cubicBezTo>
                  <a:cubicBezTo>
                    <a:pt x="7552" y="6189"/>
                    <a:pt x="7536" y="6188"/>
                    <a:pt x="7521" y="6188"/>
                  </a:cubicBezTo>
                  <a:close/>
                  <a:moveTo>
                    <a:pt x="2101" y="8732"/>
                  </a:moveTo>
                  <a:cubicBezTo>
                    <a:pt x="1918" y="8732"/>
                    <a:pt x="1764" y="8923"/>
                    <a:pt x="1748" y="9113"/>
                  </a:cubicBezTo>
                  <a:cubicBezTo>
                    <a:pt x="1730" y="9317"/>
                    <a:pt x="1827" y="9515"/>
                    <a:pt x="1920" y="9697"/>
                  </a:cubicBezTo>
                  <a:cubicBezTo>
                    <a:pt x="2084" y="10021"/>
                    <a:pt x="2294" y="10382"/>
                    <a:pt x="2651" y="10449"/>
                  </a:cubicBezTo>
                  <a:cubicBezTo>
                    <a:pt x="2690" y="10457"/>
                    <a:pt x="2728" y="10460"/>
                    <a:pt x="2766" y="10460"/>
                  </a:cubicBezTo>
                  <a:cubicBezTo>
                    <a:pt x="3065" y="10460"/>
                    <a:pt x="3343" y="10247"/>
                    <a:pt x="3543" y="10015"/>
                  </a:cubicBezTo>
                  <a:cubicBezTo>
                    <a:pt x="3692" y="9840"/>
                    <a:pt x="3827" y="9639"/>
                    <a:pt x="3856" y="9413"/>
                  </a:cubicBezTo>
                  <a:cubicBezTo>
                    <a:pt x="3884" y="9185"/>
                    <a:pt x="3781" y="8928"/>
                    <a:pt x="3572" y="8837"/>
                  </a:cubicBezTo>
                  <a:cubicBezTo>
                    <a:pt x="3516" y="8812"/>
                    <a:pt x="3457" y="8801"/>
                    <a:pt x="3397" y="8801"/>
                  </a:cubicBezTo>
                  <a:cubicBezTo>
                    <a:pt x="3260" y="8801"/>
                    <a:pt x="3119" y="8858"/>
                    <a:pt x="3010" y="8944"/>
                  </a:cubicBezTo>
                  <a:cubicBezTo>
                    <a:pt x="2902" y="9029"/>
                    <a:pt x="2818" y="9136"/>
                    <a:pt x="2740" y="9251"/>
                  </a:cubicBezTo>
                  <a:cubicBezTo>
                    <a:pt x="2524" y="9158"/>
                    <a:pt x="2408" y="8782"/>
                    <a:pt x="2147" y="8736"/>
                  </a:cubicBezTo>
                  <a:cubicBezTo>
                    <a:pt x="2131" y="8734"/>
                    <a:pt x="2116" y="8732"/>
                    <a:pt x="2101" y="8732"/>
                  </a:cubicBezTo>
                  <a:close/>
                  <a:moveTo>
                    <a:pt x="5317" y="8923"/>
                  </a:moveTo>
                  <a:cubicBezTo>
                    <a:pt x="5134" y="8923"/>
                    <a:pt x="4980" y="9113"/>
                    <a:pt x="4962" y="9303"/>
                  </a:cubicBezTo>
                  <a:cubicBezTo>
                    <a:pt x="4945" y="9508"/>
                    <a:pt x="5041" y="9704"/>
                    <a:pt x="5134" y="9887"/>
                  </a:cubicBezTo>
                  <a:cubicBezTo>
                    <a:pt x="5299" y="10211"/>
                    <a:pt x="5508" y="10571"/>
                    <a:pt x="5865" y="10640"/>
                  </a:cubicBezTo>
                  <a:cubicBezTo>
                    <a:pt x="5904" y="10647"/>
                    <a:pt x="5942" y="10651"/>
                    <a:pt x="5980" y="10651"/>
                  </a:cubicBezTo>
                  <a:cubicBezTo>
                    <a:pt x="6279" y="10651"/>
                    <a:pt x="6556" y="10438"/>
                    <a:pt x="6756" y="10204"/>
                  </a:cubicBezTo>
                  <a:cubicBezTo>
                    <a:pt x="6905" y="10031"/>
                    <a:pt x="7040" y="9830"/>
                    <a:pt x="7068" y="9602"/>
                  </a:cubicBezTo>
                  <a:cubicBezTo>
                    <a:pt x="7098" y="9377"/>
                    <a:pt x="6997" y="9121"/>
                    <a:pt x="6787" y="9029"/>
                  </a:cubicBezTo>
                  <a:cubicBezTo>
                    <a:pt x="6731" y="9004"/>
                    <a:pt x="6672" y="8993"/>
                    <a:pt x="6611" y="8993"/>
                  </a:cubicBezTo>
                  <a:cubicBezTo>
                    <a:pt x="6474" y="8993"/>
                    <a:pt x="6333" y="9050"/>
                    <a:pt x="6224" y="9135"/>
                  </a:cubicBezTo>
                  <a:cubicBezTo>
                    <a:pt x="6116" y="9219"/>
                    <a:pt x="6032" y="9327"/>
                    <a:pt x="5956" y="9442"/>
                  </a:cubicBezTo>
                  <a:cubicBezTo>
                    <a:pt x="5738" y="9348"/>
                    <a:pt x="5622" y="8971"/>
                    <a:pt x="5362" y="8927"/>
                  </a:cubicBezTo>
                  <a:cubicBezTo>
                    <a:pt x="5347" y="8924"/>
                    <a:pt x="5332" y="8923"/>
                    <a:pt x="5317" y="8923"/>
                  </a:cubicBezTo>
                  <a:close/>
                  <a:moveTo>
                    <a:pt x="995" y="11679"/>
                  </a:moveTo>
                  <a:cubicBezTo>
                    <a:pt x="860" y="11679"/>
                    <a:pt x="719" y="11736"/>
                    <a:pt x="611" y="11824"/>
                  </a:cubicBezTo>
                  <a:cubicBezTo>
                    <a:pt x="554" y="11864"/>
                    <a:pt x="508" y="11916"/>
                    <a:pt x="461" y="11968"/>
                  </a:cubicBezTo>
                  <a:lnTo>
                    <a:pt x="461" y="11973"/>
                  </a:lnTo>
                  <a:cubicBezTo>
                    <a:pt x="415" y="12019"/>
                    <a:pt x="381" y="12072"/>
                    <a:pt x="346" y="12124"/>
                  </a:cubicBezTo>
                  <a:cubicBezTo>
                    <a:pt x="312" y="12175"/>
                    <a:pt x="276" y="12233"/>
                    <a:pt x="243" y="12290"/>
                  </a:cubicBezTo>
                  <a:lnTo>
                    <a:pt x="386" y="12198"/>
                  </a:lnTo>
                  <a:lnTo>
                    <a:pt x="386" y="12198"/>
                  </a:lnTo>
                  <a:cubicBezTo>
                    <a:pt x="276" y="12545"/>
                    <a:pt x="161" y="12897"/>
                    <a:pt x="1" y="13219"/>
                  </a:cubicBezTo>
                  <a:cubicBezTo>
                    <a:pt x="75" y="13271"/>
                    <a:pt x="161" y="13309"/>
                    <a:pt x="253" y="13328"/>
                  </a:cubicBezTo>
                  <a:cubicBezTo>
                    <a:pt x="291" y="13335"/>
                    <a:pt x="329" y="13338"/>
                    <a:pt x="366" y="13338"/>
                  </a:cubicBezTo>
                  <a:cubicBezTo>
                    <a:pt x="665" y="13338"/>
                    <a:pt x="942" y="13127"/>
                    <a:pt x="1146" y="12897"/>
                  </a:cubicBezTo>
                  <a:cubicBezTo>
                    <a:pt x="1289" y="12717"/>
                    <a:pt x="1427" y="12517"/>
                    <a:pt x="1456" y="12292"/>
                  </a:cubicBezTo>
                  <a:cubicBezTo>
                    <a:pt x="1486" y="12061"/>
                    <a:pt x="1383" y="11808"/>
                    <a:pt x="1170" y="11715"/>
                  </a:cubicBezTo>
                  <a:cubicBezTo>
                    <a:pt x="1115" y="11691"/>
                    <a:pt x="1056" y="11679"/>
                    <a:pt x="995" y="11679"/>
                  </a:cubicBezTo>
                  <a:close/>
                  <a:moveTo>
                    <a:pt x="2917" y="11803"/>
                  </a:moveTo>
                  <a:cubicBezTo>
                    <a:pt x="2734" y="11803"/>
                    <a:pt x="2580" y="11992"/>
                    <a:pt x="2562" y="12183"/>
                  </a:cubicBezTo>
                  <a:cubicBezTo>
                    <a:pt x="2545" y="12388"/>
                    <a:pt x="2641" y="12584"/>
                    <a:pt x="2735" y="12766"/>
                  </a:cubicBezTo>
                  <a:cubicBezTo>
                    <a:pt x="2899" y="13092"/>
                    <a:pt x="3109" y="13451"/>
                    <a:pt x="3466" y="13519"/>
                  </a:cubicBezTo>
                  <a:cubicBezTo>
                    <a:pt x="3504" y="13526"/>
                    <a:pt x="3543" y="13529"/>
                    <a:pt x="3581" y="13529"/>
                  </a:cubicBezTo>
                  <a:cubicBezTo>
                    <a:pt x="3879" y="13529"/>
                    <a:pt x="4157" y="13318"/>
                    <a:pt x="4357" y="13084"/>
                  </a:cubicBezTo>
                  <a:cubicBezTo>
                    <a:pt x="4505" y="12909"/>
                    <a:pt x="4640" y="12709"/>
                    <a:pt x="4668" y="12482"/>
                  </a:cubicBezTo>
                  <a:cubicBezTo>
                    <a:pt x="4699" y="12256"/>
                    <a:pt x="4597" y="12001"/>
                    <a:pt x="4387" y="11909"/>
                  </a:cubicBezTo>
                  <a:cubicBezTo>
                    <a:pt x="4331" y="11884"/>
                    <a:pt x="4272" y="11873"/>
                    <a:pt x="4211" y="11873"/>
                  </a:cubicBezTo>
                  <a:cubicBezTo>
                    <a:pt x="4074" y="11873"/>
                    <a:pt x="3934" y="11930"/>
                    <a:pt x="3824" y="12015"/>
                  </a:cubicBezTo>
                  <a:cubicBezTo>
                    <a:pt x="3717" y="12098"/>
                    <a:pt x="3633" y="12206"/>
                    <a:pt x="3556" y="12320"/>
                  </a:cubicBezTo>
                  <a:cubicBezTo>
                    <a:pt x="3338" y="12227"/>
                    <a:pt x="3222" y="11851"/>
                    <a:pt x="2962" y="11807"/>
                  </a:cubicBezTo>
                  <a:cubicBezTo>
                    <a:pt x="2947" y="11804"/>
                    <a:pt x="2932" y="11803"/>
                    <a:pt x="2917" y="118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20"/>
            <p:cNvSpPr/>
            <p:nvPr/>
          </p:nvSpPr>
          <p:spPr>
            <a:xfrm>
              <a:off x="7443627" y="3592243"/>
              <a:ext cx="1245046" cy="877255"/>
            </a:xfrm>
            <a:custGeom>
              <a:rect b="b" l="l" r="r" t="t"/>
              <a:pathLst>
                <a:path extrusionOk="0" h="14638" w="20775">
                  <a:moveTo>
                    <a:pt x="18372" y="0"/>
                  </a:moveTo>
                  <a:cubicBezTo>
                    <a:pt x="17948" y="212"/>
                    <a:pt x="17560" y="531"/>
                    <a:pt x="17255" y="892"/>
                  </a:cubicBezTo>
                  <a:cubicBezTo>
                    <a:pt x="16547" y="1728"/>
                    <a:pt x="16166" y="2786"/>
                    <a:pt x="15776" y="3816"/>
                  </a:cubicBezTo>
                  <a:cubicBezTo>
                    <a:pt x="14739" y="6523"/>
                    <a:pt x="13197" y="9436"/>
                    <a:pt x="10416" y="10282"/>
                  </a:cubicBezTo>
                  <a:cubicBezTo>
                    <a:pt x="9729" y="10491"/>
                    <a:pt x="9020" y="10555"/>
                    <a:pt x="8301" y="10555"/>
                  </a:cubicBezTo>
                  <a:cubicBezTo>
                    <a:pt x="7716" y="10555"/>
                    <a:pt x="7125" y="10513"/>
                    <a:pt x="6533" y="10472"/>
                  </a:cubicBezTo>
                  <a:cubicBezTo>
                    <a:pt x="5584" y="11312"/>
                    <a:pt x="4151" y="11387"/>
                    <a:pt x="2878" y="11635"/>
                  </a:cubicBezTo>
                  <a:cubicBezTo>
                    <a:pt x="1795" y="11853"/>
                    <a:pt x="598" y="12436"/>
                    <a:pt x="173" y="13363"/>
                  </a:cubicBezTo>
                  <a:cubicBezTo>
                    <a:pt x="58" y="13605"/>
                    <a:pt x="1" y="13864"/>
                    <a:pt x="6" y="14145"/>
                  </a:cubicBezTo>
                  <a:cubicBezTo>
                    <a:pt x="2690" y="14410"/>
                    <a:pt x="5282" y="14638"/>
                    <a:pt x="7881" y="14638"/>
                  </a:cubicBezTo>
                  <a:cubicBezTo>
                    <a:pt x="9793" y="14638"/>
                    <a:pt x="11710" y="14515"/>
                    <a:pt x="13670" y="14193"/>
                  </a:cubicBezTo>
                  <a:cubicBezTo>
                    <a:pt x="13819" y="13960"/>
                    <a:pt x="13974" y="13719"/>
                    <a:pt x="14136" y="13471"/>
                  </a:cubicBezTo>
                  <a:cubicBezTo>
                    <a:pt x="15264" y="11715"/>
                    <a:pt x="16594" y="9672"/>
                    <a:pt x="17665" y="8008"/>
                  </a:cubicBezTo>
                  <a:lnTo>
                    <a:pt x="17665" y="8008"/>
                  </a:lnTo>
                  <a:cubicBezTo>
                    <a:pt x="17770" y="9713"/>
                    <a:pt x="17569" y="11515"/>
                    <a:pt x="17579" y="13242"/>
                  </a:cubicBezTo>
                  <a:cubicBezTo>
                    <a:pt x="17579" y="13565"/>
                    <a:pt x="17591" y="13881"/>
                    <a:pt x="17608" y="14193"/>
                  </a:cubicBezTo>
                  <a:cubicBezTo>
                    <a:pt x="18086" y="14154"/>
                    <a:pt x="18160" y="14124"/>
                    <a:pt x="18474" y="14124"/>
                  </a:cubicBezTo>
                  <a:cubicBezTo>
                    <a:pt x="18597" y="14124"/>
                    <a:pt x="18758" y="14129"/>
                    <a:pt x="18996" y="14139"/>
                  </a:cubicBezTo>
                  <a:cubicBezTo>
                    <a:pt x="19030" y="13916"/>
                    <a:pt x="19066" y="13691"/>
                    <a:pt x="19104" y="13466"/>
                  </a:cubicBezTo>
                  <a:cubicBezTo>
                    <a:pt x="19433" y="11456"/>
                    <a:pt x="19864" y="9349"/>
                    <a:pt x="20181" y="7478"/>
                  </a:cubicBezTo>
                  <a:cubicBezTo>
                    <a:pt x="20539" y="5399"/>
                    <a:pt x="20775" y="3068"/>
                    <a:pt x="19524" y="1376"/>
                  </a:cubicBezTo>
                  <a:cubicBezTo>
                    <a:pt x="19166" y="892"/>
                    <a:pt x="18712" y="489"/>
                    <a:pt x="183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20"/>
            <p:cNvSpPr/>
            <p:nvPr/>
          </p:nvSpPr>
          <p:spPr>
            <a:xfrm>
              <a:off x="7443747" y="4393020"/>
              <a:ext cx="847170" cy="76471"/>
            </a:xfrm>
            <a:custGeom>
              <a:rect b="b" l="l" r="r" t="t"/>
              <a:pathLst>
                <a:path extrusionOk="0" h="1276" w="14136">
                  <a:moveTo>
                    <a:pt x="172" y="1"/>
                  </a:moveTo>
                  <a:cubicBezTo>
                    <a:pt x="57" y="243"/>
                    <a:pt x="0" y="502"/>
                    <a:pt x="6" y="783"/>
                  </a:cubicBezTo>
                  <a:cubicBezTo>
                    <a:pt x="2690" y="1048"/>
                    <a:pt x="5282" y="1276"/>
                    <a:pt x="7880" y="1276"/>
                  </a:cubicBezTo>
                  <a:cubicBezTo>
                    <a:pt x="9793" y="1276"/>
                    <a:pt x="11709" y="1153"/>
                    <a:pt x="13669" y="831"/>
                  </a:cubicBezTo>
                  <a:cubicBezTo>
                    <a:pt x="13818" y="598"/>
                    <a:pt x="13975" y="357"/>
                    <a:pt x="14135" y="109"/>
                  </a:cubicBezTo>
                  <a:lnTo>
                    <a:pt x="14135" y="109"/>
                  </a:lnTo>
                  <a:cubicBezTo>
                    <a:pt x="12972" y="224"/>
                    <a:pt x="11803" y="310"/>
                    <a:pt x="10636" y="365"/>
                  </a:cubicBezTo>
                  <a:cubicBezTo>
                    <a:pt x="9652" y="406"/>
                    <a:pt x="8665" y="427"/>
                    <a:pt x="7679" y="427"/>
                  </a:cubicBezTo>
                  <a:cubicBezTo>
                    <a:pt x="6253" y="427"/>
                    <a:pt x="4826" y="383"/>
                    <a:pt x="3403" y="294"/>
                  </a:cubicBezTo>
                  <a:cubicBezTo>
                    <a:pt x="2327" y="218"/>
                    <a:pt x="1244" y="128"/>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20"/>
            <p:cNvSpPr/>
            <p:nvPr/>
          </p:nvSpPr>
          <p:spPr>
            <a:xfrm>
              <a:off x="8497126" y="4385709"/>
              <a:ext cx="91453" cy="56933"/>
            </a:xfrm>
            <a:custGeom>
              <a:rect b="b" l="l" r="r" t="t"/>
              <a:pathLst>
                <a:path extrusionOk="0" h="950" w="1526">
                  <a:moveTo>
                    <a:pt x="0" y="1"/>
                  </a:moveTo>
                  <a:cubicBezTo>
                    <a:pt x="0" y="323"/>
                    <a:pt x="12" y="640"/>
                    <a:pt x="29" y="950"/>
                  </a:cubicBezTo>
                  <a:cubicBezTo>
                    <a:pt x="506" y="913"/>
                    <a:pt x="581" y="882"/>
                    <a:pt x="894" y="882"/>
                  </a:cubicBezTo>
                  <a:cubicBezTo>
                    <a:pt x="1017" y="882"/>
                    <a:pt x="1178" y="887"/>
                    <a:pt x="1417" y="898"/>
                  </a:cubicBezTo>
                  <a:cubicBezTo>
                    <a:pt x="1451" y="674"/>
                    <a:pt x="1487" y="448"/>
                    <a:pt x="1525" y="224"/>
                  </a:cubicBezTo>
                  <a:cubicBezTo>
                    <a:pt x="1514" y="224"/>
                    <a:pt x="1510" y="219"/>
                    <a:pt x="1497" y="219"/>
                  </a:cubicBezTo>
                  <a:cubicBezTo>
                    <a:pt x="1124" y="144"/>
                    <a:pt x="513"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20"/>
            <p:cNvSpPr/>
            <p:nvPr/>
          </p:nvSpPr>
          <p:spPr>
            <a:xfrm>
              <a:off x="9045840" y="3219362"/>
              <a:ext cx="5214" cy="1978"/>
            </a:xfrm>
            <a:custGeom>
              <a:rect b="b" l="l" r="r" t="t"/>
              <a:pathLst>
                <a:path extrusionOk="0" h="33" w="87">
                  <a:moveTo>
                    <a:pt x="86" y="0"/>
                  </a:moveTo>
                  <a:lnTo>
                    <a:pt x="0" y="32"/>
                  </a:lnTo>
                </a:path>
              </a:pathLst>
            </a:custGeom>
            <a:solidFill>
              <a:srgbClr val="3EA9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20"/>
            <p:cNvSpPr/>
            <p:nvPr/>
          </p:nvSpPr>
          <p:spPr>
            <a:xfrm>
              <a:off x="9871187" y="4235825"/>
              <a:ext cx="2637" cy="959"/>
            </a:xfrm>
            <a:custGeom>
              <a:rect b="b" l="l" r="r" t="t"/>
              <a:pathLst>
                <a:path extrusionOk="0" h="16" w="44">
                  <a:moveTo>
                    <a:pt x="1" y="16"/>
                  </a:moveTo>
                  <a:lnTo>
                    <a:pt x="44" y="0"/>
                  </a:lnTo>
                </a:path>
              </a:pathLst>
            </a:custGeom>
            <a:solidFill>
              <a:srgbClr val="ABB7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20"/>
            <p:cNvSpPr/>
            <p:nvPr/>
          </p:nvSpPr>
          <p:spPr>
            <a:xfrm>
              <a:off x="7314000" y="3222778"/>
              <a:ext cx="365873" cy="371566"/>
            </a:xfrm>
            <a:custGeom>
              <a:rect b="b" l="l" r="r" t="t"/>
              <a:pathLst>
                <a:path extrusionOk="0" h="6200" w="6105">
                  <a:moveTo>
                    <a:pt x="2098" y="1"/>
                  </a:moveTo>
                  <a:cubicBezTo>
                    <a:pt x="2057" y="1"/>
                    <a:pt x="2016" y="9"/>
                    <a:pt x="1977" y="25"/>
                  </a:cubicBezTo>
                  <a:cubicBezTo>
                    <a:pt x="1873" y="68"/>
                    <a:pt x="1804" y="166"/>
                    <a:pt x="1791" y="276"/>
                  </a:cubicBezTo>
                  <a:lnTo>
                    <a:pt x="1635" y="1754"/>
                  </a:lnTo>
                  <a:cubicBezTo>
                    <a:pt x="1617" y="1930"/>
                    <a:pt x="1521" y="2088"/>
                    <a:pt x="1377" y="2187"/>
                  </a:cubicBezTo>
                  <a:lnTo>
                    <a:pt x="144" y="3023"/>
                  </a:lnTo>
                  <a:cubicBezTo>
                    <a:pt x="51" y="3086"/>
                    <a:pt x="0" y="3193"/>
                    <a:pt x="9" y="3305"/>
                  </a:cubicBezTo>
                  <a:cubicBezTo>
                    <a:pt x="19" y="3416"/>
                    <a:pt x="88" y="3515"/>
                    <a:pt x="191" y="3559"/>
                  </a:cubicBezTo>
                  <a:lnTo>
                    <a:pt x="1550" y="4167"/>
                  </a:lnTo>
                  <a:cubicBezTo>
                    <a:pt x="1711" y="4238"/>
                    <a:pt x="1832" y="4378"/>
                    <a:pt x="1880" y="4547"/>
                  </a:cubicBezTo>
                  <a:lnTo>
                    <a:pt x="2296" y="5976"/>
                  </a:lnTo>
                  <a:cubicBezTo>
                    <a:pt x="2329" y="6083"/>
                    <a:pt x="2415" y="6167"/>
                    <a:pt x="2523" y="6191"/>
                  </a:cubicBezTo>
                  <a:cubicBezTo>
                    <a:pt x="2547" y="6197"/>
                    <a:pt x="2570" y="6199"/>
                    <a:pt x="2594" y="6199"/>
                  </a:cubicBezTo>
                  <a:cubicBezTo>
                    <a:pt x="2679" y="6199"/>
                    <a:pt x="2762" y="6163"/>
                    <a:pt x="2822" y="6098"/>
                  </a:cubicBezTo>
                  <a:lnTo>
                    <a:pt x="3819" y="4993"/>
                  </a:lnTo>
                  <a:cubicBezTo>
                    <a:pt x="3933" y="4867"/>
                    <a:pt x="4094" y="4796"/>
                    <a:pt x="4262" y="4796"/>
                  </a:cubicBezTo>
                  <a:cubicBezTo>
                    <a:pt x="4268" y="4796"/>
                    <a:pt x="4275" y="4796"/>
                    <a:pt x="4281" y="4796"/>
                  </a:cubicBezTo>
                  <a:lnTo>
                    <a:pt x="5771" y="4842"/>
                  </a:lnTo>
                  <a:cubicBezTo>
                    <a:pt x="5775" y="4842"/>
                    <a:pt x="5779" y="4842"/>
                    <a:pt x="5783" y="4842"/>
                  </a:cubicBezTo>
                  <a:cubicBezTo>
                    <a:pt x="5890" y="4842"/>
                    <a:pt x="5989" y="4787"/>
                    <a:pt x="6044" y="4693"/>
                  </a:cubicBezTo>
                  <a:cubicBezTo>
                    <a:pt x="6105" y="4598"/>
                    <a:pt x="6105" y="4478"/>
                    <a:pt x="6049" y="4382"/>
                  </a:cubicBezTo>
                  <a:lnTo>
                    <a:pt x="5266" y="3021"/>
                  </a:lnTo>
                  <a:cubicBezTo>
                    <a:pt x="5203" y="2912"/>
                    <a:pt x="5190" y="2783"/>
                    <a:pt x="5233" y="2664"/>
                  </a:cubicBezTo>
                  <a:lnTo>
                    <a:pt x="5765" y="1188"/>
                  </a:lnTo>
                  <a:cubicBezTo>
                    <a:pt x="5803" y="1085"/>
                    <a:pt x="5782" y="966"/>
                    <a:pt x="5707" y="882"/>
                  </a:cubicBezTo>
                  <a:cubicBezTo>
                    <a:pt x="5649" y="814"/>
                    <a:pt x="5564" y="777"/>
                    <a:pt x="5476" y="777"/>
                  </a:cubicBezTo>
                  <a:cubicBezTo>
                    <a:pt x="5455" y="777"/>
                    <a:pt x="5433" y="779"/>
                    <a:pt x="5412" y="784"/>
                  </a:cubicBezTo>
                  <a:lnTo>
                    <a:pt x="3877" y="1108"/>
                  </a:lnTo>
                  <a:cubicBezTo>
                    <a:pt x="3847" y="1114"/>
                    <a:pt x="3817" y="1117"/>
                    <a:pt x="3788" y="1117"/>
                  </a:cubicBezTo>
                  <a:cubicBezTo>
                    <a:pt x="3694" y="1117"/>
                    <a:pt x="3602" y="1086"/>
                    <a:pt x="3527" y="1027"/>
                  </a:cubicBezTo>
                  <a:lnTo>
                    <a:pt x="2287" y="65"/>
                  </a:lnTo>
                  <a:cubicBezTo>
                    <a:pt x="2233" y="23"/>
                    <a:pt x="2166" y="1"/>
                    <a:pt x="20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20"/>
            <p:cNvSpPr/>
            <p:nvPr/>
          </p:nvSpPr>
          <p:spPr>
            <a:xfrm>
              <a:off x="9588560" y="2630975"/>
              <a:ext cx="372285" cy="367131"/>
            </a:xfrm>
            <a:custGeom>
              <a:rect b="b" l="l" r="r" t="t"/>
              <a:pathLst>
                <a:path extrusionOk="0" h="6126" w="6212">
                  <a:moveTo>
                    <a:pt x="1802" y="1"/>
                  </a:moveTo>
                  <a:cubicBezTo>
                    <a:pt x="1751" y="1"/>
                    <a:pt x="1700" y="14"/>
                    <a:pt x="1655" y="39"/>
                  </a:cubicBezTo>
                  <a:cubicBezTo>
                    <a:pt x="1557" y="93"/>
                    <a:pt x="1495" y="196"/>
                    <a:pt x="1495" y="308"/>
                  </a:cubicBezTo>
                  <a:lnTo>
                    <a:pt x="1485" y="1796"/>
                  </a:lnTo>
                  <a:cubicBezTo>
                    <a:pt x="1484" y="1973"/>
                    <a:pt x="1405" y="2139"/>
                    <a:pt x="1270" y="2252"/>
                  </a:cubicBezTo>
                  <a:lnTo>
                    <a:pt x="128" y="3207"/>
                  </a:lnTo>
                  <a:cubicBezTo>
                    <a:pt x="42" y="3279"/>
                    <a:pt x="0" y="3392"/>
                    <a:pt x="22" y="3501"/>
                  </a:cubicBezTo>
                  <a:cubicBezTo>
                    <a:pt x="43" y="3610"/>
                    <a:pt x="122" y="3700"/>
                    <a:pt x="228" y="3736"/>
                  </a:cubicBezTo>
                  <a:lnTo>
                    <a:pt x="1642" y="4205"/>
                  </a:lnTo>
                  <a:cubicBezTo>
                    <a:pt x="1808" y="4261"/>
                    <a:pt x="1941" y="4387"/>
                    <a:pt x="2007" y="4549"/>
                  </a:cubicBezTo>
                  <a:lnTo>
                    <a:pt x="2563" y="5931"/>
                  </a:lnTo>
                  <a:cubicBezTo>
                    <a:pt x="2604" y="6035"/>
                    <a:pt x="2700" y="6108"/>
                    <a:pt x="2810" y="6123"/>
                  </a:cubicBezTo>
                  <a:cubicBezTo>
                    <a:pt x="2823" y="6124"/>
                    <a:pt x="2836" y="6125"/>
                    <a:pt x="2849" y="6125"/>
                  </a:cubicBezTo>
                  <a:cubicBezTo>
                    <a:pt x="2947" y="6125"/>
                    <a:pt x="3038" y="6078"/>
                    <a:pt x="3097" y="5999"/>
                  </a:cubicBezTo>
                  <a:lnTo>
                    <a:pt x="4027" y="4736"/>
                  </a:lnTo>
                  <a:cubicBezTo>
                    <a:pt x="4100" y="4636"/>
                    <a:pt x="4215" y="4573"/>
                    <a:pt x="4341" y="4564"/>
                  </a:cubicBezTo>
                  <a:lnTo>
                    <a:pt x="5907" y="4458"/>
                  </a:lnTo>
                  <a:cubicBezTo>
                    <a:pt x="6018" y="4451"/>
                    <a:pt x="6116" y="4382"/>
                    <a:pt x="6165" y="4282"/>
                  </a:cubicBezTo>
                  <a:cubicBezTo>
                    <a:pt x="6212" y="4180"/>
                    <a:pt x="6200" y="4063"/>
                    <a:pt x="6136" y="3971"/>
                  </a:cubicBezTo>
                  <a:lnTo>
                    <a:pt x="5220" y="2695"/>
                  </a:lnTo>
                  <a:cubicBezTo>
                    <a:pt x="5148" y="2593"/>
                    <a:pt x="5124" y="2466"/>
                    <a:pt x="5154" y="2344"/>
                  </a:cubicBezTo>
                  <a:lnTo>
                    <a:pt x="5538" y="823"/>
                  </a:lnTo>
                  <a:cubicBezTo>
                    <a:pt x="5564" y="715"/>
                    <a:pt x="5531" y="599"/>
                    <a:pt x="5449" y="523"/>
                  </a:cubicBezTo>
                  <a:cubicBezTo>
                    <a:pt x="5391" y="468"/>
                    <a:pt x="5315" y="438"/>
                    <a:pt x="5238" y="438"/>
                  </a:cubicBezTo>
                  <a:cubicBezTo>
                    <a:pt x="5207" y="438"/>
                    <a:pt x="5176" y="443"/>
                    <a:pt x="5145" y="453"/>
                  </a:cubicBezTo>
                  <a:lnTo>
                    <a:pt x="3726" y="903"/>
                  </a:lnTo>
                  <a:cubicBezTo>
                    <a:pt x="3667" y="922"/>
                    <a:pt x="3606" y="931"/>
                    <a:pt x="3545" y="931"/>
                  </a:cubicBezTo>
                  <a:cubicBezTo>
                    <a:pt x="3434" y="931"/>
                    <a:pt x="3324" y="900"/>
                    <a:pt x="3227" y="840"/>
                  </a:cubicBezTo>
                  <a:lnTo>
                    <a:pt x="1966" y="47"/>
                  </a:lnTo>
                  <a:cubicBezTo>
                    <a:pt x="1916" y="16"/>
                    <a:pt x="1859" y="1"/>
                    <a:pt x="18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20"/>
            <p:cNvSpPr/>
            <p:nvPr/>
          </p:nvSpPr>
          <p:spPr>
            <a:xfrm>
              <a:off x="9817850" y="3170340"/>
              <a:ext cx="281072" cy="284787"/>
            </a:xfrm>
            <a:custGeom>
              <a:rect b="b" l="l" r="r" t="t"/>
              <a:pathLst>
                <a:path extrusionOk="0" h="4752" w="4690">
                  <a:moveTo>
                    <a:pt x="2683" y="1"/>
                  </a:moveTo>
                  <a:cubicBezTo>
                    <a:pt x="2615" y="1"/>
                    <a:pt x="2550" y="29"/>
                    <a:pt x="2503" y="82"/>
                  </a:cubicBezTo>
                  <a:lnTo>
                    <a:pt x="1747" y="937"/>
                  </a:lnTo>
                  <a:cubicBezTo>
                    <a:pt x="1660" y="1035"/>
                    <a:pt x="1535" y="1092"/>
                    <a:pt x="1404" y="1092"/>
                  </a:cubicBezTo>
                  <a:cubicBezTo>
                    <a:pt x="1400" y="1092"/>
                    <a:pt x="1397" y="1092"/>
                    <a:pt x="1394" y="1092"/>
                  </a:cubicBezTo>
                  <a:lnTo>
                    <a:pt x="253" y="1066"/>
                  </a:lnTo>
                  <a:cubicBezTo>
                    <a:pt x="251" y="1066"/>
                    <a:pt x="250" y="1066"/>
                    <a:pt x="249" y="1066"/>
                  </a:cubicBezTo>
                  <a:cubicBezTo>
                    <a:pt x="164" y="1066"/>
                    <a:pt x="86" y="1111"/>
                    <a:pt x="43" y="1184"/>
                  </a:cubicBezTo>
                  <a:cubicBezTo>
                    <a:pt x="0" y="1259"/>
                    <a:pt x="0" y="1350"/>
                    <a:pt x="43" y="1423"/>
                  </a:cubicBezTo>
                  <a:lnTo>
                    <a:pt x="624" y="2407"/>
                  </a:lnTo>
                  <a:cubicBezTo>
                    <a:pt x="691" y="2524"/>
                    <a:pt x="706" y="2663"/>
                    <a:pt x="661" y="2791"/>
                  </a:cubicBezTo>
                  <a:lnTo>
                    <a:pt x="286" y="3869"/>
                  </a:lnTo>
                  <a:cubicBezTo>
                    <a:pt x="257" y="3951"/>
                    <a:pt x="274" y="4040"/>
                    <a:pt x="332" y="4104"/>
                  </a:cubicBezTo>
                  <a:cubicBezTo>
                    <a:pt x="377" y="4155"/>
                    <a:pt x="441" y="4183"/>
                    <a:pt x="507" y="4183"/>
                  </a:cubicBezTo>
                  <a:cubicBezTo>
                    <a:pt x="524" y="4183"/>
                    <a:pt x="542" y="4181"/>
                    <a:pt x="560" y="4177"/>
                  </a:cubicBezTo>
                  <a:lnTo>
                    <a:pt x="1735" y="3916"/>
                  </a:lnTo>
                  <a:cubicBezTo>
                    <a:pt x="1758" y="3912"/>
                    <a:pt x="1781" y="3909"/>
                    <a:pt x="1804" y="3909"/>
                  </a:cubicBezTo>
                  <a:cubicBezTo>
                    <a:pt x="1874" y="3909"/>
                    <a:pt x="1943" y="3932"/>
                    <a:pt x="2002" y="3975"/>
                  </a:cubicBezTo>
                  <a:lnTo>
                    <a:pt x="2961" y="4703"/>
                  </a:lnTo>
                  <a:cubicBezTo>
                    <a:pt x="3002" y="4735"/>
                    <a:pt x="3053" y="4751"/>
                    <a:pt x="3104" y="4751"/>
                  </a:cubicBezTo>
                  <a:cubicBezTo>
                    <a:pt x="3136" y="4751"/>
                    <a:pt x="3168" y="4745"/>
                    <a:pt x="3199" y="4732"/>
                  </a:cubicBezTo>
                  <a:cubicBezTo>
                    <a:pt x="3276" y="4698"/>
                    <a:pt x="3329" y="4625"/>
                    <a:pt x="3339" y="4539"/>
                  </a:cubicBezTo>
                  <a:lnTo>
                    <a:pt x="3454" y="3339"/>
                  </a:lnTo>
                  <a:cubicBezTo>
                    <a:pt x="3463" y="3244"/>
                    <a:pt x="3513" y="3158"/>
                    <a:pt x="3592" y="3102"/>
                  </a:cubicBezTo>
                  <a:lnTo>
                    <a:pt x="4581" y="2415"/>
                  </a:lnTo>
                  <a:cubicBezTo>
                    <a:pt x="4651" y="2368"/>
                    <a:pt x="4690" y="2285"/>
                    <a:pt x="4681" y="2199"/>
                  </a:cubicBezTo>
                  <a:cubicBezTo>
                    <a:pt x="4672" y="2113"/>
                    <a:pt x="4618" y="2040"/>
                    <a:pt x="4539" y="2005"/>
                  </a:cubicBezTo>
                  <a:lnTo>
                    <a:pt x="3493" y="1551"/>
                  </a:lnTo>
                  <a:cubicBezTo>
                    <a:pt x="3369" y="1497"/>
                    <a:pt x="3276" y="1392"/>
                    <a:pt x="3236" y="1263"/>
                  </a:cubicBezTo>
                  <a:lnTo>
                    <a:pt x="2906" y="169"/>
                  </a:lnTo>
                  <a:cubicBezTo>
                    <a:pt x="2882" y="87"/>
                    <a:pt x="2815" y="24"/>
                    <a:pt x="2731" y="6"/>
                  </a:cubicBezTo>
                  <a:cubicBezTo>
                    <a:pt x="2715" y="2"/>
                    <a:pt x="2699" y="1"/>
                    <a:pt x="26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20"/>
            <p:cNvSpPr/>
            <p:nvPr/>
          </p:nvSpPr>
          <p:spPr>
            <a:xfrm>
              <a:off x="7564325" y="3694003"/>
              <a:ext cx="281192" cy="284727"/>
            </a:xfrm>
            <a:custGeom>
              <a:rect b="b" l="l" r="r" t="t"/>
              <a:pathLst>
                <a:path extrusionOk="0" h="4751" w="4692">
                  <a:moveTo>
                    <a:pt x="2683" y="0"/>
                  </a:moveTo>
                  <a:cubicBezTo>
                    <a:pt x="2615" y="0"/>
                    <a:pt x="2550" y="29"/>
                    <a:pt x="2504" y="81"/>
                  </a:cubicBezTo>
                  <a:lnTo>
                    <a:pt x="1748" y="937"/>
                  </a:lnTo>
                  <a:cubicBezTo>
                    <a:pt x="1660" y="1035"/>
                    <a:pt x="1535" y="1092"/>
                    <a:pt x="1404" y="1092"/>
                  </a:cubicBezTo>
                  <a:cubicBezTo>
                    <a:pt x="1401" y="1092"/>
                    <a:pt x="1397" y="1092"/>
                    <a:pt x="1394" y="1092"/>
                  </a:cubicBezTo>
                  <a:lnTo>
                    <a:pt x="253" y="1066"/>
                  </a:lnTo>
                  <a:cubicBezTo>
                    <a:pt x="252" y="1066"/>
                    <a:pt x="250" y="1066"/>
                    <a:pt x="249" y="1066"/>
                  </a:cubicBezTo>
                  <a:cubicBezTo>
                    <a:pt x="165" y="1066"/>
                    <a:pt x="86" y="1109"/>
                    <a:pt x="44" y="1184"/>
                  </a:cubicBezTo>
                  <a:cubicBezTo>
                    <a:pt x="1" y="1258"/>
                    <a:pt x="1" y="1350"/>
                    <a:pt x="44" y="1423"/>
                  </a:cubicBezTo>
                  <a:lnTo>
                    <a:pt x="624" y="2407"/>
                  </a:lnTo>
                  <a:cubicBezTo>
                    <a:pt x="692" y="2524"/>
                    <a:pt x="706" y="2663"/>
                    <a:pt x="662" y="2791"/>
                  </a:cubicBezTo>
                  <a:lnTo>
                    <a:pt x="286" y="3869"/>
                  </a:lnTo>
                  <a:cubicBezTo>
                    <a:pt x="257" y="3950"/>
                    <a:pt x="275" y="4039"/>
                    <a:pt x="332" y="4104"/>
                  </a:cubicBezTo>
                  <a:cubicBezTo>
                    <a:pt x="377" y="4155"/>
                    <a:pt x="441" y="4183"/>
                    <a:pt x="507" y="4183"/>
                  </a:cubicBezTo>
                  <a:cubicBezTo>
                    <a:pt x="525" y="4183"/>
                    <a:pt x="542" y="4181"/>
                    <a:pt x="560" y="4177"/>
                  </a:cubicBezTo>
                  <a:lnTo>
                    <a:pt x="1735" y="3916"/>
                  </a:lnTo>
                  <a:cubicBezTo>
                    <a:pt x="1759" y="3911"/>
                    <a:pt x="1782" y="3909"/>
                    <a:pt x="1805" y="3909"/>
                  </a:cubicBezTo>
                  <a:cubicBezTo>
                    <a:pt x="1877" y="3909"/>
                    <a:pt x="1946" y="3932"/>
                    <a:pt x="2004" y="3975"/>
                  </a:cubicBezTo>
                  <a:lnTo>
                    <a:pt x="2963" y="4703"/>
                  </a:lnTo>
                  <a:cubicBezTo>
                    <a:pt x="3005" y="4735"/>
                    <a:pt x="3055" y="4751"/>
                    <a:pt x="3106" y="4751"/>
                  </a:cubicBezTo>
                  <a:cubicBezTo>
                    <a:pt x="3138" y="4751"/>
                    <a:pt x="3170" y="4744"/>
                    <a:pt x="3201" y="4732"/>
                  </a:cubicBezTo>
                  <a:cubicBezTo>
                    <a:pt x="3278" y="4697"/>
                    <a:pt x="3332" y="4624"/>
                    <a:pt x="3341" y="4538"/>
                  </a:cubicBezTo>
                  <a:lnTo>
                    <a:pt x="3456" y="3338"/>
                  </a:lnTo>
                  <a:cubicBezTo>
                    <a:pt x="3464" y="3244"/>
                    <a:pt x="3515" y="3158"/>
                    <a:pt x="3593" y="3102"/>
                  </a:cubicBezTo>
                  <a:lnTo>
                    <a:pt x="4583" y="2415"/>
                  </a:lnTo>
                  <a:cubicBezTo>
                    <a:pt x="4653" y="2368"/>
                    <a:pt x="4691" y="2285"/>
                    <a:pt x="4683" y="2199"/>
                  </a:cubicBezTo>
                  <a:cubicBezTo>
                    <a:pt x="4674" y="2113"/>
                    <a:pt x="4620" y="2040"/>
                    <a:pt x="4541" y="2005"/>
                  </a:cubicBezTo>
                  <a:lnTo>
                    <a:pt x="3493" y="1551"/>
                  </a:lnTo>
                  <a:cubicBezTo>
                    <a:pt x="3370" y="1496"/>
                    <a:pt x="3277" y="1392"/>
                    <a:pt x="3236" y="1263"/>
                  </a:cubicBezTo>
                  <a:lnTo>
                    <a:pt x="2907" y="169"/>
                  </a:lnTo>
                  <a:cubicBezTo>
                    <a:pt x="2882" y="87"/>
                    <a:pt x="2815" y="24"/>
                    <a:pt x="2732" y="5"/>
                  </a:cubicBezTo>
                  <a:cubicBezTo>
                    <a:pt x="2716" y="2"/>
                    <a:pt x="2699" y="0"/>
                    <a:pt x="268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20"/>
            <p:cNvSpPr/>
            <p:nvPr/>
          </p:nvSpPr>
          <p:spPr>
            <a:xfrm rot="-1536180">
              <a:off x="8966602" y="3277417"/>
              <a:ext cx="5813" cy="60"/>
            </a:xfrm>
            <a:custGeom>
              <a:rect b="b" l="l" r="r" t="t"/>
              <a:pathLst>
                <a:path extrusionOk="0" h="1" w="97">
                  <a:moveTo>
                    <a:pt x="96" y="0"/>
                  </a:moveTo>
                  <a:lnTo>
                    <a:pt x="0" y="0"/>
                  </a:lnTo>
                </a:path>
              </a:pathLst>
            </a:custGeom>
            <a:solidFill>
              <a:srgbClr val="3EA9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20"/>
            <p:cNvSpPr/>
            <p:nvPr/>
          </p:nvSpPr>
          <p:spPr>
            <a:xfrm rot="-1536180">
              <a:off x="8425487" y="2961599"/>
              <a:ext cx="1185705" cy="1355845"/>
            </a:xfrm>
            <a:custGeom>
              <a:rect b="b" l="l" r="r" t="t"/>
              <a:pathLst>
                <a:path extrusionOk="0" h="22624" w="19785">
                  <a:moveTo>
                    <a:pt x="11571" y="280"/>
                  </a:moveTo>
                  <a:cubicBezTo>
                    <a:pt x="11690" y="286"/>
                    <a:pt x="11756" y="500"/>
                    <a:pt x="11750" y="650"/>
                  </a:cubicBezTo>
                  <a:lnTo>
                    <a:pt x="11745" y="740"/>
                  </a:lnTo>
                  <a:lnTo>
                    <a:pt x="11745" y="931"/>
                  </a:lnTo>
                  <a:cubicBezTo>
                    <a:pt x="11617" y="902"/>
                    <a:pt x="11492" y="879"/>
                    <a:pt x="11365" y="851"/>
                  </a:cubicBezTo>
                  <a:cubicBezTo>
                    <a:pt x="11343" y="847"/>
                    <a:pt x="11320" y="839"/>
                    <a:pt x="11302" y="834"/>
                  </a:cubicBezTo>
                  <a:lnTo>
                    <a:pt x="11422" y="811"/>
                  </a:lnTo>
                  <a:cubicBezTo>
                    <a:pt x="11399" y="683"/>
                    <a:pt x="11376" y="551"/>
                    <a:pt x="11404" y="442"/>
                  </a:cubicBezTo>
                  <a:cubicBezTo>
                    <a:pt x="11428" y="361"/>
                    <a:pt x="11508" y="286"/>
                    <a:pt x="11571" y="280"/>
                  </a:cubicBezTo>
                  <a:close/>
                  <a:moveTo>
                    <a:pt x="18055" y="667"/>
                  </a:moveTo>
                  <a:cubicBezTo>
                    <a:pt x="18078" y="667"/>
                    <a:pt x="18102" y="671"/>
                    <a:pt x="18126" y="679"/>
                  </a:cubicBezTo>
                  <a:cubicBezTo>
                    <a:pt x="18177" y="696"/>
                    <a:pt x="18217" y="753"/>
                    <a:pt x="18230" y="822"/>
                  </a:cubicBezTo>
                  <a:cubicBezTo>
                    <a:pt x="18236" y="851"/>
                    <a:pt x="18236" y="897"/>
                    <a:pt x="18202" y="920"/>
                  </a:cubicBezTo>
                  <a:lnTo>
                    <a:pt x="18247" y="996"/>
                  </a:lnTo>
                  <a:cubicBezTo>
                    <a:pt x="18058" y="1030"/>
                    <a:pt x="17873" y="1066"/>
                    <a:pt x="17684" y="1095"/>
                  </a:cubicBezTo>
                  <a:cubicBezTo>
                    <a:pt x="17700" y="1013"/>
                    <a:pt x="17717" y="933"/>
                    <a:pt x="17757" y="862"/>
                  </a:cubicBezTo>
                  <a:cubicBezTo>
                    <a:pt x="17819" y="757"/>
                    <a:pt x="17937" y="667"/>
                    <a:pt x="18055" y="667"/>
                  </a:cubicBezTo>
                  <a:close/>
                  <a:moveTo>
                    <a:pt x="12661" y="522"/>
                  </a:moveTo>
                  <a:cubicBezTo>
                    <a:pt x="12671" y="522"/>
                    <a:pt x="12680" y="522"/>
                    <a:pt x="12689" y="523"/>
                  </a:cubicBezTo>
                  <a:cubicBezTo>
                    <a:pt x="12856" y="528"/>
                    <a:pt x="13012" y="631"/>
                    <a:pt x="13115" y="793"/>
                  </a:cubicBezTo>
                  <a:cubicBezTo>
                    <a:pt x="13134" y="826"/>
                    <a:pt x="13150" y="868"/>
                    <a:pt x="13167" y="902"/>
                  </a:cubicBezTo>
                  <a:cubicBezTo>
                    <a:pt x="13134" y="988"/>
                    <a:pt x="13115" y="1074"/>
                    <a:pt x="13115" y="1162"/>
                  </a:cubicBezTo>
                  <a:cubicBezTo>
                    <a:pt x="12787" y="1123"/>
                    <a:pt x="12460" y="1070"/>
                    <a:pt x="12132" y="1011"/>
                  </a:cubicBezTo>
                  <a:cubicBezTo>
                    <a:pt x="12148" y="927"/>
                    <a:pt x="12183" y="839"/>
                    <a:pt x="12246" y="759"/>
                  </a:cubicBezTo>
                  <a:cubicBezTo>
                    <a:pt x="12355" y="612"/>
                    <a:pt x="12504" y="522"/>
                    <a:pt x="12661" y="522"/>
                  </a:cubicBezTo>
                  <a:close/>
                  <a:moveTo>
                    <a:pt x="16731" y="596"/>
                  </a:moveTo>
                  <a:cubicBezTo>
                    <a:pt x="16918" y="596"/>
                    <a:pt x="17113" y="691"/>
                    <a:pt x="17244" y="858"/>
                  </a:cubicBezTo>
                  <a:cubicBezTo>
                    <a:pt x="17314" y="948"/>
                    <a:pt x="17354" y="1041"/>
                    <a:pt x="17371" y="1139"/>
                  </a:cubicBezTo>
                  <a:cubicBezTo>
                    <a:pt x="16934" y="1196"/>
                    <a:pt x="16490" y="1229"/>
                    <a:pt x="16047" y="1258"/>
                  </a:cubicBezTo>
                  <a:lnTo>
                    <a:pt x="16047" y="1209"/>
                  </a:lnTo>
                  <a:cubicBezTo>
                    <a:pt x="16076" y="1089"/>
                    <a:pt x="16139" y="971"/>
                    <a:pt x="16219" y="868"/>
                  </a:cubicBezTo>
                  <a:cubicBezTo>
                    <a:pt x="16352" y="712"/>
                    <a:pt x="16519" y="616"/>
                    <a:pt x="16703" y="597"/>
                  </a:cubicBezTo>
                  <a:cubicBezTo>
                    <a:pt x="16713" y="597"/>
                    <a:pt x="16722" y="596"/>
                    <a:pt x="16731" y="596"/>
                  </a:cubicBezTo>
                  <a:close/>
                  <a:moveTo>
                    <a:pt x="13945" y="639"/>
                  </a:moveTo>
                  <a:cubicBezTo>
                    <a:pt x="13969" y="639"/>
                    <a:pt x="13992" y="641"/>
                    <a:pt x="14014" y="644"/>
                  </a:cubicBezTo>
                  <a:cubicBezTo>
                    <a:pt x="14169" y="673"/>
                    <a:pt x="14312" y="776"/>
                    <a:pt x="14404" y="944"/>
                  </a:cubicBezTo>
                  <a:cubicBezTo>
                    <a:pt x="14423" y="973"/>
                    <a:pt x="14438" y="1006"/>
                    <a:pt x="14451" y="1047"/>
                  </a:cubicBezTo>
                  <a:cubicBezTo>
                    <a:pt x="14427" y="1123"/>
                    <a:pt x="14423" y="1198"/>
                    <a:pt x="14417" y="1271"/>
                  </a:cubicBezTo>
                  <a:lnTo>
                    <a:pt x="14341" y="1271"/>
                  </a:lnTo>
                  <a:cubicBezTo>
                    <a:pt x="14053" y="1254"/>
                    <a:pt x="13772" y="1231"/>
                    <a:pt x="13484" y="1202"/>
                  </a:cubicBezTo>
                  <a:cubicBezTo>
                    <a:pt x="13494" y="1110"/>
                    <a:pt x="13494" y="1017"/>
                    <a:pt x="13472" y="925"/>
                  </a:cubicBezTo>
                  <a:cubicBezTo>
                    <a:pt x="13491" y="904"/>
                    <a:pt x="13508" y="881"/>
                    <a:pt x="13524" y="858"/>
                  </a:cubicBezTo>
                  <a:cubicBezTo>
                    <a:pt x="13634" y="718"/>
                    <a:pt x="13795" y="639"/>
                    <a:pt x="13945" y="639"/>
                  </a:cubicBezTo>
                  <a:close/>
                  <a:moveTo>
                    <a:pt x="15212" y="747"/>
                  </a:moveTo>
                  <a:cubicBezTo>
                    <a:pt x="15370" y="747"/>
                    <a:pt x="15531" y="827"/>
                    <a:pt x="15643" y="973"/>
                  </a:cubicBezTo>
                  <a:cubicBezTo>
                    <a:pt x="15694" y="1047"/>
                    <a:pt x="15734" y="1123"/>
                    <a:pt x="15752" y="1203"/>
                  </a:cubicBezTo>
                  <a:cubicBezTo>
                    <a:pt x="15746" y="1226"/>
                    <a:pt x="15752" y="1249"/>
                    <a:pt x="15746" y="1274"/>
                  </a:cubicBezTo>
                  <a:cubicBezTo>
                    <a:pt x="15562" y="1279"/>
                    <a:pt x="15378" y="1282"/>
                    <a:pt x="15195" y="1282"/>
                  </a:cubicBezTo>
                  <a:cubicBezTo>
                    <a:pt x="15056" y="1282"/>
                    <a:pt x="14917" y="1280"/>
                    <a:pt x="14778" y="1278"/>
                  </a:cubicBezTo>
                  <a:cubicBezTo>
                    <a:pt x="14778" y="1209"/>
                    <a:pt x="14778" y="1135"/>
                    <a:pt x="14761" y="1060"/>
                  </a:cubicBezTo>
                  <a:cubicBezTo>
                    <a:pt x="14768" y="1047"/>
                    <a:pt x="14775" y="1030"/>
                    <a:pt x="14785" y="1019"/>
                  </a:cubicBezTo>
                  <a:cubicBezTo>
                    <a:pt x="14884" y="858"/>
                    <a:pt x="15039" y="753"/>
                    <a:pt x="15200" y="748"/>
                  </a:cubicBezTo>
                  <a:cubicBezTo>
                    <a:pt x="15204" y="747"/>
                    <a:pt x="15208" y="747"/>
                    <a:pt x="15212" y="747"/>
                  </a:cubicBezTo>
                  <a:close/>
                  <a:moveTo>
                    <a:pt x="11569" y="1"/>
                  </a:moveTo>
                  <a:cubicBezTo>
                    <a:pt x="11339" y="1"/>
                    <a:pt x="11182" y="188"/>
                    <a:pt x="11130" y="375"/>
                  </a:cubicBezTo>
                  <a:cubicBezTo>
                    <a:pt x="11084" y="547"/>
                    <a:pt x="11120" y="726"/>
                    <a:pt x="11141" y="869"/>
                  </a:cubicBezTo>
                  <a:lnTo>
                    <a:pt x="11147" y="869"/>
                  </a:lnTo>
                  <a:cubicBezTo>
                    <a:pt x="11186" y="1130"/>
                    <a:pt x="11216" y="1388"/>
                    <a:pt x="11244" y="1648"/>
                  </a:cubicBezTo>
                  <a:cubicBezTo>
                    <a:pt x="11269" y="1856"/>
                    <a:pt x="11285" y="2069"/>
                    <a:pt x="11297" y="2280"/>
                  </a:cubicBezTo>
                  <a:cubicBezTo>
                    <a:pt x="11388" y="3599"/>
                    <a:pt x="11315" y="4901"/>
                    <a:pt x="10969" y="6016"/>
                  </a:cubicBezTo>
                  <a:cubicBezTo>
                    <a:pt x="10774" y="6638"/>
                    <a:pt x="10584" y="7260"/>
                    <a:pt x="10394" y="7881"/>
                  </a:cubicBezTo>
                  <a:lnTo>
                    <a:pt x="10389" y="7881"/>
                  </a:lnTo>
                  <a:cubicBezTo>
                    <a:pt x="10280" y="8244"/>
                    <a:pt x="10169" y="8595"/>
                    <a:pt x="10055" y="8959"/>
                  </a:cubicBezTo>
                  <a:lnTo>
                    <a:pt x="10055" y="8963"/>
                  </a:lnTo>
                  <a:cubicBezTo>
                    <a:pt x="9900" y="9458"/>
                    <a:pt x="9751" y="9948"/>
                    <a:pt x="9594" y="10444"/>
                  </a:cubicBezTo>
                  <a:cubicBezTo>
                    <a:pt x="9600" y="10444"/>
                    <a:pt x="9600" y="10444"/>
                    <a:pt x="9594" y="10450"/>
                  </a:cubicBezTo>
                  <a:cubicBezTo>
                    <a:pt x="9474" y="10841"/>
                    <a:pt x="9352" y="11221"/>
                    <a:pt x="9237" y="11613"/>
                  </a:cubicBezTo>
                  <a:lnTo>
                    <a:pt x="9237" y="11618"/>
                  </a:lnTo>
                  <a:cubicBezTo>
                    <a:pt x="8731" y="13231"/>
                    <a:pt x="8237" y="14831"/>
                    <a:pt x="7742" y="16444"/>
                  </a:cubicBezTo>
                  <a:lnTo>
                    <a:pt x="7742" y="16449"/>
                  </a:lnTo>
                  <a:cubicBezTo>
                    <a:pt x="7736" y="16460"/>
                    <a:pt x="7736" y="16467"/>
                    <a:pt x="7731" y="16478"/>
                  </a:cubicBezTo>
                  <a:cubicBezTo>
                    <a:pt x="7721" y="16524"/>
                    <a:pt x="7702" y="16564"/>
                    <a:pt x="7692" y="16610"/>
                  </a:cubicBezTo>
                  <a:lnTo>
                    <a:pt x="7692" y="16616"/>
                  </a:lnTo>
                  <a:cubicBezTo>
                    <a:pt x="7686" y="16639"/>
                    <a:pt x="7673" y="16650"/>
                    <a:pt x="7668" y="16673"/>
                  </a:cubicBezTo>
                  <a:cubicBezTo>
                    <a:pt x="7559" y="17019"/>
                    <a:pt x="7444" y="17370"/>
                    <a:pt x="7283" y="17692"/>
                  </a:cubicBezTo>
                  <a:cubicBezTo>
                    <a:pt x="7144" y="17992"/>
                    <a:pt x="6971" y="18267"/>
                    <a:pt x="6747" y="18504"/>
                  </a:cubicBezTo>
                  <a:cubicBezTo>
                    <a:pt x="6684" y="18567"/>
                    <a:pt x="6620" y="18631"/>
                    <a:pt x="6557" y="18689"/>
                  </a:cubicBezTo>
                  <a:cubicBezTo>
                    <a:pt x="5608" y="19529"/>
                    <a:pt x="4174" y="19605"/>
                    <a:pt x="2901" y="19851"/>
                  </a:cubicBezTo>
                  <a:cubicBezTo>
                    <a:pt x="1543" y="20122"/>
                    <a:pt x="1" y="20975"/>
                    <a:pt x="30" y="22363"/>
                  </a:cubicBezTo>
                  <a:cubicBezTo>
                    <a:pt x="1786" y="22537"/>
                    <a:pt x="3553" y="22623"/>
                    <a:pt x="5319" y="22623"/>
                  </a:cubicBezTo>
                  <a:cubicBezTo>
                    <a:pt x="8235" y="22623"/>
                    <a:pt x="11152" y="22387"/>
                    <a:pt x="14031" y="21913"/>
                  </a:cubicBezTo>
                  <a:cubicBezTo>
                    <a:pt x="15247" y="20019"/>
                    <a:pt x="16467" y="18124"/>
                    <a:pt x="17687" y="16224"/>
                  </a:cubicBezTo>
                  <a:cubicBezTo>
                    <a:pt x="17744" y="17146"/>
                    <a:pt x="17796" y="18062"/>
                    <a:pt x="17853" y="18977"/>
                  </a:cubicBezTo>
                  <a:cubicBezTo>
                    <a:pt x="19143" y="16623"/>
                    <a:pt x="19605" y="13790"/>
                    <a:pt x="19737" y="11066"/>
                  </a:cubicBezTo>
                  <a:cubicBezTo>
                    <a:pt x="19756" y="10691"/>
                    <a:pt x="19771" y="10311"/>
                    <a:pt x="19784" y="9937"/>
                  </a:cubicBezTo>
                  <a:cubicBezTo>
                    <a:pt x="19702" y="9818"/>
                    <a:pt x="19628" y="9700"/>
                    <a:pt x="19542" y="9586"/>
                  </a:cubicBezTo>
                  <a:cubicBezTo>
                    <a:pt x="19277" y="9230"/>
                    <a:pt x="18960" y="8912"/>
                    <a:pt x="18667" y="8573"/>
                  </a:cubicBezTo>
                  <a:cubicBezTo>
                    <a:pt x="18576" y="8459"/>
                    <a:pt x="18477" y="8337"/>
                    <a:pt x="18391" y="8212"/>
                  </a:cubicBezTo>
                  <a:cubicBezTo>
                    <a:pt x="18345" y="8142"/>
                    <a:pt x="18300" y="8073"/>
                    <a:pt x="18265" y="7999"/>
                  </a:cubicBezTo>
                  <a:cubicBezTo>
                    <a:pt x="18246" y="7976"/>
                    <a:pt x="18235" y="7957"/>
                    <a:pt x="18223" y="7936"/>
                  </a:cubicBezTo>
                  <a:cubicBezTo>
                    <a:pt x="17728" y="7019"/>
                    <a:pt x="17819" y="5914"/>
                    <a:pt x="17918" y="4878"/>
                  </a:cubicBezTo>
                  <a:cubicBezTo>
                    <a:pt x="18004" y="4049"/>
                    <a:pt x="18108" y="3180"/>
                    <a:pt x="18246" y="2316"/>
                  </a:cubicBezTo>
                  <a:cubicBezTo>
                    <a:pt x="18280" y="2097"/>
                    <a:pt x="18316" y="1879"/>
                    <a:pt x="18355" y="1665"/>
                  </a:cubicBezTo>
                  <a:cubicBezTo>
                    <a:pt x="18389" y="1451"/>
                    <a:pt x="18425" y="1245"/>
                    <a:pt x="18465" y="1039"/>
                  </a:cubicBezTo>
                  <a:cubicBezTo>
                    <a:pt x="18504" y="963"/>
                    <a:pt x="18527" y="882"/>
                    <a:pt x="18517" y="791"/>
                  </a:cubicBezTo>
                  <a:cubicBezTo>
                    <a:pt x="18494" y="611"/>
                    <a:pt x="18374" y="458"/>
                    <a:pt x="18217" y="406"/>
                  </a:cubicBezTo>
                  <a:cubicBezTo>
                    <a:pt x="18166" y="390"/>
                    <a:pt x="18115" y="382"/>
                    <a:pt x="18064" y="382"/>
                  </a:cubicBezTo>
                  <a:cubicBezTo>
                    <a:pt x="17835" y="382"/>
                    <a:pt x="17618" y="538"/>
                    <a:pt x="17509" y="723"/>
                  </a:cubicBezTo>
                  <a:lnTo>
                    <a:pt x="17505" y="729"/>
                  </a:lnTo>
                  <a:cubicBezTo>
                    <a:pt x="17493" y="717"/>
                    <a:pt x="17480" y="700"/>
                    <a:pt x="17470" y="682"/>
                  </a:cubicBezTo>
                  <a:cubicBezTo>
                    <a:pt x="17287" y="456"/>
                    <a:pt x="17019" y="317"/>
                    <a:pt x="16755" y="317"/>
                  </a:cubicBezTo>
                  <a:cubicBezTo>
                    <a:pt x="16731" y="317"/>
                    <a:pt x="16706" y="318"/>
                    <a:pt x="16682" y="320"/>
                  </a:cubicBezTo>
                  <a:cubicBezTo>
                    <a:pt x="16422" y="338"/>
                    <a:pt x="16180" y="469"/>
                    <a:pt x="16002" y="689"/>
                  </a:cubicBezTo>
                  <a:cubicBezTo>
                    <a:pt x="15964" y="736"/>
                    <a:pt x="15928" y="788"/>
                    <a:pt x="15899" y="839"/>
                  </a:cubicBezTo>
                  <a:cubicBezTo>
                    <a:pt x="15888" y="828"/>
                    <a:pt x="15881" y="816"/>
                    <a:pt x="15871" y="805"/>
                  </a:cubicBezTo>
                  <a:cubicBezTo>
                    <a:pt x="15706" y="591"/>
                    <a:pt x="15464" y="464"/>
                    <a:pt x="15222" y="464"/>
                  </a:cubicBezTo>
                  <a:cubicBezTo>
                    <a:pt x="15212" y="464"/>
                    <a:pt x="15201" y="465"/>
                    <a:pt x="15191" y="465"/>
                  </a:cubicBezTo>
                  <a:cubicBezTo>
                    <a:pt x="14977" y="475"/>
                    <a:pt x="14777" y="580"/>
                    <a:pt x="14626" y="753"/>
                  </a:cubicBezTo>
                  <a:cubicBezTo>
                    <a:pt x="14494" y="545"/>
                    <a:pt x="14286" y="402"/>
                    <a:pt x="14061" y="368"/>
                  </a:cubicBezTo>
                  <a:cubicBezTo>
                    <a:pt x="14021" y="360"/>
                    <a:pt x="13979" y="357"/>
                    <a:pt x="13938" y="357"/>
                  </a:cubicBezTo>
                  <a:cubicBezTo>
                    <a:pt x="13724" y="357"/>
                    <a:pt x="13508" y="454"/>
                    <a:pt x="13349" y="629"/>
                  </a:cubicBezTo>
                  <a:cubicBezTo>
                    <a:pt x="13193" y="396"/>
                    <a:pt x="12956" y="253"/>
                    <a:pt x="12704" y="243"/>
                  </a:cubicBezTo>
                  <a:cubicBezTo>
                    <a:pt x="12698" y="243"/>
                    <a:pt x="12692" y="243"/>
                    <a:pt x="12686" y="243"/>
                  </a:cubicBezTo>
                  <a:cubicBezTo>
                    <a:pt x="12444" y="243"/>
                    <a:pt x="12205" y="357"/>
                    <a:pt x="12036" y="566"/>
                  </a:cubicBezTo>
                  <a:cubicBezTo>
                    <a:pt x="12011" y="285"/>
                    <a:pt x="11857" y="14"/>
                    <a:pt x="11580" y="1"/>
                  </a:cubicBezTo>
                  <a:cubicBezTo>
                    <a:pt x="11576" y="1"/>
                    <a:pt x="11573" y="1"/>
                    <a:pt x="1156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20"/>
            <p:cNvSpPr/>
            <p:nvPr/>
          </p:nvSpPr>
          <p:spPr>
            <a:xfrm rot="-1536180">
              <a:off x="8835972" y="2986083"/>
              <a:ext cx="426278" cy="74552"/>
            </a:xfrm>
            <a:custGeom>
              <a:rect b="b" l="l" r="r" t="t"/>
              <a:pathLst>
                <a:path extrusionOk="0" h="1244" w="7113">
                  <a:moveTo>
                    <a:pt x="1" y="1"/>
                  </a:moveTo>
                  <a:lnTo>
                    <a:pt x="1" y="1"/>
                  </a:lnTo>
                  <a:cubicBezTo>
                    <a:pt x="24" y="207"/>
                    <a:pt x="43" y="419"/>
                    <a:pt x="53" y="633"/>
                  </a:cubicBezTo>
                  <a:cubicBezTo>
                    <a:pt x="1188" y="1043"/>
                    <a:pt x="2386" y="1244"/>
                    <a:pt x="3583" y="1244"/>
                  </a:cubicBezTo>
                  <a:cubicBezTo>
                    <a:pt x="4746" y="1244"/>
                    <a:pt x="5904" y="1054"/>
                    <a:pt x="7004" y="674"/>
                  </a:cubicBezTo>
                  <a:cubicBezTo>
                    <a:pt x="7038" y="455"/>
                    <a:pt x="7073" y="237"/>
                    <a:pt x="7113" y="24"/>
                  </a:cubicBezTo>
                  <a:lnTo>
                    <a:pt x="7113" y="24"/>
                  </a:lnTo>
                  <a:cubicBezTo>
                    <a:pt x="5988" y="452"/>
                    <a:pt x="4787" y="667"/>
                    <a:pt x="3586" y="667"/>
                  </a:cubicBezTo>
                  <a:cubicBezTo>
                    <a:pt x="2364" y="667"/>
                    <a:pt x="1143" y="445"/>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20"/>
            <p:cNvSpPr/>
            <p:nvPr/>
          </p:nvSpPr>
          <p:spPr>
            <a:xfrm rot="-1536180">
              <a:off x="8841432" y="3150039"/>
              <a:ext cx="683016" cy="810846"/>
            </a:xfrm>
            <a:custGeom>
              <a:rect b="b" l="l" r="r" t="t"/>
              <a:pathLst>
                <a:path extrusionOk="0" h="13530" w="11397">
                  <a:moveTo>
                    <a:pt x="4407" y="1"/>
                  </a:moveTo>
                  <a:cubicBezTo>
                    <a:pt x="4224" y="1"/>
                    <a:pt x="4069" y="192"/>
                    <a:pt x="4052" y="381"/>
                  </a:cubicBezTo>
                  <a:cubicBezTo>
                    <a:pt x="4036" y="585"/>
                    <a:pt x="4131" y="781"/>
                    <a:pt x="4224" y="965"/>
                  </a:cubicBezTo>
                  <a:cubicBezTo>
                    <a:pt x="4387" y="1289"/>
                    <a:pt x="4598" y="1650"/>
                    <a:pt x="4957" y="1719"/>
                  </a:cubicBezTo>
                  <a:cubicBezTo>
                    <a:pt x="4995" y="1726"/>
                    <a:pt x="5033" y="1730"/>
                    <a:pt x="5071" y="1730"/>
                  </a:cubicBezTo>
                  <a:cubicBezTo>
                    <a:pt x="5370" y="1730"/>
                    <a:pt x="5647" y="1517"/>
                    <a:pt x="5848" y="1283"/>
                  </a:cubicBezTo>
                  <a:cubicBezTo>
                    <a:pt x="5999" y="1110"/>
                    <a:pt x="6131" y="909"/>
                    <a:pt x="6159" y="683"/>
                  </a:cubicBezTo>
                  <a:cubicBezTo>
                    <a:pt x="6188" y="455"/>
                    <a:pt x="6086" y="198"/>
                    <a:pt x="5877" y="106"/>
                  </a:cubicBezTo>
                  <a:cubicBezTo>
                    <a:pt x="5820" y="82"/>
                    <a:pt x="5760" y="70"/>
                    <a:pt x="5699" y="70"/>
                  </a:cubicBezTo>
                  <a:cubicBezTo>
                    <a:pt x="5562" y="70"/>
                    <a:pt x="5423" y="127"/>
                    <a:pt x="5314" y="212"/>
                  </a:cubicBezTo>
                  <a:cubicBezTo>
                    <a:pt x="5205" y="297"/>
                    <a:pt x="5120" y="404"/>
                    <a:pt x="5045" y="519"/>
                  </a:cubicBezTo>
                  <a:cubicBezTo>
                    <a:pt x="4828" y="426"/>
                    <a:pt x="4711" y="49"/>
                    <a:pt x="4452" y="4"/>
                  </a:cubicBezTo>
                  <a:cubicBezTo>
                    <a:pt x="4437" y="2"/>
                    <a:pt x="4422" y="1"/>
                    <a:pt x="4407" y="1"/>
                  </a:cubicBezTo>
                  <a:close/>
                  <a:moveTo>
                    <a:pt x="8051" y="286"/>
                  </a:moveTo>
                  <a:cubicBezTo>
                    <a:pt x="7868" y="286"/>
                    <a:pt x="7713" y="476"/>
                    <a:pt x="7696" y="665"/>
                  </a:cubicBezTo>
                  <a:cubicBezTo>
                    <a:pt x="7679" y="870"/>
                    <a:pt x="7775" y="1067"/>
                    <a:pt x="7870" y="1250"/>
                  </a:cubicBezTo>
                  <a:cubicBezTo>
                    <a:pt x="8033" y="1576"/>
                    <a:pt x="8245" y="1937"/>
                    <a:pt x="8602" y="2004"/>
                  </a:cubicBezTo>
                  <a:cubicBezTo>
                    <a:pt x="8641" y="2012"/>
                    <a:pt x="8679" y="2015"/>
                    <a:pt x="8717" y="2015"/>
                  </a:cubicBezTo>
                  <a:cubicBezTo>
                    <a:pt x="9014" y="2015"/>
                    <a:pt x="9293" y="1802"/>
                    <a:pt x="9492" y="1568"/>
                  </a:cubicBezTo>
                  <a:cubicBezTo>
                    <a:pt x="9641" y="1395"/>
                    <a:pt x="9776" y="1194"/>
                    <a:pt x="9805" y="966"/>
                  </a:cubicBezTo>
                  <a:cubicBezTo>
                    <a:pt x="9834" y="740"/>
                    <a:pt x="9730" y="483"/>
                    <a:pt x="9521" y="392"/>
                  </a:cubicBezTo>
                  <a:cubicBezTo>
                    <a:pt x="9465" y="367"/>
                    <a:pt x="9406" y="356"/>
                    <a:pt x="9346" y="356"/>
                  </a:cubicBezTo>
                  <a:cubicBezTo>
                    <a:pt x="9209" y="356"/>
                    <a:pt x="9068" y="413"/>
                    <a:pt x="8959" y="498"/>
                  </a:cubicBezTo>
                  <a:cubicBezTo>
                    <a:pt x="8852" y="582"/>
                    <a:pt x="8767" y="690"/>
                    <a:pt x="8690" y="804"/>
                  </a:cubicBezTo>
                  <a:cubicBezTo>
                    <a:pt x="8473" y="711"/>
                    <a:pt x="8356" y="334"/>
                    <a:pt x="8096" y="290"/>
                  </a:cubicBezTo>
                  <a:cubicBezTo>
                    <a:pt x="8081" y="287"/>
                    <a:pt x="8066" y="286"/>
                    <a:pt x="8051" y="286"/>
                  </a:cubicBezTo>
                  <a:close/>
                  <a:moveTo>
                    <a:pt x="3970" y="3142"/>
                  </a:moveTo>
                  <a:cubicBezTo>
                    <a:pt x="3835" y="3142"/>
                    <a:pt x="3697" y="3198"/>
                    <a:pt x="3590" y="3282"/>
                  </a:cubicBezTo>
                  <a:cubicBezTo>
                    <a:pt x="3480" y="3368"/>
                    <a:pt x="3400" y="3472"/>
                    <a:pt x="3325" y="3587"/>
                  </a:cubicBezTo>
                  <a:lnTo>
                    <a:pt x="3319" y="3587"/>
                  </a:lnTo>
                  <a:cubicBezTo>
                    <a:pt x="3239" y="3558"/>
                    <a:pt x="3176" y="3488"/>
                    <a:pt x="3119" y="3408"/>
                  </a:cubicBezTo>
                  <a:lnTo>
                    <a:pt x="3113" y="3408"/>
                  </a:lnTo>
                  <a:cubicBezTo>
                    <a:pt x="3004" y="3769"/>
                    <a:pt x="2895" y="4120"/>
                    <a:pt x="2780" y="4484"/>
                  </a:cubicBezTo>
                  <a:lnTo>
                    <a:pt x="2780" y="4490"/>
                  </a:lnTo>
                  <a:cubicBezTo>
                    <a:pt x="2897" y="4639"/>
                    <a:pt x="3041" y="4755"/>
                    <a:pt x="3226" y="4790"/>
                  </a:cubicBezTo>
                  <a:cubicBezTo>
                    <a:pt x="3264" y="4796"/>
                    <a:pt x="3302" y="4800"/>
                    <a:pt x="3339" y="4800"/>
                  </a:cubicBezTo>
                  <a:cubicBezTo>
                    <a:pt x="3641" y="4800"/>
                    <a:pt x="3919" y="4589"/>
                    <a:pt x="4118" y="4352"/>
                  </a:cubicBezTo>
                  <a:cubicBezTo>
                    <a:pt x="4268" y="4180"/>
                    <a:pt x="4400" y="3977"/>
                    <a:pt x="4430" y="3753"/>
                  </a:cubicBezTo>
                  <a:cubicBezTo>
                    <a:pt x="4459" y="3522"/>
                    <a:pt x="4360" y="3269"/>
                    <a:pt x="4149" y="3178"/>
                  </a:cubicBezTo>
                  <a:cubicBezTo>
                    <a:pt x="4092" y="3153"/>
                    <a:pt x="4031" y="3142"/>
                    <a:pt x="3970" y="3142"/>
                  </a:cubicBezTo>
                  <a:close/>
                  <a:moveTo>
                    <a:pt x="5894" y="3263"/>
                  </a:moveTo>
                  <a:cubicBezTo>
                    <a:pt x="5711" y="3263"/>
                    <a:pt x="5556" y="3453"/>
                    <a:pt x="5540" y="3644"/>
                  </a:cubicBezTo>
                  <a:cubicBezTo>
                    <a:pt x="5521" y="3848"/>
                    <a:pt x="5617" y="4046"/>
                    <a:pt x="5712" y="4228"/>
                  </a:cubicBezTo>
                  <a:cubicBezTo>
                    <a:pt x="5877" y="4552"/>
                    <a:pt x="6086" y="4913"/>
                    <a:pt x="6443" y="4980"/>
                  </a:cubicBezTo>
                  <a:cubicBezTo>
                    <a:pt x="6482" y="4988"/>
                    <a:pt x="6520" y="4991"/>
                    <a:pt x="6558" y="4991"/>
                  </a:cubicBezTo>
                  <a:cubicBezTo>
                    <a:pt x="6855" y="4991"/>
                    <a:pt x="7133" y="4779"/>
                    <a:pt x="7333" y="4546"/>
                  </a:cubicBezTo>
                  <a:cubicBezTo>
                    <a:pt x="7483" y="4371"/>
                    <a:pt x="7616" y="4170"/>
                    <a:pt x="7645" y="3944"/>
                  </a:cubicBezTo>
                  <a:cubicBezTo>
                    <a:pt x="7673" y="3716"/>
                    <a:pt x="7571" y="3459"/>
                    <a:pt x="7362" y="3368"/>
                  </a:cubicBezTo>
                  <a:cubicBezTo>
                    <a:pt x="7306" y="3343"/>
                    <a:pt x="7246" y="3332"/>
                    <a:pt x="7186" y="3332"/>
                  </a:cubicBezTo>
                  <a:cubicBezTo>
                    <a:pt x="7049" y="3332"/>
                    <a:pt x="6908" y="3389"/>
                    <a:pt x="6799" y="3474"/>
                  </a:cubicBezTo>
                  <a:cubicBezTo>
                    <a:pt x="6691" y="3558"/>
                    <a:pt x="6608" y="3666"/>
                    <a:pt x="6531" y="3780"/>
                  </a:cubicBezTo>
                  <a:cubicBezTo>
                    <a:pt x="6316" y="3689"/>
                    <a:pt x="6199" y="3313"/>
                    <a:pt x="5939" y="3267"/>
                  </a:cubicBezTo>
                  <a:cubicBezTo>
                    <a:pt x="5923" y="3265"/>
                    <a:pt x="5909" y="3263"/>
                    <a:pt x="5894" y="3263"/>
                  </a:cubicBezTo>
                  <a:close/>
                  <a:moveTo>
                    <a:pt x="9636" y="3456"/>
                  </a:moveTo>
                  <a:cubicBezTo>
                    <a:pt x="9454" y="3456"/>
                    <a:pt x="9299" y="3646"/>
                    <a:pt x="9283" y="3834"/>
                  </a:cubicBezTo>
                  <a:cubicBezTo>
                    <a:pt x="9264" y="4041"/>
                    <a:pt x="9363" y="4238"/>
                    <a:pt x="9455" y="4421"/>
                  </a:cubicBezTo>
                  <a:cubicBezTo>
                    <a:pt x="9616" y="4744"/>
                    <a:pt x="9829" y="5107"/>
                    <a:pt x="10186" y="5171"/>
                  </a:cubicBezTo>
                  <a:cubicBezTo>
                    <a:pt x="10227" y="5179"/>
                    <a:pt x="10267" y="5183"/>
                    <a:pt x="10307" y="5183"/>
                  </a:cubicBezTo>
                  <a:cubicBezTo>
                    <a:pt x="10601" y="5183"/>
                    <a:pt x="10875" y="4968"/>
                    <a:pt x="11078" y="4740"/>
                  </a:cubicBezTo>
                  <a:cubicBezTo>
                    <a:pt x="11221" y="4567"/>
                    <a:pt x="11360" y="4364"/>
                    <a:pt x="11389" y="4135"/>
                  </a:cubicBezTo>
                  <a:cubicBezTo>
                    <a:pt x="11390" y="4120"/>
                    <a:pt x="11396" y="4116"/>
                    <a:pt x="11390" y="4104"/>
                  </a:cubicBezTo>
                  <a:cubicBezTo>
                    <a:pt x="11299" y="3990"/>
                    <a:pt x="11200" y="3868"/>
                    <a:pt x="11114" y="3743"/>
                  </a:cubicBezTo>
                  <a:cubicBezTo>
                    <a:pt x="11068" y="3673"/>
                    <a:pt x="11023" y="3604"/>
                    <a:pt x="10988" y="3530"/>
                  </a:cubicBezTo>
                  <a:cubicBezTo>
                    <a:pt x="10968" y="3527"/>
                    <a:pt x="10948" y="3526"/>
                    <a:pt x="10928" y="3526"/>
                  </a:cubicBezTo>
                  <a:cubicBezTo>
                    <a:pt x="10790" y="3526"/>
                    <a:pt x="10650" y="3581"/>
                    <a:pt x="10545" y="3667"/>
                  </a:cubicBezTo>
                  <a:cubicBezTo>
                    <a:pt x="10434" y="3747"/>
                    <a:pt x="10350" y="3856"/>
                    <a:pt x="10279" y="3973"/>
                  </a:cubicBezTo>
                  <a:cubicBezTo>
                    <a:pt x="10060" y="3881"/>
                    <a:pt x="9945" y="3507"/>
                    <a:pt x="9680" y="3459"/>
                  </a:cubicBezTo>
                  <a:cubicBezTo>
                    <a:pt x="9665" y="3457"/>
                    <a:pt x="9651" y="3456"/>
                    <a:pt x="9636" y="3456"/>
                  </a:cubicBezTo>
                  <a:close/>
                  <a:moveTo>
                    <a:pt x="2316" y="5975"/>
                  </a:moveTo>
                  <a:cubicBezTo>
                    <a:pt x="2195" y="6367"/>
                    <a:pt x="2074" y="6748"/>
                    <a:pt x="1959" y="7138"/>
                  </a:cubicBezTo>
                  <a:cubicBezTo>
                    <a:pt x="2011" y="7098"/>
                    <a:pt x="2056" y="7045"/>
                    <a:pt x="2102" y="6993"/>
                  </a:cubicBezTo>
                  <a:cubicBezTo>
                    <a:pt x="2253" y="6814"/>
                    <a:pt x="2383" y="6613"/>
                    <a:pt x="2415" y="6390"/>
                  </a:cubicBezTo>
                  <a:cubicBezTo>
                    <a:pt x="2432" y="6246"/>
                    <a:pt x="2403" y="6090"/>
                    <a:pt x="2316" y="5975"/>
                  </a:cubicBezTo>
                  <a:close/>
                  <a:moveTo>
                    <a:pt x="3875" y="5900"/>
                  </a:moveTo>
                  <a:cubicBezTo>
                    <a:pt x="3693" y="5900"/>
                    <a:pt x="3539" y="6090"/>
                    <a:pt x="3522" y="6281"/>
                  </a:cubicBezTo>
                  <a:cubicBezTo>
                    <a:pt x="3504" y="6484"/>
                    <a:pt x="3600" y="6682"/>
                    <a:pt x="3694" y="6864"/>
                  </a:cubicBezTo>
                  <a:cubicBezTo>
                    <a:pt x="3858" y="7188"/>
                    <a:pt x="4068" y="7549"/>
                    <a:pt x="4425" y="7617"/>
                  </a:cubicBezTo>
                  <a:cubicBezTo>
                    <a:pt x="4463" y="7624"/>
                    <a:pt x="4502" y="7627"/>
                    <a:pt x="4540" y="7627"/>
                  </a:cubicBezTo>
                  <a:cubicBezTo>
                    <a:pt x="4838" y="7627"/>
                    <a:pt x="5115" y="7415"/>
                    <a:pt x="5315" y="7181"/>
                  </a:cubicBezTo>
                  <a:cubicBezTo>
                    <a:pt x="5464" y="7007"/>
                    <a:pt x="5599" y="6807"/>
                    <a:pt x="5627" y="6579"/>
                  </a:cubicBezTo>
                  <a:cubicBezTo>
                    <a:pt x="5658" y="6354"/>
                    <a:pt x="5557" y="6097"/>
                    <a:pt x="5345" y="6005"/>
                  </a:cubicBezTo>
                  <a:cubicBezTo>
                    <a:pt x="5290" y="5981"/>
                    <a:pt x="5230" y="5970"/>
                    <a:pt x="5170" y="5970"/>
                  </a:cubicBezTo>
                  <a:cubicBezTo>
                    <a:pt x="5033" y="5970"/>
                    <a:pt x="4893" y="6027"/>
                    <a:pt x="4783" y="6111"/>
                  </a:cubicBezTo>
                  <a:cubicBezTo>
                    <a:pt x="4676" y="6196"/>
                    <a:pt x="4591" y="6304"/>
                    <a:pt x="4515" y="6418"/>
                  </a:cubicBezTo>
                  <a:cubicBezTo>
                    <a:pt x="4297" y="6325"/>
                    <a:pt x="4181" y="5948"/>
                    <a:pt x="3922" y="5904"/>
                  </a:cubicBezTo>
                  <a:cubicBezTo>
                    <a:pt x="3906" y="5901"/>
                    <a:pt x="3891" y="5900"/>
                    <a:pt x="3875" y="5900"/>
                  </a:cubicBezTo>
                  <a:close/>
                  <a:moveTo>
                    <a:pt x="7521" y="6188"/>
                  </a:moveTo>
                  <a:cubicBezTo>
                    <a:pt x="7338" y="6188"/>
                    <a:pt x="7184" y="6378"/>
                    <a:pt x="7169" y="6569"/>
                  </a:cubicBezTo>
                  <a:cubicBezTo>
                    <a:pt x="7150" y="6772"/>
                    <a:pt x="7247" y="6970"/>
                    <a:pt x="7341" y="7152"/>
                  </a:cubicBezTo>
                  <a:cubicBezTo>
                    <a:pt x="7505" y="7476"/>
                    <a:pt x="7715" y="7837"/>
                    <a:pt x="8072" y="7905"/>
                  </a:cubicBezTo>
                  <a:cubicBezTo>
                    <a:pt x="8110" y="7912"/>
                    <a:pt x="8148" y="7916"/>
                    <a:pt x="8186" y="7916"/>
                  </a:cubicBezTo>
                  <a:cubicBezTo>
                    <a:pt x="8484" y="7916"/>
                    <a:pt x="8762" y="7703"/>
                    <a:pt x="8962" y="7470"/>
                  </a:cubicBezTo>
                  <a:cubicBezTo>
                    <a:pt x="9111" y="7296"/>
                    <a:pt x="9246" y="7095"/>
                    <a:pt x="9273" y="6868"/>
                  </a:cubicBezTo>
                  <a:cubicBezTo>
                    <a:pt x="9305" y="6642"/>
                    <a:pt x="9204" y="6385"/>
                    <a:pt x="8992" y="6295"/>
                  </a:cubicBezTo>
                  <a:cubicBezTo>
                    <a:pt x="8936" y="6271"/>
                    <a:pt x="8876" y="6260"/>
                    <a:pt x="8816" y="6260"/>
                  </a:cubicBezTo>
                  <a:cubicBezTo>
                    <a:pt x="8679" y="6260"/>
                    <a:pt x="8539" y="6315"/>
                    <a:pt x="8430" y="6400"/>
                  </a:cubicBezTo>
                  <a:cubicBezTo>
                    <a:pt x="8323" y="6484"/>
                    <a:pt x="8238" y="6592"/>
                    <a:pt x="8161" y="6706"/>
                  </a:cubicBezTo>
                  <a:cubicBezTo>
                    <a:pt x="7944" y="6613"/>
                    <a:pt x="7828" y="6238"/>
                    <a:pt x="7567" y="6192"/>
                  </a:cubicBezTo>
                  <a:cubicBezTo>
                    <a:pt x="7552" y="6189"/>
                    <a:pt x="7536" y="6188"/>
                    <a:pt x="7521" y="6188"/>
                  </a:cubicBezTo>
                  <a:close/>
                  <a:moveTo>
                    <a:pt x="2101" y="8732"/>
                  </a:moveTo>
                  <a:cubicBezTo>
                    <a:pt x="1918" y="8732"/>
                    <a:pt x="1764" y="8923"/>
                    <a:pt x="1748" y="9113"/>
                  </a:cubicBezTo>
                  <a:cubicBezTo>
                    <a:pt x="1730" y="9317"/>
                    <a:pt x="1827" y="9515"/>
                    <a:pt x="1920" y="9697"/>
                  </a:cubicBezTo>
                  <a:cubicBezTo>
                    <a:pt x="2084" y="10021"/>
                    <a:pt x="2294" y="10382"/>
                    <a:pt x="2651" y="10449"/>
                  </a:cubicBezTo>
                  <a:cubicBezTo>
                    <a:pt x="2690" y="10457"/>
                    <a:pt x="2728" y="10460"/>
                    <a:pt x="2766" y="10460"/>
                  </a:cubicBezTo>
                  <a:cubicBezTo>
                    <a:pt x="3065" y="10460"/>
                    <a:pt x="3343" y="10247"/>
                    <a:pt x="3543" y="10015"/>
                  </a:cubicBezTo>
                  <a:cubicBezTo>
                    <a:pt x="3692" y="9840"/>
                    <a:pt x="3827" y="9639"/>
                    <a:pt x="3856" y="9413"/>
                  </a:cubicBezTo>
                  <a:cubicBezTo>
                    <a:pt x="3884" y="9185"/>
                    <a:pt x="3781" y="8928"/>
                    <a:pt x="3572" y="8837"/>
                  </a:cubicBezTo>
                  <a:cubicBezTo>
                    <a:pt x="3516" y="8812"/>
                    <a:pt x="3457" y="8801"/>
                    <a:pt x="3397" y="8801"/>
                  </a:cubicBezTo>
                  <a:cubicBezTo>
                    <a:pt x="3260" y="8801"/>
                    <a:pt x="3119" y="8858"/>
                    <a:pt x="3010" y="8944"/>
                  </a:cubicBezTo>
                  <a:cubicBezTo>
                    <a:pt x="2902" y="9029"/>
                    <a:pt x="2818" y="9136"/>
                    <a:pt x="2740" y="9251"/>
                  </a:cubicBezTo>
                  <a:cubicBezTo>
                    <a:pt x="2524" y="9158"/>
                    <a:pt x="2408" y="8782"/>
                    <a:pt x="2147" y="8736"/>
                  </a:cubicBezTo>
                  <a:cubicBezTo>
                    <a:pt x="2131" y="8734"/>
                    <a:pt x="2116" y="8732"/>
                    <a:pt x="2101" y="8732"/>
                  </a:cubicBezTo>
                  <a:close/>
                  <a:moveTo>
                    <a:pt x="5317" y="8923"/>
                  </a:moveTo>
                  <a:cubicBezTo>
                    <a:pt x="5134" y="8923"/>
                    <a:pt x="4980" y="9113"/>
                    <a:pt x="4962" y="9303"/>
                  </a:cubicBezTo>
                  <a:cubicBezTo>
                    <a:pt x="4945" y="9508"/>
                    <a:pt x="5041" y="9704"/>
                    <a:pt x="5134" y="9887"/>
                  </a:cubicBezTo>
                  <a:cubicBezTo>
                    <a:pt x="5299" y="10211"/>
                    <a:pt x="5508" y="10571"/>
                    <a:pt x="5865" y="10640"/>
                  </a:cubicBezTo>
                  <a:cubicBezTo>
                    <a:pt x="5904" y="10647"/>
                    <a:pt x="5942" y="10651"/>
                    <a:pt x="5980" y="10651"/>
                  </a:cubicBezTo>
                  <a:cubicBezTo>
                    <a:pt x="6279" y="10651"/>
                    <a:pt x="6556" y="10438"/>
                    <a:pt x="6756" y="10204"/>
                  </a:cubicBezTo>
                  <a:cubicBezTo>
                    <a:pt x="6905" y="10031"/>
                    <a:pt x="7040" y="9830"/>
                    <a:pt x="7068" y="9602"/>
                  </a:cubicBezTo>
                  <a:cubicBezTo>
                    <a:pt x="7098" y="9377"/>
                    <a:pt x="6997" y="9121"/>
                    <a:pt x="6787" y="9029"/>
                  </a:cubicBezTo>
                  <a:cubicBezTo>
                    <a:pt x="6731" y="9004"/>
                    <a:pt x="6672" y="8993"/>
                    <a:pt x="6611" y="8993"/>
                  </a:cubicBezTo>
                  <a:cubicBezTo>
                    <a:pt x="6474" y="8993"/>
                    <a:pt x="6333" y="9050"/>
                    <a:pt x="6224" y="9135"/>
                  </a:cubicBezTo>
                  <a:cubicBezTo>
                    <a:pt x="6116" y="9219"/>
                    <a:pt x="6032" y="9327"/>
                    <a:pt x="5956" y="9442"/>
                  </a:cubicBezTo>
                  <a:cubicBezTo>
                    <a:pt x="5738" y="9348"/>
                    <a:pt x="5622" y="8971"/>
                    <a:pt x="5362" y="8927"/>
                  </a:cubicBezTo>
                  <a:cubicBezTo>
                    <a:pt x="5347" y="8924"/>
                    <a:pt x="5332" y="8923"/>
                    <a:pt x="5317" y="8923"/>
                  </a:cubicBezTo>
                  <a:close/>
                  <a:moveTo>
                    <a:pt x="995" y="11679"/>
                  </a:moveTo>
                  <a:cubicBezTo>
                    <a:pt x="860" y="11679"/>
                    <a:pt x="719" y="11736"/>
                    <a:pt x="611" y="11824"/>
                  </a:cubicBezTo>
                  <a:cubicBezTo>
                    <a:pt x="554" y="11864"/>
                    <a:pt x="508" y="11916"/>
                    <a:pt x="461" y="11968"/>
                  </a:cubicBezTo>
                  <a:lnTo>
                    <a:pt x="461" y="11973"/>
                  </a:lnTo>
                  <a:cubicBezTo>
                    <a:pt x="415" y="12019"/>
                    <a:pt x="381" y="12072"/>
                    <a:pt x="346" y="12124"/>
                  </a:cubicBezTo>
                  <a:cubicBezTo>
                    <a:pt x="312" y="12175"/>
                    <a:pt x="276" y="12233"/>
                    <a:pt x="243" y="12290"/>
                  </a:cubicBezTo>
                  <a:lnTo>
                    <a:pt x="386" y="12198"/>
                  </a:lnTo>
                  <a:lnTo>
                    <a:pt x="386" y="12198"/>
                  </a:lnTo>
                  <a:cubicBezTo>
                    <a:pt x="276" y="12545"/>
                    <a:pt x="161" y="12897"/>
                    <a:pt x="1" y="13219"/>
                  </a:cubicBezTo>
                  <a:cubicBezTo>
                    <a:pt x="75" y="13271"/>
                    <a:pt x="161" y="13309"/>
                    <a:pt x="253" y="13328"/>
                  </a:cubicBezTo>
                  <a:cubicBezTo>
                    <a:pt x="291" y="13335"/>
                    <a:pt x="329" y="13338"/>
                    <a:pt x="366" y="13338"/>
                  </a:cubicBezTo>
                  <a:cubicBezTo>
                    <a:pt x="665" y="13338"/>
                    <a:pt x="942" y="13127"/>
                    <a:pt x="1146" y="12897"/>
                  </a:cubicBezTo>
                  <a:cubicBezTo>
                    <a:pt x="1289" y="12717"/>
                    <a:pt x="1427" y="12517"/>
                    <a:pt x="1456" y="12292"/>
                  </a:cubicBezTo>
                  <a:cubicBezTo>
                    <a:pt x="1486" y="12061"/>
                    <a:pt x="1383" y="11808"/>
                    <a:pt x="1170" y="11715"/>
                  </a:cubicBezTo>
                  <a:cubicBezTo>
                    <a:pt x="1115" y="11691"/>
                    <a:pt x="1056" y="11679"/>
                    <a:pt x="995" y="11679"/>
                  </a:cubicBezTo>
                  <a:close/>
                  <a:moveTo>
                    <a:pt x="2917" y="11803"/>
                  </a:moveTo>
                  <a:cubicBezTo>
                    <a:pt x="2734" y="11803"/>
                    <a:pt x="2580" y="11992"/>
                    <a:pt x="2562" y="12183"/>
                  </a:cubicBezTo>
                  <a:cubicBezTo>
                    <a:pt x="2545" y="12388"/>
                    <a:pt x="2641" y="12584"/>
                    <a:pt x="2735" y="12766"/>
                  </a:cubicBezTo>
                  <a:cubicBezTo>
                    <a:pt x="2899" y="13092"/>
                    <a:pt x="3109" y="13451"/>
                    <a:pt x="3466" y="13519"/>
                  </a:cubicBezTo>
                  <a:cubicBezTo>
                    <a:pt x="3504" y="13526"/>
                    <a:pt x="3543" y="13529"/>
                    <a:pt x="3581" y="13529"/>
                  </a:cubicBezTo>
                  <a:cubicBezTo>
                    <a:pt x="3879" y="13529"/>
                    <a:pt x="4157" y="13318"/>
                    <a:pt x="4357" y="13084"/>
                  </a:cubicBezTo>
                  <a:cubicBezTo>
                    <a:pt x="4505" y="12909"/>
                    <a:pt x="4640" y="12709"/>
                    <a:pt x="4668" y="12482"/>
                  </a:cubicBezTo>
                  <a:cubicBezTo>
                    <a:pt x="4699" y="12256"/>
                    <a:pt x="4597" y="12001"/>
                    <a:pt x="4387" y="11909"/>
                  </a:cubicBezTo>
                  <a:cubicBezTo>
                    <a:pt x="4331" y="11884"/>
                    <a:pt x="4272" y="11873"/>
                    <a:pt x="4211" y="11873"/>
                  </a:cubicBezTo>
                  <a:cubicBezTo>
                    <a:pt x="4074" y="11873"/>
                    <a:pt x="3934" y="11930"/>
                    <a:pt x="3824" y="12015"/>
                  </a:cubicBezTo>
                  <a:cubicBezTo>
                    <a:pt x="3717" y="12098"/>
                    <a:pt x="3633" y="12206"/>
                    <a:pt x="3556" y="12320"/>
                  </a:cubicBezTo>
                  <a:cubicBezTo>
                    <a:pt x="3338" y="12227"/>
                    <a:pt x="3222" y="11851"/>
                    <a:pt x="2962" y="11807"/>
                  </a:cubicBezTo>
                  <a:cubicBezTo>
                    <a:pt x="2947" y="11804"/>
                    <a:pt x="2932" y="11803"/>
                    <a:pt x="2917" y="1180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20"/>
            <p:cNvSpPr/>
            <p:nvPr/>
          </p:nvSpPr>
          <p:spPr>
            <a:xfrm rot="-1536180">
              <a:off x="8532702" y="3415678"/>
              <a:ext cx="1245035" cy="877248"/>
            </a:xfrm>
            <a:custGeom>
              <a:rect b="b" l="l" r="r" t="t"/>
              <a:pathLst>
                <a:path extrusionOk="0" h="14638" w="20775">
                  <a:moveTo>
                    <a:pt x="18372" y="0"/>
                  </a:moveTo>
                  <a:cubicBezTo>
                    <a:pt x="17948" y="212"/>
                    <a:pt x="17560" y="531"/>
                    <a:pt x="17255" y="892"/>
                  </a:cubicBezTo>
                  <a:cubicBezTo>
                    <a:pt x="16547" y="1728"/>
                    <a:pt x="16166" y="2786"/>
                    <a:pt x="15776" y="3816"/>
                  </a:cubicBezTo>
                  <a:cubicBezTo>
                    <a:pt x="14739" y="6523"/>
                    <a:pt x="13197" y="9436"/>
                    <a:pt x="10416" y="10282"/>
                  </a:cubicBezTo>
                  <a:cubicBezTo>
                    <a:pt x="9729" y="10491"/>
                    <a:pt x="9020" y="10555"/>
                    <a:pt x="8301" y="10555"/>
                  </a:cubicBezTo>
                  <a:cubicBezTo>
                    <a:pt x="7716" y="10555"/>
                    <a:pt x="7125" y="10513"/>
                    <a:pt x="6533" y="10472"/>
                  </a:cubicBezTo>
                  <a:cubicBezTo>
                    <a:pt x="5584" y="11312"/>
                    <a:pt x="4151" y="11387"/>
                    <a:pt x="2878" y="11635"/>
                  </a:cubicBezTo>
                  <a:cubicBezTo>
                    <a:pt x="1795" y="11853"/>
                    <a:pt x="598" y="12436"/>
                    <a:pt x="173" y="13363"/>
                  </a:cubicBezTo>
                  <a:cubicBezTo>
                    <a:pt x="58" y="13605"/>
                    <a:pt x="1" y="13864"/>
                    <a:pt x="6" y="14145"/>
                  </a:cubicBezTo>
                  <a:cubicBezTo>
                    <a:pt x="2690" y="14410"/>
                    <a:pt x="5282" y="14638"/>
                    <a:pt x="7881" y="14638"/>
                  </a:cubicBezTo>
                  <a:cubicBezTo>
                    <a:pt x="9793" y="14638"/>
                    <a:pt x="11710" y="14515"/>
                    <a:pt x="13670" y="14193"/>
                  </a:cubicBezTo>
                  <a:cubicBezTo>
                    <a:pt x="13819" y="13960"/>
                    <a:pt x="13974" y="13719"/>
                    <a:pt x="14136" y="13471"/>
                  </a:cubicBezTo>
                  <a:cubicBezTo>
                    <a:pt x="15264" y="11715"/>
                    <a:pt x="16594" y="9672"/>
                    <a:pt x="17665" y="8008"/>
                  </a:cubicBezTo>
                  <a:lnTo>
                    <a:pt x="17665" y="8008"/>
                  </a:lnTo>
                  <a:cubicBezTo>
                    <a:pt x="17770" y="9713"/>
                    <a:pt x="17569" y="11515"/>
                    <a:pt x="17579" y="13242"/>
                  </a:cubicBezTo>
                  <a:cubicBezTo>
                    <a:pt x="17579" y="13565"/>
                    <a:pt x="17591" y="13881"/>
                    <a:pt x="17608" y="14193"/>
                  </a:cubicBezTo>
                  <a:cubicBezTo>
                    <a:pt x="18086" y="14154"/>
                    <a:pt x="18160" y="14124"/>
                    <a:pt x="18474" y="14124"/>
                  </a:cubicBezTo>
                  <a:cubicBezTo>
                    <a:pt x="18597" y="14124"/>
                    <a:pt x="18758" y="14129"/>
                    <a:pt x="18996" y="14139"/>
                  </a:cubicBezTo>
                  <a:cubicBezTo>
                    <a:pt x="19030" y="13916"/>
                    <a:pt x="19066" y="13691"/>
                    <a:pt x="19104" y="13466"/>
                  </a:cubicBezTo>
                  <a:cubicBezTo>
                    <a:pt x="19433" y="11456"/>
                    <a:pt x="19864" y="9349"/>
                    <a:pt x="20181" y="7478"/>
                  </a:cubicBezTo>
                  <a:cubicBezTo>
                    <a:pt x="20539" y="5399"/>
                    <a:pt x="20775" y="3068"/>
                    <a:pt x="19524" y="1376"/>
                  </a:cubicBezTo>
                  <a:cubicBezTo>
                    <a:pt x="19166" y="892"/>
                    <a:pt x="18712" y="489"/>
                    <a:pt x="183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20"/>
            <p:cNvSpPr/>
            <p:nvPr/>
          </p:nvSpPr>
          <p:spPr>
            <a:xfrm rot="-1536180">
              <a:off x="8725367" y="4263056"/>
              <a:ext cx="847163" cy="76470"/>
            </a:xfrm>
            <a:custGeom>
              <a:rect b="b" l="l" r="r" t="t"/>
              <a:pathLst>
                <a:path extrusionOk="0" h="1276" w="14136">
                  <a:moveTo>
                    <a:pt x="172" y="1"/>
                  </a:moveTo>
                  <a:cubicBezTo>
                    <a:pt x="57" y="243"/>
                    <a:pt x="0" y="502"/>
                    <a:pt x="6" y="783"/>
                  </a:cubicBezTo>
                  <a:cubicBezTo>
                    <a:pt x="2690" y="1048"/>
                    <a:pt x="5282" y="1276"/>
                    <a:pt x="7880" y="1276"/>
                  </a:cubicBezTo>
                  <a:cubicBezTo>
                    <a:pt x="9793" y="1276"/>
                    <a:pt x="11709" y="1153"/>
                    <a:pt x="13669" y="831"/>
                  </a:cubicBezTo>
                  <a:cubicBezTo>
                    <a:pt x="13818" y="598"/>
                    <a:pt x="13975" y="357"/>
                    <a:pt x="14135" y="109"/>
                  </a:cubicBezTo>
                  <a:lnTo>
                    <a:pt x="14135" y="109"/>
                  </a:lnTo>
                  <a:cubicBezTo>
                    <a:pt x="12972" y="224"/>
                    <a:pt x="11803" y="310"/>
                    <a:pt x="10636" y="365"/>
                  </a:cubicBezTo>
                  <a:cubicBezTo>
                    <a:pt x="9652" y="406"/>
                    <a:pt x="8665" y="427"/>
                    <a:pt x="7679" y="427"/>
                  </a:cubicBezTo>
                  <a:cubicBezTo>
                    <a:pt x="6253" y="427"/>
                    <a:pt x="4826" y="383"/>
                    <a:pt x="3403" y="294"/>
                  </a:cubicBezTo>
                  <a:cubicBezTo>
                    <a:pt x="2327" y="218"/>
                    <a:pt x="1244" y="128"/>
                    <a:pt x="17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20"/>
            <p:cNvSpPr/>
            <p:nvPr/>
          </p:nvSpPr>
          <p:spPr>
            <a:xfrm rot="-1536180">
              <a:off x="9705034" y="3965503"/>
              <a:ext cx="91452" cy="56933"/>
            </a:xfrm>
            <a:custGeom>
              <a:rect b="b" l="l" r="r" t="t"/>
              <a:pathLst>
                <a:path extrusionOk="0" h="950" w="1526">
                  <a:moveTo>
                    <a:pt x="0" y="1"/>
                  </a:moveTo>
                  <a:cubicBezTo>
                    <a:pt x="0" y="323"/>
                    <a:pt x="12" y="640"/>
                    <a:pt x="29" y="950"/>
                  </a:cubicBezTo>
                  <a:cubicBezTo>
                    <a:pt x="506" y="913"/>
                    <a:pt x="581" y="882"/>
                    <a:pt x="894" y="882"/>
                  </a:cubicBezTo>
                  <a:cubicBezTo>
                    <a:pt x="1017" y="882"/>
                    <a:pt x="1178" y="887"/>
                    <a:pt x="1417" y="898"/>
                  </a:cubicBezTo>
                  <a:cubicBezTo>
                    <a:pt x="1451" y="674"/>
                    <a:pt x="1487" y="448"/>
                    <a:pt x="1525" y="224"/>
                  </a:cubicBezTo>
                  <a:cubicBezTo>
                    <a:pt x="1514" y="224"/>
                    <a:pt x="1510" y="219"/>
                    <a:pt x="1497" y="219"/>
                  </a:cubicBezTo>
                  <a:cubicBezTo>
                    <a:pt x="1124" y="144"/>
                    <a:pt x="513" y="1"/>
                    <a:pt x="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9" name="Google Shape;7169;p20"/>
          <p:cNvGrpSpPr/>
          <p:nvPr/>
        </p:nvGrpSpPr>
        <p:grpSpPr>
          <a:xfrm>
            <a:off x="791764" y="476030"/>
            <a:ext cx="988100" cy="988132"/>
            <a:chOff x="791764" y="476030"/>
            <a:chExt cx="988100" cy="988132"/>
          </a:xfrm>
        </p:grpSpPr>
        <p:sp>
          <p:nvSpPr>
            <p:cNvPr id="7170" name="Google Shape;7170;p20"/>
            <p:cNvSpPr/>
            <p:nvPr/>
          </p:nvSpPr>
          <p:spPr>
            <a:xfrm flipH="1" rot="1234968">
              <a:off x="902161" y="586415"/>
              <a:ext cx="767306" cy="767362"/>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71" name="Google Shape;7171;p20"/>
            <p:cNvGrpSpPr/>
            <p:nvPr/>
          </p:nvGrpSpPr>
          <p:grpSpPr>
            <a:xfrm flipH="1" rot="1234541">
              <a:off x="910936" y="587477"/>
              <a:ext cx="749675" cy="766239"/>
              <a:chOff x="6039144" y="3610556"/>
              <a:chExt cx="3659292" cy="3740144"/>
            </a:xfrm>
          </p:grpSpPr>
          <p:sp>
            <p:nvSpPr>
              <p:cNvPr id="7172" name="Google Shape;7172;p20"/>
              <p:cNvSpPr/>
              <p:nvPr/>
            </p:nvSpPr>
            <p:spPr>
              <a:xfrm>
                <a:off x="8296189"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20"/>
              <p:cNvSpPr/>
              <p:nvPr/>
            </p:nvSpPr>
            <p:spPr>
              <a:xfrm>
                <a:off x="8296189"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20"/>
              <p:cNvSpPr/>
              <p:nvPr/>
            </p:nvSpPr>
            <p:spPr>
              <a:xfrm>
                <a:off x="8296189"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20"/>
              <p:cNvSpPr/>
              <p:nvPr/>
            </p:nvSpPr>
            <p:spPr>
              <a:xfrm>
                <a:off x="8296189"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20"/>
              <p:cNvSpPr/>
              <p:nvPr/>
            </p:nvSpPr>
            <p:spPr>
              <a:xfrm>
                <a:off x="8296189"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20"/>
              <p:cNvSpPr/>
              <p:nvPr/>
            </p:nvSpPr>
            <p:spPr>
              <a:xfrm>
                <a:off x="8296189"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20"/>
              <p:cNvSpPr/>
              <p:nvPr/>
            </p:nvSpPr>
            <p:spPr>
              <a:xfrm>
                <a:off x="8296189"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20"/>
              <p:cNvSpPr/>
              <p:nvPr/>
            </p:nvSpPr>
            <p:spPr>
              <a:xfrm>
                <a:off x="8296189"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20"/>
              <p:cNvSpPr/>
              <p:nvPr/>
            </p:nvSpPr>
            <p:spPr>
              <a:xfrm>
                <a:off x="8296189"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20"/>
              <p:cNvSpPr/>
              <p:nvPr/>
            </p:nvSpPr>
            <p:spPr>
              <a:xfrm>
                <a:off x="8296189"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20"/>
              <p:cNvSpPr/>
              <p:nvPr/>
            </p:nvSpPr>
            <p:spPr>
              <a:xfrm>
                <a:off x="8296189"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20"/>
              <p:cNvSpPr/>
              <p:nvPr/>
            </p:nvSpPr>
            <p:spPr>
              <a:xfrm>
                <a:off x="8296189"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20"/>
              <p:cNvSpPr/>
              <p:nvPr/>
            </p:nvSpPr>
            <p:spPr>
              <a:xfrm>
                <a:off x="8296189"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20"/>
              <p:cNvSpPr/>
              <p:nvPr/>
            </p:nvSpPr>
            <p:spPr>
              <a:xfrm>
                <a:off x="8559706" y="4917796"/>
                <a:ext cx="119780" cy="119236"/>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20"/>
              <p:cNvSpPr/>
              <p:nvPr/>
            </p:nvSpPr>
            <p:spPr>
              <a:xfrm>
                <a:off x="8559706" y="4480597"/>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20"/>
              <p:cNvSpPr/>
              <p:nvPr/>
            </p:nvSpPr>
            <p:spPr>
              <a:xfrm>
                <a:off x="8559706" y="5137212"/>
                <a:ext cx="119780" cy="119236"/>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20"/>
              <p:cNvSpPr/>
              <p:nvPr/>
            </p:nvSpPr>
            <p:spPr>
              <a:xfrm>
                <a:off x="8559706" y="4699197"/>
                <a:ext cx="119780" cy="119508"/>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20"/>
              <p:cNvSpPr/>
              <p:nvPr/>
            </p:nvSpPr>
            <p:spPr>
              <a:xfrm>
                <a:off x="8559706" y="5569510"/>
                <a:ext cx="119780" cy="119236"/>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20"/>
              <p:cNvSpPr/>
              <p:nvPr/>
            </p:nvSpPr>
            <p:spPr>
              <a:xfrm>
                <a:off x="8559706" y="5350911"/>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20"/>
              <p:cNvSpPr/>
              <p:nvPr/>
            </p:nvSpPr>
            <p:spPr>
              <a:xfrm>
                <a:off x="8559706" y="3828883"/>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20"/>
              <p:cNvSpPr/>
              <p:nvPr/>
            </p:nvSpPr>
            <p:spPr>
              <a:xfrm>
                <a:off x="8296189"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20"/>
              <p:cNvSpPr/>
              <p:nvPr/>
            </p:nvSpPr>
            <p:spPr>
              <a:xfrm>
                <a:off x="8559706" y="5788926"/>
                <a:ext cx="119780" cy="118963"/>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20"/>
              <p:cNvSpPr/>
              <p:nvPr/>
            </p:nvSpPr>
            <p:spPr>
              <a:xfrm>
                <a:off x="8296189"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20"/>
              <p:cNvSpPr/>
              <p:nvPr/>
            </p:nvSpPr>
            <p:spPr>
              <a:xfrm>
                <a:off x="8559706" y="4043126"/>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20"/>
              <p:cNvSpPr/>
              <p:nvPr/>
            </p:nvSpPr>
            <p:spPr>
              <a:xfrm>
                <a:off x="8559706" y="4262270"/>
                <a:ext cx="119780" cy="119236"/>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20"/>
              <p:cNvSpPr/>
              <p:nvPr/>
            </p:nvSpPr>
            <p:spPr>
              <a:xfrm>
                <a:off x="8559706" y="6007526"/>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20"/>
              <p:cNvSpPr/>
              <p:nvPr/>
            </p:nvSpPr>
            <p:spPr>
              <a:xfrm>
                <a:off x="8032944" y="3828883"/>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20"/>
              <p:cNvSpPr/>
              <p:nvPr/>
            </p:nvSpPr>
            <p:spPr>
              <a:xfrm>
                <a:off x="8296189"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20"/>
              <p:cNvSpPr/>
              <p:nvPr/>
            </p:nvSpPr>
            <p:spPr>
              <a:xfrm>
                <a:off x="8032944" y="4699197"/>
                <a:ext cx="119508" cy="119508"/>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20"/>
              <p:cNvSpPr/>
              <p:nvPr/>
            </p:nvSpPr>
            <p:spPr>
              <a:xfrm>
                <a:off x="8032944" y="7096711"/>
                <a:ext cx="119508" cy="119236"/>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20"/>
              <p:cNvSpPr/>
              <p:nvPr/>
            </p:nvSpPr>
            <p:spPr>
              <a:xfrm>
                <a:off x="8032944" y="4262270"/>
                <a:ext cx="119508" cy="119236"/>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20"/>
              <p:cNvSpPr/>
              <p:nvPr/>
            </p:nvSpPr>
            <p:spPr>
              <a:xfrm>
                <a:off x="8032944" y="4480597"/>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20"/>
              <p:cNvSpPr/>
              <p:nvPr/>
            </p:nvSpPr>
            <p:spPr>
              <a:xfrm>
                <a:off x="8032944" y="4043126"/>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20"/>
              <p:cNvSpPr/>
              <p:nvPr/>
            </p:nvSpPr>
            <p:spPr>
              <a:xfrm>
                <a:off x="7505910"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20"/>
              <p:cNvSpPr/>
              <p:nvPr/>
            </p:nvSpPr>
            <p:spPr>
              <a:xfrm>
                <a:off x="7505910"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20"/>
              <p:cNvSpPr/>
              <p:nvPr/>
            </p:nvSpPr>
            <p:spPr>
              <a:xfrm>
                <a:off x="8559706" y="7096167"/>
                <a:ext cx="119780" cy="118691"/>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20"/>
              <p:cNvSpPr/>
              <p:nvPr/>
            </p:nvSpPr>
            <p:spPr>
              <a:xfrm>
                <a:off x="7505910"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20"/>
              <p:cNvSpPr/>
              <p:nvPr/>
            </p:nvSpPr>
            <p:spPr>
              <a:xfrm>
                <a:off x="9051895" y="6877567"/>
                <a:ext cx="93102" cy="83029"/>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20"/>
              <p:cNvSpPr/>
              <p:nvPr/>
            </p:nvSpPr>
            <p:spPr>
              <a:xfrm>
                <a:off x="8794367" y="7096167"/>
                <a:ext cx="60707" cy="34301"/>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20"/>
              <p:cNvSpPr/>
              <p:nvPr/>
            </p:nvSpPr>
            <p:spPr>
              <a:xfrm>
                <a:off x="8040022" y="7315310"/>
                <a:ext cx="98819" cy="31306"/>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20"/>
              <p:cNvSpPr/>
              <p:nvPr/>
            </p:nvSpPr>
            <p:spPr>
              <a:xfrm>
                <a:off x="8032944" y="6877567"/>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20"/>
              <p:cNvSpPr/>
              <p:nvPr/>
            </p:nvSpPr>
            <p:spPr>
              <a:xfrm>
                <a:off x="8032944" y="6659240"/>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20"/>
              <p:cNvSpPr/>
              <p:nvPr/>
            </p:nvSpPr>
            <p:spPr>
              <a:xfrm>
                <a:off x="8032944" y="6225853"/>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20"/>
              <p:cNvSpPr/>
              <p:nvPr/>
            </p:nvSpPr>
            <p:spPr>
              <a:xfrm>
                <a:off x="8032944" y="6444452"/>
                <a:ext cx="119508" cy="119236"/>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20"/>
              <p:cNvSpPr/>
              <p:nvPr/>
            </p:nvSpPr>
            <p:spPr>
              <a:xfrm>
                <a:off x="8033217" y="3611645"/>
                <a:ext cx="119236" cy="118147"/>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20"/>
              <p:cNvSpPr/>
              <p:nvPr/>
            </p:nvSpPr>
            <p:spPr>
              <a:xfrm>
                <a:off x="8296189" y="3644312"/>
                <a:ext cx="119780" cy="85479"/>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20"/>
              <p:cNvSpPr/>
              <p:nvPr/>
            </p:nvSpPr>
            <p:spPr>
              <a:xfrm>
                <a:off x="8032944" y="4917796"/>
                <a:ext cx="119508" cy="119236"/>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20"/>
              <p:cNvSpPr/>
              <p:nvPr/>
            </p:nvSpPr>
            <p:spPr>
              <a:xfrm>
                <a:off x="8032944" y="6007526"/>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20"/>
              <p:cNvSpPr/>
              <p:nvPr/>
            </p:nvSpPr>
            <p:spPr>
              <a:xfrm>
                <a:off x="8032944" y="5350911"/>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20"/>
              <p:cNvSpPr/>
              <p:nvPr/>
            </p:nvSpPr>
            <p:spPr>
              <a:xfrm>
                <a:off x="8032944" y="5137212"/>
                <a:ext cx="119508" cy="119236"/>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20"/>
              <p:cNvSpPr/>
              <p:nvPr/>
            </p:nvSpPr>
            <p:spPr>
              <a:xfrm>
                <a:off x="8032944" y="5569510"/>
                <a:ext cx="119508" cy="119236"/>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20"/>
              <p:cNvSpPr/>
              <p:nvPr/>
            </p:nvSpPr>
            <p:spPr>
              <a:xfrm>
                <a:off x="8032944" y="5788926"/>
                <a:ext cx="119508" cy="118963"/>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20"/>
              <p:cNvSpPr/>
              <p:nvPr/>
            </p:nvSpPr>
            <p:spPr>
              <a:xfrm>
                <a:off x="9051895" y="4480597"/>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20"/>
              <p:cNvSpPr/>
              <p:nvPr/>
            </p:nvSpPr>
            <p:spPr>
              <a:xfrm>
                <a:off x="9578657" y="6226397"/>
                <a:ext cx="51451" cy="90380"/>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20"/>
              <p:cNvSpPr/>
              <p:nvPr/>
            </p:nvSpPr>
            <p:spPr>
              <a:xfrm>
                <a:off x="9578657"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20"/>
              <p:cNvSpPr/>
              <p:nvPr/>
            </p:nvSpPr>
            <p:spPr>
              <a:xfrm>
                <a:off x="9315140" y="4269620"/>
                <a:ext cx="102902" cy="11188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20"/>
              <p:cNvSpPr/>
              <p:nvPr/>
            </p:nvSpPr>
            <p:spPr>
              <a:xfrm>
                <a:off x="8559706" y="6225853"/>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20"/>
              <p:cNvSpPr/>
              <p:nvPr/>
            </p:nvSpPr>
            <p:spPr>
              <a:xfrm>
                <a:off x="9315140"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20"/>
              <p:cNvSpPr/>
              <p:nvPr/>
            </p:nvSpPr>
            <p:spPr>
              <a:xfrm>
                <a:off x="9315140" y="4699197"/>
                <a:ext cx="119508" cy="119508"/>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20"/>
              <p:cNvSpPr/>
              <p:nvPr/>
            </p:nvSpPr>
            <p:spPr>
              <a:xfrm>
                <a:off x="9051895" y="6225853"/>
                <a:ext cx="119508" cy="119508"/>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20"/>
              <p:cNvSpPr/>
              <p:nvPr/>
            </p:nvSpPr>
            <p:spPr>
              <a:xfrm>
                <a:off x="9315140"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20"/>
              <p:cNvSpPr/>
              <p:nvPr/>
            </p:nvSpPr>
            <p:spPr>
              <a:xfrm>
                <a:off x="9051895" y="6007526"/>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20"/>
              <p:cNvSpPr/>
              <p:nvPr/>
            </p:nvSpPr>
            <p:spPr>
              <a:xfrm>
                <a:off x="9051895" y="6659240"/>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20"/>
              <p:cNvSpPr/>
              <p:nvPr/>
            </p:nvSpPr>
            <p:spPr>
              <a:xfrm>
                <a:off x="9051895" y="4043126"/>
                <a:ext cx="119236" cy="119508"/>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20"/>
              <p:cNvSpPr/>
              <p:nvPr/>
            </p:nvSpPr>
            <p:spPr>
              <a:xfrm>
                <a:off x="9578657" y="4702463"/>
                <a:ext cx="86024" cy="116241"/>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20"/>
              <p:cNvSpPr/>
              <p:nvPr/>
            </p:nvSpPr>
            <p:spPr>
              <a:xfrm>
                <a:off x="9051895" y="6444452"/>
                <a:ext cx="119236" cy="119236"/>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20"/>
              <p:cNvSpPr/>
              <p:nvPr/>
            </p:nvSpPr>
            <p:spPr>
              <a:xfrm>
                <a:off x="9578657"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20"/>
              <p:cNvSpPr/>
              <p:nvPr/>
            </p:nvSpPr>
            <p:spPr>
              <a:xfrm>
                <a:off x="9315140"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20"/>
              <p:cNvSpPr/>
              <p:nvPr/>
            </p:nvSpPr>
            <p:spPr>
              <a:xfrm>
                <a:off x="9578657"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20"/>
              <p:cNvSpPr/>
              <p:nvPr/>
            </p:nvSpPr>
            <p:spPr>
              <a:xfrm>
                <a:off x="9051895" y="5788926"/>
                <a:ext cx="119508" cy="118963"/>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20"/>
              <p:cNvSpPr/>
              <p:nvPr/>
            </p:nvSpPr>
            <p:spPr>
              <a:xfrm>
                <a:off x="9578657"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20"/>
              <p:cNvSpPr/>
              <p:nvPr/>
            </p:nvSpPr>
            <p:spPr>
              <a:xfrm>
                <a:off x="9578657"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20"/>
              <p:cNvSpPr/>
              <p:nvPr/>
            </p:nvSpPr>
            <p:spPr>
              <a:xfrm>
                <a:off x="9315140" y="6659512"/>
                <a:ext cx="50362" cy="5934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20"/>
              <p:cNvSpPr/>
              <p:nvPr/>
            </p:nvSpPr>
            <p:spPr>
              <a:xfrm>
                <a:off x="9315140" y="6444452"/>
                <a:ext cx="119508" cy="119236"/>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20"/>
              <p:cNvSpPr/>
              <p:nvPr/>
            </p:nvSpPr>
            <p:spPr>
              <a:xfrm>
                <a:off x="9315140"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20"/>
              <p:cNvSpPr/>
              <p:nvPr/>
            </p:nvSpPr>
            <p:spPr>
              <a:xfrm>
                <a:off x="9315140"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20"/>
              <p:cNvSpPr/>
              <p:nvPr/>
            </p:nvSpPr>
            <p:spPr>
              <a:xfrm>
                <a:off x="9315140"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20"/>
              <p:cNvSpPr/>
              <p:nvPr/>
            </p:nvSpPr>
            <p:spPr>
              <a:xfrm>
                <a:off x="9315140"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20"/>
              <p:cNvSpPr/>
              <p:nvPr/>
            </p:nvSpPr>
            <p:spPr>
              <a:xfrm>
                <a:off x="9315140" y="6007526"/>
                <a:ext cx="119508" cy="119236"/>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20"/>
              <p:cNvSpPr/>
              <p:nvPr/>
            </p:nvSpPr>
            <p:spPr>
              <a:xfrm>
                <a:off x="9578657" y="6007526"/>
                <a:ext cx="117330" cy="119236"/>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20"/>
              <p:cNvSpPr/>
              <p:nvPr/>
            </p:nvSpPr>
            <p:spPr>
              <a:xfrm>
                <a:off x="8788378"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20"/>
              <p:cNvSpPr/>
              <p:nvPr/>
            </p:nvSpPr>
            <p:spPr>
              <a:xfrm>
                <a:off x="8788378"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20"/>
              <p:cNvSpPr/>
              <p:nvPr/>
            </p:nvSpPr>
            <p:spPr>
              <a:xfrm>
                <a:off x="8788378"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20"/>
              <p:cNvSpPr/>
              <p:nvPr/>
            </p:nvSpPr>
            <p:spPr>
              <a:xfrm>
                <a:off x="8788378"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20"/>
              <p:cNvSpPr/>
              <p:nvPr/>
            </p:nvSpPr>
            <p:spPr>
              <a:xfrm>
                <a:off x="8788378"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20"/>
              <p:cNvSpPr/>
              <p:nvPr/>
            </p:nvSpPr>
            <p:spPr>
              <a:xfrm>
                <a:off x="8788378"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20"/>
              <p:cNvSpPr/>
              <p:nvPr/>
            </p:nvSpPr>
            <p:spPr>
              <a:xfrm>
                <a:off x="8788378"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20"/>
              <p:cNvSpPr/>
              <p:nvPr/>
            </p:nvSpPr>
            <p:spPr>
              <a:xfrm>
                <a:off x="8559706" y="6877567"/>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20"/>
              <p:cNvSpPr/>
              <p:nvPr/>
            </p:nvSpPr>
            <p:spPr>
              <a:xfrm>
                <a:off x="8559706" y="6444452"/>
                <a:ext cx="119780" cy="119236"/>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20"/>
              <p:cNvSpPr/>
              <p:nvPr/>
            </p:nvSpPr>
            <p:spPr>
              <a:xfrm>
                <a:off x="8788378" y="4043126"/>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20"/>
              <p:cNvSpPr/>
              <p:nvPr/>
            </p:nvSpPr>
            <p:spPr>
              <a:xfrm>
                <a:off x="8788378" y="3836777"/>
                <a:ext cx="119236" cy="111613"/>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20"/>
              <p:cNvSpPr/>
              <p:nvPr/>
            </p:nvSpPr>
            <p:spPr>
              <a:xfrm>
                <a:off x="8559706" y="6659240"/>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20"/>
              <p:cNvSpPr/>
              <p:nvPr/>
            </p:nvSpPr>
            <p:spPr>
              <a:xfrm>
                <a:off x="9051895" y="4699197"/>
                <a:ext cx="119236" cy="119508"/>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20"/>
              <p:cNvSpPr/>
              <p:nvPr/>
            </p:nvSpPr>
            <p:spPr>
              <a:xfrm>
                <a:off x="8788378"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20"/>
              <p:cNvSpPr/>
              <p:nvPr/>
            </p:nvSpPr>
            <p:spPr>
              <a:xfrm>
                <a:off x="9051895" y="4917796"/>
                <a:ext cx="119508" cy="119236"/>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20"/>
              <p:cNvSpPr/>
              <p:nvPr/>
            </p:nvSpPr>
            <p:spPr>
              <a:xfrm>
                <a:off x="7505910"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20"/>
              <p:cNvSpPr/>
              <p:nvPr/>
            </p:nvSpPr>
            <p:spPr>
              <a:xfrm>
                <a:off x="9051895" y="4262270"/>
                <a:ext cx="119236" cy="119236"/>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20"/>
              <p:cNvSpPr/>
              <p:nvPr/>
            </p:nvSpPr>
            <p:spPr>
              <a:xfrm>
                <a:off x="9051895" y="5350911"/>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20"/>
              <p:cNvSpPr/>
              <p:nvPr/>
            </p:nvSpPr>
            <p:spPr>
              <a:xfrm>
                <a:off x="9051895" y="5137212"/>
                <a:ext cx="119508" cy="119236"/>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20"/>
              <p:cNvSpPr/>
              <p:nvPr/>
            </p:nvSpPr>
            <p:spPr>
              <a:xfrm>
                <a:off x="9051895" y="5569510"/>
                <a:ext cx="119508" cy="119236"/>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20"/>
              <p:cNvSpPr/>
              <p:nvPr/>
            </p:nvSpPr>
            <p:spPr>
              <a:xfrm>
                <a:off x="8788378"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20"/>
              <p:cNvSpPr/>
              <p:nvPr/>
            </p:nvSpPr>
            <p:spPr>
              <a:xfrm>
                <a:off x="8788378"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20"/>
              <p:cNvSpPr/>
              <p:nvPr/>
            </p:nvSpPr>
            <p:spPr>
              <a:xfrm>
                <a:off x="8788378" y="6877567"/>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20"/>
              <p:cNvSpPr/>
              <p:nvPr/>
            </p:nvSpPr>
            <p:spPr>
              <a:xfrm>
                <a:off x="8788378" y="6659240"/>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20"/>
              <p:cNvSpPr/>
              <p:nvPr/>
            </p:nvSpPr>
            <p:spPr>
              <a:xfrm>
                <a:off x="8788378"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20"/>
              <p:cNvSpPr/>
              <p:nvPr/>
            </p:nvSpPr>
            <p:spPr>
              <a:xfrm>
                <a:off x="6224532" y="5137212"/>
                <a:ext cx="119236" cy="119236"/>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20"/>
              <p:cNvSpPr/>
              <p:nvPr/>
            </p:nvSpPr>
            <p:spPr>
              <a:xfrm>
                <a:off x="6224532" y="5788926"/>
                <a:ext cx="119236" cy="118963"/>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20"/>
              <p:cNvSpPr/>
              <p:nvPr/>
            </p:nvSpPr>
            <p:spPr>
              <a:xfrm>
                <a:off x="6224532" y="6007526"/>
                <a:ext cx="119236" cy="119236"/>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20"/>
              <p:cNvSpPr/>
              <p:nvPr/>
            </p:nvSpPr>
            <p:spPr>
              <a:xfrm>
                <a:off x="6259649" y="4492031"/>
                <a:ext cx="84118" cy="108891"/>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20"/>
              <p:cNvSpPr/>
              <p:nvPr/>
            </p:nvSpPr>
            <p:spPr>
              <a:xfrm>
                <a:off x="6487777"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20"/>
              <p:cNvSpPr/>
              <p:nvPr/>
            </p:nvSpPr>
            <p:spPr>
              <a:xfrm>
                <a:off x="6487777"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20"/>
              <p:cNvSpPr/>
              <p:nvPr/>
            </p:nvSpPr>
            <p:spPr>
              <a:xfrm>
                <a:off x="6224532" y="5569510"/>
                <a:ext cx="119236" cy="119236"/>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20"/>
              <p:cNvSpPr/>
              <p:nvPr/>
            </p:nvSpPr>
            <p:spPr>
              <a:xfrm>
                <a:off x="6487777" y="4480597"/>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20"/>
              <p:cNvSpPr/>
              <p:nvPr/>
            </p:nvSpPr>
            <p:spPr>
              <a:xfrm>
                <a:off x="6041322" y="5573322"/>
                <a:ext cx="39473" cy="108619"/>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20"/>
              <p:cNvSpPr/>
              <p:nvPr/>
            </p:nvSpPr>
            <p:spPr>
              <a:xfrm>
                <a:off x="6224532" y="5350911"/>
                <a:ext cx="119236" cy="119508"/>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20"/>
              <p:cNvSpPr/>
              <p:nvPr/>
            </p:nvSpPr>
            <p:spPr>
              <a:xfrm>
                <a:off x="6039144" y="5355811"/>
                <a:ext cx="41106" cy="11188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20"/>
              <p:cNvSpPr/>
              <p:nvPr/>
            </p:nvSpPr>
            <p:spPr>
              <a:xfrm>
                <a:off x="6052756" y="5157901"/>
                <a:ext cx="27495" cy="88746"/>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20"/>
              <p:cNvSpPr/>
              <p:nvPr/>
            </p:nvSpPr>
            <p:spPr>
              <a:xfrm>
                <a:off x="6224532" y="4699197"/>
                <a:ext cx="119236" cy="119508"/>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20"/>
              <p:cNvSpPr/>
              <p:nvPr/>
            </p:nvSpPr>
            <p:spPr>
              <a:xfrm>
                <a:off x="6224532" y="4917796"/>
                <a:ext cx="119236" cy="119236"/>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20"/>
              <p:cNvSpPr/>
              <p:nvPr/>
            </p:nvSpPr>
            <p:spPr>
              <a:xfrm>
                <a:off x="6487777" y="6225853"/>
                <a:ext cx="119236" cy="119508"/>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20"/>
              <p:cNvSpPr/>
              <p:nvPr/>
            </p:nvSpPr>
            <p:spPr>
              <a:xfrm>
                <a:off x="6487777"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20"/>
              <p:cNvSpPr/>
              <p:nvPr/>
            </p:nvSpPr>
            <p:spPr>
              <a:xfrm>
                <a:off x="6840312" y="3934235"/>
                <a:ext cx="8711" cy="6261"/>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20"/>
              <p:cNvSpPr/>
              <p:nvPr/>
            </p:nvSpPr>
            <p:spPr>
              <a:xfrm>
                <a:off x="6069090" y="5813427"/>
                <a:ext cx="11161" cy="48184"/>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20"/>
              <p:cNvSpPr/>
              <p:nvPr/>
            </p:nvSpPr>
            <p:spPr>
              <a:xfrm>
                <a:off x="6751294"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20"/>
              <p:cNvSpPr/>
              <p:nvPr/>
            </p:nvSpPr>
            <p:spPr>
              <a:xfrm>
                <a:off x="6751294"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20"/>
              <p:cNvSpPr/>
              <p:nvPr/>
            </p:nvSpPr>
            <p:spPr>
              <a:xfrm>
                <a:off x="6751294"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20"/>
              <p:cNvSpPr/>
              <p:nvPr/>
            </p:nvSpPr>
            <p:spPr>
              <a:xfrm>
                <a:off x="6751294"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20"/>
              <p:cNvSpPr/>
              <p:nvPr/>
            </p:nvSpPr>
            <p:spPr>
              <a:xfrm>
                <a:off x="6487777" y="5137212"/>
                <a:ext cx="119236" cy="119236"/>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20"/>
              <p:cNvSpPr/>
              <p:nvPr/>
            </p:nvSpPr>
            <p:spPr>
              <a:xfrm>
                <a:off x="7505910"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20"/>
              <p:cNvSpPr/>
              <p:nvPr/>
            </p:nvSpPr>
            <p:spPr>
              <a:xfrm>
                <a:off x="6487777"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20"/>
              <p:cNvSpPr/>
              <p:nvPr/>
            </p:nvSpPr>
            <p:spPr>
              <a:xfrm>
                <a:off x="6487777" y="5788926"/>
                <a:ext cx="119236" cy="118963"/>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20"/>
              <p:cNvSpPr/>
              <p:nvPr/>
            </p:nvSpPr>
            <p:spPr>
              <a:xfrm>
                <a:off x="6487777" y="5569510"/>
                <a:ext cx="119236" cy="119236"/>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20"/>
              <p:cNvSpPr/>
              <p:nvPr/>
            </p:nvSpPr>
            <p:spPr>
              <a:xfrm>
                <a:off x="6487777" y="4917796"/>
                <a:ext cx="119236" cy="119236"/>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20"/>
              <p:cNvSpPr/>
              <p:nvPr/>
            </p:nvSpPr>
            <p:spPr>
              <a:xfrm>
                <a:off x="7769427" y="6226397"/>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20"/>
              <p:cNvSpPr/>
              <p:nvPr/>
            </p:nvSpPr>
            <p:spPr>
              <a:xfrm>
                <a:off x="7769427" y="6007526"/>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20"/>
              <p:cNvSpPr/>
              <p:nvPr/>
            </p:nvSpPr>
            <p:spPr>
              <a:xfrm>
                <a:off x="7769427" y="6444997"/>
                <a:ext cx="119780" cy="119236"/>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20"/>
              <p:cNvSpPr/>
              <p:nvPr/>
            </p:nvSpPr>
            <p:spPr>
              <a:xfrm>
                <a:off x="7769427" y="5570327"/>
                <a:ext cx="119780" cy="119236"/>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20"/>
              <p:cNvSpPr/>
              <p:nvPr/>
            </p:nvSpPr>
            <p:spPr>
              <a:xfrm>
                <a:off x="7769427" y="5788926"/>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20"/>
              <p:cNvSpPr/>
              <p:nvPr/>
            </p:nvSpPr>
            <p:spPr>
              <a:xfrm>
                <a:off x="7769427" y="6659240"/>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20"/>
              <p:cNvSpPr/>
              <p:nvPr/>
            </p:nvSpPr>
            <p:spPr>
              <a:xfrm>
                <a:off x="7769427" y="7096711"/>
                <a:ext cx="119780" cy="119236"/>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20"/>
              <p:cNvSpPr/>
              <p:nvPr/>
            </p:nvSpPr>
            <p:spPr>
              <a:xfrm>
                <a:off x="7769427" y="3610556"/>
                <a:ext cx="119780" cy="119236"/>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20"/>
              <p:cNvSpPr/>
              <p:nvPr/>
            </p:nvSpPr>
            <p:spPr>
              <a:xfrm>
                <a:off x="7769427" y="6878112"/>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20"/>
              <p:cNvSpPr/>
              <p:nvPr/>
            </p:nvSpPr>
            <p:spPr>
              <a:xfrm>
                <a:off x="7506455" y="3627978"/>
                <a:ext cx="119236" cy="101813"/>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20"/>
              <p:cNvSpPr/>
              <p:nvPr/>
            </p:nvSpPr>
            <p:spPr>
              <a:xfrm>
                <a:off x="7769427" y="5351728"/>
                <a:ext cx="119780" cy="119236"/>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20"/>
              <p:cNvSpPr/>
              <p:nvPr/>
            </p:nvSpPr>
            <p:spPr>
              <a:xfrm>
                <a:off x="7776778" y="7315310"/>
                <a:ext cx="107258" cy="35390"/>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20"/>
              <p:cNvSpPr/>
              <p:nvPr/>
            </p:nvSpPr>
            <p:spPr>
              <a:xfrm>
                <a:off x="7022433" y="7096167"/>
                <a:ext cx="111613" cy="83029"/>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20"/>
              <p:cNvSpPr/>
              <p:nvPr/>
            </p:nvSpPr>
            <p:spPr>
              <a:xfrm>
                <a:off x="7769427" y="4043671"/>
                <a:ext cx="119780" cy="119236"/>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20"/>
              <p:cNvSpPr/>
              <p:nvPr/>
            </p:nvSpPr>
            <p:spPr>
              <a:xfrm>
                <a:off x="6224532" y="6226397"/>
                <a:ext cx="119236" cy="119236"/>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20"/>
              <p:cNvSpPr/>
              <p:nvPr/>
            </p:nvSpPr>
            <p:spPr>
              <a:xfrm>
                <a:off x="7769427" y="5137212"/>
                <a:ext cx="119780" cy="119236"/>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20"/>
              <p:cNvSpPr/>
              <p:nvPr/>
            </p:nvSpPr>
            <p:spPr>
              <a:xfrm>
                <a:off x="6751294" y="6877567"/>
                <a:ext cx="119236" cy="119508"/>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20"/>
              <p:cNvSpPr/>
              <p:nvPr/>
            </p:nvSpPr>
            <p:spPr>
              <a:xfrm>
                <a:off x="6312189" y="6451530"/>
                <a:ext cx="31578" cy="49818"/>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20"/>
              <p:cNvSpPr/>
              <p:nvPr/>
            </p:nvSpPr>
            <p:spPr>
              <a:xfrm>
                <a:off x="6491043" y="6659240"/>
                <a:ext cx="115969" cy="117330"/>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20"/>
              <p:cNvSpPr/>
              <p:nvPr/>
            </p:nvSpPr>
            <p:spPr>
              <a:xfrm>
                <a:off x="7553550" y="7314766"/>
                <a:ext cx="44918" cy="9256"/>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20"/>
              <p:cNvSpPr/>
              <p:nvPr/>
            </p:nvSpPr>
            <p:spPr>
              <a:xfrm>
                <a:off x="7769427" y="4918613"/>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20"/>
              <p:cNvSpPr/>
              <p:nvPr/>
            </p:nvSpPr>
            <p:spPr>
              <a:xfrm>
                <a:off x="7769427" y="4700013"/>
                <a:ext cx="119780" cy="119236"/>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20"/>
              <p:cNvSpPr/>
              <p:nvPr/>
            </p:nvSpPr>
            <p:spPr>
              <a:xfrm>
                <a:off x="7769427" y="4480597"/>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20"/>
              <p:cNvSpPr/>
              <p:nvPr/>
            </p:nvSpPr>
            <p:spPr>
              <a:xfrm>
                <a:off x="7769427" y="4262270"/>
                <a:ext cx="119780" cy="119236"/>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20"/>
              <p:cNvSpPr/>
              <p:nvPr/>
            </p:nvSpPr>
            <p:spPr>
              <a:xfrm>
                <a:off x="7769427" y="3828883"/>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20"/>
              <p:cNvSpPr/>
              <p:nvPr/>
            </p:nvSpPr>
            <p:spPr>
              <a:xfrm>
                <a:off x="6487777" y="5350911"/>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20"/>
              <p:cNvSpPr/>
              <p:nvPr/>
            </p:nvSpPr>
            <p:spPr>
              <a:xfrm>
                <a:off x="7242666" y="6225853"/>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20"/>
              <p:cNvSpPr/>
              <p:nvPr/>
            </p:nvSpPr>
            <p:spPr>
              <a:xfrm>
                <a:off x="7242666" y="6007526"/>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20"/>
              <p:cNvSpPr/>
              <p:nvPr/>
            </p:nvSpPr>
            <p:spPr>
              <a:xfrm>
                <a:off x="7242666" y="5788926"/>
                <a:ext cx="119508" cy="118963"/>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20"/>
              <p:cNvSpPr/>
              <p:nvPr/>
            </p:nvSpPr>
            <p:spPr>
              <a:xfrm>
                <a:off x="7242666" y="6659240"/>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20"/>
              <p:cNvSpPr/>
              <p:nvPr/>
            </p:nvSpPr>
            <p:spPr>
              <a:xfrm>
                <a:off x="7242666" y="4043126"/>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20"/>
              <p:cNvSpPr/>
              <p:nvPr/>
            </p:nvSpPr>
            <p:spPr>
              <a:xfrm>
                <a:off x="7242666" y="6444452"/>
                <a:ext cx="119508" cy="119236"/>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20"/>
              <p:cNvSpPr/>
              <p:nvPr/>
            </p:nvSpPr>
            <p:spPr>
              <a:xfrm>
                <a:off x="7242666" y="5137212"/>
                <a:ext cx="119508" cy="119236"/>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20"/>
              <p:cNvSpPr/>
              <p:nvPr/>
            </p:nvSpPr>
            <p:spPr>
              <a:xfrm>
                <a:off x="7242666" y="4480597"/>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20"/>
              <p:cNvSpPr/>
              <p:nvPr/>
            </p:nvSpPr>
            <p:spPr>
              <a:xfrm>
                <a:off x="7242666" y="5350911"/>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20"/>
              <p:cNvSpPr/>
              <p:nvPr/>
            </p:nvSpPr>
            <p:spPr>
              <a:xfrm>
                <a:off x="7242666" y="4699197"/>
                <a:ext cx="119508" cy="119508"/>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20"/>
              <p:cNvSpPr/>
              <p:nvPr/>
            </p:nvSpPr>
            <p:spPr>
              <a:xfrm>
                <a:off x="7242666" y="4262270"/>
                <a:ext cx="119508" cy="119236"/>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20"/>
              <p:cNvSpPr/>
              <p:nvPr/>
            </p:nvSpPr>
            <p:spPr>
              <a:xfrm>
                <a:off x="7242666" y="7096167"/>
                <a:ext cx="119508" cy="118963"/>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20"/>
              <p:cNvSpPr/>
              <p:nvPr/>
            </p:nvSpPr>
            <p:spPr>
              <a:xfrm>
                <a:off x="7242666" y="4917796"/>
                <a:ext cx="119508" cy="119236"/>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20"/>
              <p:cNvSpPr/>
              <p:nvPr/>
            </p:nvSpPr>
            <p:spPr>
              <a:xfrm>
                <a:off x="7242666" y="5569510"/>
                <a:ext cx="119508" cy="119236"/>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20"/>
              <p:cNvSpPr/>
              <p:nvPr/>
            </p:nvSpPr>
            <p:spPr>
              <a:xfrm>
                <a:off x="7505910"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20"/>
              <p:cNvSpPr/>
              <p:nvPr/>
            </p:nvSpPr>
            <p:spPr>
              <a:xfrm>
                <a:off x="7505910"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20"/>
              <p:cNvSpPr/>
              <p:nvPr/>
            </p:nvSpPr>
            <p:spPr>
              <a:xfrm>
                <a:off x="7505910"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20"/>
              <p:cNvSpPr/>
              <p:nvPr/>
            </p:nvSpPr>
            <p:spPr>
              <a:xfrm>
                <a:off x="7505910"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20"/>
              <p:cNvSpPr/>
              <p:nvPr/>
            </p:nvSpPr>
            <p:spPr>
              <a:xfrm>
                <a:off x="7505910"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20"/>
              <p:cNvSpPr/>
              <p:nvPr/>
            </p:nvSpPr>
            <p:spPr>
              <a:xfrm>
                <a:off x="7505910"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20"/>
              <p:cNvSpPr/>
              <p:nvPr/>
            </p:nvSpPr>
            <p:spPr>
              <a:xfrm>
                <a:off x="7505910"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20"/>
              <p:cNvSpPr/>
              <p:nvPr/>
            </p:nvSpPr>
            <p:spPr>
              <a:xfrm>
                <a:off x="7505910"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20"/>
              <p:cNvSpPr/>
              <p:nvPr/>
            </p:nvSpPr>
            <p:spPr>
              <a:xfrm>
                <a:off x="7505910"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20"/>
              <p:cNvSpPr/>
              <p:nvPr/>
            </p:nvSpPr>
            <p:spPr>
              <a:xfrm>
                <a:off x="7242666" y="6877567"/>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20"/>
              <p:cNvSpPr/>
              <p:nvPr/>
            </p:nvSpPr>
            <p:spPr>
              <a:xfrm>
                <a:off x="7505910"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20"/>
              <p:cNvSpPr/>
              <p:nvPr/>
            </p:nvSpPr>
            <p:spPr>
              <a:xfrm>
                <a:off x="7505910"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20"/>
              <p:cNvSpPr/>
              <p:nvPr/>
            </p:nvSpPr>
            <p:spPr>
              <a:xfrm>
                <a:off x="7014811"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20"/>
              <p:cNvSpPr/>
              <p:nvPr/>
            </p:nvSpPr>
            <p:spPr>
              <a:xfrm>
                <a:off x="6751294"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20"/>
              <p:cNvSpPr/>
              <p:nvPr/>
            </p:nvSpPr>
            <p:spPr>
              <a:xfrm>
                <a:off x="7014811" y="3828883"/>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20"/>
              <p:cNvSpPr/>
              <p:nvPr/>
            </p:nvSpPr>
            <p:spPr>
              <a:xfrm>
                <a:off x="6751294"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20"/>
              <p:cNvSpPr/>
              <p:nvPr/>
            </p:nvSpPr>
            <p:spPr>
              <a:xfrm>
                <a:off x="6751294"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20"/>
              <p:cNvSpPr/>
              <p:nvPr/>
            </p:nvSpPr>
            <p:spPr>
              <a:xfrm>
                <a:off x="7014811"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20"/>
              <p:cNvSpPr/>
              <p:nvPr/>
            </p:nvSpPr>
            <p:spPr>
              <a:xfrm>
                <a:off x="7014811"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20"/>
              <p:cNvSpPr/>
              <p:nvPr/>
            </p:nvSpPr>
            <p:spPr>
              <a:xfrm>
                <a:off x="6751294"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20"/>
              <p:cNvSpPr/>
              <p:nvPr/>
            </p:nvSpPr>
            <p:spPr>
              <a:xfrm>
                <a:off x="7242666" y="3828883"/>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20"/>
              <p:cNvSpPr/>
              <p:nvPr/>
            </p:nvSpPr>
            <p:spPr>
              <a:xfrm>
                <a:off x="6751294"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20"/>
              <p:cNvSpPr/>
              <p:nvPr/>
            </p:nvSpPr>
            <p:spPr>
              <a:xfrm>
                <a:off x="6751294"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20"/>
              <p:cNvSpPr/>
              <p:nvPr/>
            </p:nvSpPr>
            <p:spPr>
              <a:xfrm>
                <a:off x="7014811"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20"/>
              <p:cNvSpPr/>
              <p:nvPr/>
            </p:nvSpPr>
            <p:spPr>
              <a:xfrm>
                <a:off x="6751294"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20"/>
              <p:cNvSpPr/>
              <p:nvPr/>
            </p:nvSpPr>
            <p:spPr>
              <a:xfrm>
                <a:off x="6751294"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20"/>
              <p:cNvSpPr/>
              <p:nvPr/>
            </p:nvSpPr>
            <p:spPr>
              <a:xfrm>
                <a:off x="7014811"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20"/>
              <p:cNvSpPr/>
              <p:nvPr/>
            </p:nvSpPr>
            <p:spPr>
              <a:xfrm>
                <a:off x="7014811"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20"/>
              <p:cNvSpPr/>
              <p:nvPr/>
            </p:nvSpPr>
            <p:spPr>
              <a:xfrm>
                <a:off x="7014811" y="6877567"/>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20"/>
              <p:cNvSpPr/>
              <p:nvPr/>
            </p:nvSpPr>
            <p:spPr>
              <a:xfrm>
                <a:off x="7014811"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20"/>
              <p:cNvSpPr/>
              <p:nvPr/>
            </p:nvSpPr>
            <p:spPr>
              <a:xfrm>
                <a:off x="7014811"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20"/>
              <p:cNvSpPr/>
              <p:nvPr/>
            </p:nvSpPr>
            <p:spPr>
              <a:xfrm>
                <a:off x="7014811"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20"/>
              <p:cNvSpPr/>
              <p:nvPr/>
            </p:nvSpPr>
            <p:spPr>
              <a:xfrm>
                <a:off x="7266894" y="3686235"/>
                <a:ext cx="93374" cy="43556"/>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20"/>
              <p:cNvSpPr/>
              <p:nvPr/>
            </p:nvSpPr>
            <p:spPr>
              <a:xfrm>
                <a:off x="7014811"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20"/>
              <p:cNvSpPr/>
              <p:nvPr/>
            </p:nvSpPr>
            <p:spPr>
              <a:xfrm>
                <a:off x="7014811"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20"/>
              <p:cNvSpPr/>
              <p:nvPr/>
            </p:nvSpPr>
            <p:spPr>
              <a:xfrm>
                <a:off x="6751294"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20"/>
              <p:cNvSpPr/>
              <p:nvPr/>
            </p:nvSpPr>
            <p:spPr>
              <a:xfrm>
                <a:off x="7014811"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20"/>
              <p:cNvSpPr/>
              <p:nvPr/>
            </p:nvSpPr>
            <p:spPr>
              <a:xfrm>
                <a:off x="7014811"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3" name="Google Shape;7383;p20"/>
            <p:cNvSpPr/>
            <p:nvPr/>
          </p:nvSpPr>
          <p:spPr>
            <a:xfrm flipH="1" rot="1318261">
              <a:off x="1047291" y="785574"/>
              <a:ext cx="477039" cy="369046"/>
            </a:xfrm>
            <a:custGeom>
              <a:rect b="b" l="l" r="r" t="t"/>
              <a:pathLst>
                <a:path extrusionOk="0" h="6821" w="8817">
                  <a:moveTo>
                    <a:pt x="5501" y="1"/>
                  </a:moveTo>
                  <a:lnTo>
                    <a:pt x="5501" y="1833"/>
                  </a:lnTo>
                  <a:lnTo>
                    <a:pt x="0" y="1833"/>
                  </a:lnTo>
                  <a:lnTo>
                    <a:pt x="0" y="4987"/>
                  </a:lnTo>
                  <a:lnTo>
                    <a:pt x="5501" y="4987"/>
                  </a:lnTo>
                  <a:lnTo>
                    <a:pt x="5501" y="6820"/>
                  </a:lnTo>
                  <a:lnTo>
                    <a:pt x="8817" y="3410"/>
                  </a:lnTo>
                  <a:lnTo>
                    <a:pt x="55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97" name="Shape 497"/>
        <p:cNvGrpSpPr/>
        <p:nvPr/>
      </p:nvGrpSpPr>
      <p:grpSpPr>
        <a:xfrm>
          <a:off x="0" y="0"/>
          <a:ext cx="0" cy="0"/>
          <a:chOff x="0" y="0"/>
          <a:chExt cx="0" cy="0"/>
        </a:xfrm>
      </p:grpSpPr>
      <p:grpSp>
        <p:nvGrpSpPr>
          <p:cNvPr id="498" name="Google Shape;498;p3"/>
          <p:cNvGrpSpPr/>
          <p:nvPr/>
        </p:nvGrpSpPr>
        <p:grpSpPr>
          <a:xfrm>
            <a:off x="404139" y="344005"/>
            <a:ext cx="8335709" cy="4455498"/>
            <a:chOff x="496775" y="1096100"/>
            <a:chExt cx="6654725" cy="3557000"/>
          </a:xfrm>
        </p:grpSpPr>
        <p:sp>
          <p:nvSpPr>
            <p:cNvPr id="499" name="Google Shape;499;p3"/>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3"/>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3"/>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3"/>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3"/>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3"/>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3"/>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3"/>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3"/>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3"/>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3"/>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3"/>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3"/>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3"/>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3"/>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3"/>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3"/>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3"/>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3"/>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3"/>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3"/>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3"/>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3"/>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3"/>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3"/>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3"/>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3"/>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3"/>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3"/>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3"/>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3"/>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3"/>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3"/>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3"/>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3"/>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3"/>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3"/>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3"/>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3"/>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3"/>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3"/>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3"/>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3"/>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9" name="Google Shape;979;p3"/>
          <p:cNvSpPr txBox="1"/>
          <p:nvPr>
            <p:ph type="title"/>
          </p:nvPr>
        </p:nvSpPr>
        <p:spPr>
          <a:xfrm>
            <a:off x="2049300" y="2201075"/>
            <a:ext cx="5045400" cy="951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600"/>
              <a:buNone/>
              <a:defRPr b="0" sz="57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980" name="Google Shape;980;p3"/>
          <p:cNvSpPr txBox="1"/>
          <p:nvPr>
            <p:ph idx="1" type="subTitle"/>
          </p:nvPr>
        </p:nvSpPr>
        <p:spPr>
          <a:xfrm>
            <a:off x="2979750" y="3260575"/>
            <a:ext cx="3184500" cy="688800"/>
          </a:xfrm>
          <a:prstGeom prst="rect">
            <a:avLst/>
          </a:prstGeom>
          <a:noFill/>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600">
                <a:latin typeface="Nunito Medium"/>
                <a:ea typeface="Nunito Medium"/>
                <a:cs typeface="Nunito Medium"/>
                <a:sym typeface="Nunito Medium"/>
              </a:defRPr>
            </a:lvl1pPr>
            <a:lvl2pPr lvl="1" rtl="0">
              <a:spcBef>
                <a:spcPts val="0"/>
              </a:spcBef>
              <a:spcAft>
                <a:spcPts val="0"/>
              </a:spcAft>
              <a:buSzPts val="1100"/>
              <a:buNone/>
              <a:defRPr/>
            </a:lvl2pPr>
            <a:lvl3pPr lvl="2" rtl="0">
              <a:spcBef>
                <a:spcPts val="0"/>
              </a:spcBef>
              <a:spcAft>
                <a:spcPts val="0"/>
              </a:spcAft>
              <a:buSzPts val="1100"/>
              <a:buNone/>
              <a:defRPr/>
            </a:lvl3pPr>
            <a:lvl4pPr lvl="3" rtl="0">
              <a:spcBef>
                <a:spcPts val="0"/>
              </a:spcBef>
              <a:spcAft>
                <a:spcPts val="0"/>
              </a:spcAft>
              <a:buSzPts val="1100"/>
              <a:buNone/>
              <a:defRPr/>
            </a:lvl4pPr>
            <a:lvl5pPr lvl="4" rtl="0">
              <a:spcBef>
                <a:spcPts val="0"/>
              </a:spcBef>
              <a:spcAft>
                <a:spcPts val="0"/>
              </a:spcAft>
              <a:buSzPts val="1100"/>
              <a:buNone/>
              <a:defRPr/>
            </a:lvl5pPr>
            <a:lvl6pPr lvl="5" rtl="0">
              <a:spcBef>
                <a:spcPts val="0"/>
              </a:spcBef>
              <a:spcAft>
                <a:spcPts val="0"/>
              </a:spcAft>
              <a:buSzPts val="1100"/>
              <a:buNone/>
              <a:defRPr/>
            </a:lvl6pPr>
            <a:lvl7pPr lvl="6" rtl="0">
              <a:spcBef>
                <a:spcPts val="0"/>
              </a:spcBef>
              <a:spcAft>
                <a:spcPts val="0"/>
              </a:spcAft>
              <a:buSzPts val="1100"/>
              <a:buNone/>
              <a:defRPr/>
            </a:lvl7pPr>
            <a:lvl8pPr lvl="7" rtl="0">
              <a:spcBef>
                <a:spcPts val="0"/>
              </a:spcBef>
              <a:spcAft>
                <a:spcPts val="0"/>
              </a:spcAft>
              <a:buSzPts val="1100"/>
              <a:buNone/>
              <a:defRPr/>
            </a:lvl8pPr>
            <a:lvl9pPr lvl="8" rtl="0">
              <a:spcBef>
                <a:spcPts val="0"/>
              </a:spcBef>
              <a:spcAft>
                <a:spcPts val="0"/>
              </a:spcAft>
              <a:buSzPts val="1100"/>
              <a:buNone/>
              <a:defRPr/>
            </a:lvl9pPr>
          </a:lstStyle>
          <a:p/>
        </p:txBody>
      </p:sp>
      <p:sp>
        <p:nvSpPr>
          <p:cNvPr id="981" name="Google Shape;981;p3"/>
          <p:cNvSpPr txBox="1"/>
          <p:nvPr>
            <p:ph hasCustomPrompt="1" idx="2" type="title"/>
          </p:nvPr>
        </p:nvSpPr>
        <p:spPr>
          <a:xfrm>
            <a:off x="3276900" y="1194100"/>
            <a:ext cx="2590200" cy="1015500"/>
          </a:xfrm>
          <a:prstGeom prst="rect">
            <a:avLst/>
          </a:prstGeom>
          <a:solidFill>
            <a:schemeClr val="accent1"/>
          </a:solidFill>
        </p:spPr>
        <p:txBody>
          <a:bodyPr anchorCtr="0" anchor="ctr" bIns="91425" lIns="91425" spcFirstLastPara="1" rIns="91425" wrap="square" tIns="91425">
            <a:noAutofit/>
          </a:bodyPr>
          <a:lstStyle>
            <a:lvl1pPr lvl="0" rtl="0" algn="ctr">
              <a:spcBef>
                <a:spcPts val="0"/>
              </a:spcBef>
              <a:spcAft>
                <a:spcPts val="0"/>
              </a:spcAft>
              <a:buSzPts val="8900"/>
              <a:buNone/>
              <a:defRPr sz="7600"/>
            </a:lvl1pPr>
            <a:lvl2pPr lvl="1" rtl="0">
              <a:spcBef>
                <a:spcPts val="0"/>
              </a:spcBef>
              <a:spcAft>
                <a:spcPts val="0"/>
              </a:spcAft>
              <a:buSzPts val="8900"/>
              <a:buNone/>
              <a:defRPr sz="8900"/>
            </a:lvl2pPr>
            <a:lvl3pPr lvl="2" rtl="0">
              <a:spcBef>
                <a:spcPts val="0"/>
              </a:spcBef>
              <a:spcAft>
                <a:spcPts val="0"/>
              </a:spcAft>
              <a:buSzPts val="8900"/>
              <a:buNone/>
              <a:defRPr sz="8900"/>
            </a:lvl3pPr>
            <a:lvl4pPr lvl="3" rtl="0">
              <a:spcBef>
                <a:spcPts val="0"/>
              </a:spcBef>
              <a:spcAft>
                <a:spcPts val="0"/>
              </a:spcAft>
              <a:buSzPts val="8900"/>
              <a:buNone/>
              <a:defRPr sz="8900"/>
            </a:lvl4pPr>
            <a:lvl5pPr lvl="4" rtl="0">
              <a:spcBef>
                <a:spcPts val="0"/>
              </a:spcBef>
              <a:spcAft>
                <a:spcPts val="0"/>
              </a:spcAft>
              <a:buSzPts val="8900"/>
              <a:buNone/>
              <a:defRPr sz="8900"/>
            </a:lvl5pPr>
            <a:lvl6pPr lvl="5" rtl="0">
              <a:spcBef>
                <a:spcPts val="0"/>
              </a:spcBef>
              <a:spcAft>
                <a:spcPts val="0"/>
              </a:spcAft>
              <a:buSzPts val="8900"/>
              <a:buNone/>
              <a:defRPr sz="8900"/>
            </a:lvl6pPr>
            <a:lvl7pPr lvl="6" rtl="0">
              <a:spcBef>
                <a:spcPts val="0"/>
              </a:spcBef>
              <a:spcAft>
                <a:spcPts val="0"/>
              </a:spcAft>
              <a:buSzPts val="8900"/>
              <a:buNone/>
              <a:defRPr sz="8900"/>
            </a:lvl7pPr>
            <a:lvl8pPr lvl="7" rtl="0">
              <a:spcBef>
                <a:spcPts val="0"/>
              </a:spcBef>
              <a:spcAft>
                <a:spcPts val="0"/>
              </a:spcAft>
              <a:buSzPts val="8900"/>
              <a:buNone/>
              <a:defRPr sz="8900"/>
            </a:lvl8pPr>
            <a:lvl9pPr lvl="8" rtl="0">
              <a:spcBef>
                <a:spcPts val="0"/>
              </a:spcBef>
              <a:spcAft>
                <a:spcPts val="0"/>
              </a:spcAft>
              <a:buSzPts val="8900"/>
              <a:buNone/>
              <a:defRPr sz="8900"/>
            </a:lvl9pPr>
          </a:lstStyle>
          <a:p>
            <a:r>
              <a:t>xx%</a:t>
            </a:r>
          </a:p>
        </p:txBody>
      </p:sp>
      <p:sp>
        <p:nvSpPr>
          <p:cNvPr id="982" name="Google Shape;982;p3"/>
          <p:cNvSpPr/>
          <p:nvPr/>
        </p:nvSpPr>
        <p:spPr>
          <a:xfrm rot="3661536">
            <a:off x="364069" y="-397229"/>
            <a:ext cx="1373594" cy="1202867"/>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
          <p:cNvSpPr/>
          <p:nvPr/>
        </p:nvSpPr>
        <p:spPr>
          <a:xfrm flipH="1" rot="7442390">
            <a:off x="-626832" y="3133200"/>
            <a:ext cx="2151821" cy="606531"/>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7_1">
    <p:spTree>
      <p:nvGrpSpPr>
        <p:cNvPr id="7384" name="Shape 7384"/>
        <p:cNvGrpSpPr/>
        <p:nvPr/>
      </p:nvGrpSpPr>
      <p:grpSpPr>
        <a:xfrm>
          <a:off x="0" y="0"/>
          <a:ext cx="0" cy="0"/>
          <a:chOff x="0" y="0"/>
          <a:chExt cx="0" cy="0"/>
        </a:xfrm>
      </p:grpSpPr>
      <p:grpSp>
        <p:nvGrpSpPr>
          <p:cNvPr id="7385" name="Google Shape;7385;p21"/>
          <p:cNvGrpSpPr/>
          <p:nvPr/>
        </p:nvGrpSpPr>
        <p:grpSpPr>
          <a:xfrm>
            <a:off x="404139" y="344005"/>
            <a:ext cx="8335709" cy="4455498"/>
            <a:chOff x="496775" y="1096100"/>
            <a:chExt cx="6654725" cy="3557000"/>
          </a:xfrm>
        </p:grpSpPr>
        <p:sp>
          <p:nvSpPr>
            <p:cNvPr id="7386" name="Google Shape;7386;p21"/>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21"/>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21"/>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21"/>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21"/>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21"/>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21"/>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21"/>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21"/>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21"/>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21"/>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21"/>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21"/>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21"/>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21"/>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21"/>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21"/>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21"/>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21"/>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21"/>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21"/>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21"/>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21"/>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21"/>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21"/>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21"/>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21"/>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21"/>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21"/>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21"/>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21"/>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21"/>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21"/>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21"/>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21"/>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21"/>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21"/>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21"/>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21"/>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21"/>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21"/>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21"/>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21"/>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21"/>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21"/>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21"/>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21"/>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21"/>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21"/>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21"/>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21"/>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21"/>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21"/>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21"/>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21"/>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21"/>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21"/>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21"/>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21"/>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21"/>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21"/>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21"/>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21"/>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21"/>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21"/>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21"/>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21"/>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21"/>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21"/>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21"/>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21"/>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21"/>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21"/>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21"/>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21"/>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21"/>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21"/>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21"/>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21"/>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21"/>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21"/>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21"/>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21"/>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21"/>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21"/>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21"/>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21"/>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21"/>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21"/>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21"/>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21"/>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21"/>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21"/>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21"/>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21"/>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21"/>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21"/>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21"/>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21"/>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21"/>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21"/>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21"/>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21"/>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21"/>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21"/>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21"/>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21"/>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21"/>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21"/>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21"/>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21"/>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21"/>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21"/>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21"/>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21"/>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21"/>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21"/>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21"/>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21"/>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21"/>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21"/>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21"/>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21"/>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21"/>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21"/>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21"/>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21"/>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21"/>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21"/>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21"/>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21"/>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21"/>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21"/>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21"/>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21"/>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21"/>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21"/>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21"/>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21"/>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21"/>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21"/>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21"/>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21"/>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21"/>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21"/>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21"/>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21"/>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21"/>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21"/>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21"/>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21"/>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21"/>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21"/>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21"/>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21"/>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21"/>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21"/>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21"/>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21"/>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21"/>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21"/>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21"/>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21"/>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21"/>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21"/>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21"/>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21"/>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21"/>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21"/>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21"/>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21"/>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21"/>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21"/>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21"/>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21"/>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21"/>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21"/>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21"/>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21"/>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21"/>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21"/>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21"/>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21"/>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21"/>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21"/>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21"/>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21"/>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21"/>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21"/>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21"/>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21"/>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21"/>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21"/>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21"/>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21"/>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21"/>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21"/>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21"/>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21"/>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21"/>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21"/>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21"/>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21"/>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21"/>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21"/>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21"/>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21"/>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21"/>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21"/>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21"/>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21"/>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21"/>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21"/>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21"/>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21"/>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21"/>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21"/>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21"/>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21"/>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21"/>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21"/>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21"/>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21"/>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21"/>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21"/>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21"/>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21"/>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21"/>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21"/>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21"/>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21"/>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21"/>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21"/>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21"/>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21"/>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21"/>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21"/>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21"/>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21"/>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21"/>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21"/>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21"/>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21"/>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21"/>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21"/>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21"/>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21"/>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21"/>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21"/>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21"/>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21"/>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21"/>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21"/>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21"/>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21"/>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21"/>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21"/>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21"/>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21"/>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21"/>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21"/>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21"/>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21"/>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21"/>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21"/>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21"/>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21"/>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21"/>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21"/>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21"/>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21"/>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21"/>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21"/>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21"/>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21"/>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21"/>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21"/>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21"/>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21"/>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21"/>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21"/>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21"/>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21"/>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21"/>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21"/>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21"/>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21"/>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21"/>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21"/>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21"/>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21"/>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21"/>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21"/>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21"/>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21"/>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21"/>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21"/>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21"/>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21"/>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21"/>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21"/>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21"/>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21"/>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21"/>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21"/>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21"/>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21"/>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21"/>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21"/>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21"/>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21"/>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21"/>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21"/>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21"/>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21"/>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21"/>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21"/>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21"/>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21"/>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21"/>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21"/>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21"/>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21"/>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21"/>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21"/>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21"/>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21"/>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21"/>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21"/>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21"/>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21"/>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21"/>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21"/>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21"/>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21"/>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21"/>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21"/>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21"/>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21"/>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21"/>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21"/>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21"/>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21"/>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21"/>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21"/>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21"/>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21"/>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21"/>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21"/>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21"/>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21"/>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21"/>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21"/>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21"/>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21"/>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21"/>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21"/>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21"/>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21"/>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21"/>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21"/>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21"/>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21"/>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21"/>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21"/>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21"/>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21"/>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21"/>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21"/>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21"/>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21"/>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21"/>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21"/>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21"/>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21"/>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21"/>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21"/>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21"/>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21"/>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21"/>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21"/>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21"/>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21"/>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21"/>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21"/>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21"/>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21"/>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21"/>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21"/>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21"/>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21"/>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21"/>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21"/>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21"/>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21"/>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21"/>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21"/>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21"/>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21"/>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21"/>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21"/>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21"/>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21"/>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21"/>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21"/>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21"/>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21"/>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21"/>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21"/>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21"/>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21"/>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21"/>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21"/>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21"/>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21"/>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21"/>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21"/>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21"/>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21"/>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21"/>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21"/>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21"/>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21"/>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21"/>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21"/>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21"/>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21"/>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21"/>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21"/>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21"/>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21"/>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21"/>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21"/>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21"/>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21"/>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21"/>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21"/>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21"/>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21"/>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21"/>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21"/>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21"/>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21"/>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21"/>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21"/>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21"/>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21"/>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21"/>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21"/>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21"/>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21"/>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21"/>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21"/>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21"/>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21"/>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21"/>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21"/>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21"/>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21"/>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21"/>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21"/>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21"/>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21"/>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21"/>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21"/>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21"/>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21"/>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21"/>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21"/>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21"/>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21"/>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21"/>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21"/>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21"/>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21"/>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21"/>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21"/>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21"/>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21"/>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21"/>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66" name="Google Shape;7866;p21"/>
          <p:cNvSpPr/>
          <p:nvPr/>
        </p:nvSpPr>
        <p:spPr>
          <a:xfrm rot="4500053">
            <a:off x="2429927" y="-636074"/>
            <a:ext cx="1342699" cy="1793060"/>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7" name="Google Shape;7867;p21"/>
          <p:cNvGrpSpPr/>
          <p:nvPr/>
        </p:nvGrpSpPr>
        <p:grpSpPr>
          <a:xfrm rot="85433">
            <a:off x="7455496" y="3947549"/>
            <a:ext cx="574320" cy="587010"/>
            <a:chOff x="6039144" y="3610556"/>
            <a:chExt cx="3659292" cy="3740144"/>
          </a:xfrm>
        </p:grpSpPr>
        <p:sp>
          <p:nvSpPr>
            <p:cNvPr id="7868" name="Google Shape;7868;p21"/>
            <p:cNvSpPr/>
            <p:nvPr/>
          </p:nvSpPr>
          <p:spPr>
            <a:xfrm>
              <a:off x="8296189"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21"/>
            <p:cNvSpPr/>
            <p:nvPr/>
          </p:nvSpPr>
          <p:spPr>
            <a:xfrm>
              <a:off x="8296189"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21"/>
            <p:cNvSpPr/>
            <p:nvPr/>
          </p:nvSpPr>
          <p:spPr>
            <a:xfrm>
              <a:off x="8296189"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21"/>
            <p:cNvSpPr/>
            <p:nvPr/>
          </p:nvSpPr>
          <p:spPr>
            <a:xfrm>
              <a:off x="8296189"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21"/>
            <p:cNvSpPr/>
            <p:nvPr/>
          </p:nvSpPr>
          <p:spPr>
            <a:xfrm>
              <a:off x="8296189"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21"/>
            <p:cNvSpPr/>
            <p:nvPr/>
          </p:nvSpPr>
          <p:spPr>
            <a:xfrm>
              <a:off x="8296189"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21"/>
            <p:cNvSpPr/>
            <p:nvPr/>
          </p:nvSpPr>
          <p:spPr>
            <a:xfrm>
              <a:off x="8296189"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21"/>
            <p:cNvSpPr/>
            <p:nvPr/>
          </p:nvSpPr>
          <p:spPr>
            <a:xfrm>
              <a:off x="8296189"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21"/>
            <p:cNvSpPr/>
            <p:nvPr/>
          </p:nvSpPr>
          <p:spPr>
            <a:xfrm>
              <a:off x="8296189"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21"/>
            <p:cNvSpPr/>
            <p:nvPr/>
          </p:nvSpPr>
          <p:spPr>
            <a:xfrm>
              <a:off x="8296189"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21"/>
            <p:cNvSpPr/>
            <p:nvPr/>
          </p:nvSpPr>
          <p:spPr>
            <a:xfrm>
              <a:off x="8296189"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21"/>
            <p:cNvSpPr/>
            <p:nvPr/>
          </p:nvSpPr>
          <p:spPr>
            <a:xfrm>
              <a:off x="8296189"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21"/>
            <p:cNvSpPr/>
            <p:nvPr/>
          </p:nvSpPr>
          <p:spPr>
            <a:xfrm>
              <a:off x="8296189"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21"/>
            <p:cNvSpPr/>
            <p:nvPr/>
          </p:nvSpPr>
          <p:spPr>
            <a:xfrm>
              <a:off x="8559706" y="4917796"/>
              <a:ext cx="119780" cy="119236"/>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21"/>
            <p:cNvSpPr/>
            <p:nvPr/>
          </p:nvSpPr>
          <p:spPr>
            <a:xfrm>
              <a:off x="8559706" y="4480597"/>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21"/>
            <p:cNvSpPr/>
            <p:nvPr/>
          </p:nvSpPr>
          <p:spPr>
            <a:xfrm>
              <a:off x="8559706" y="5137212"/>
              <a:ext cx="119780" cy="119236"/>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21"/>
            <p:cNvSpPr/>
            <p:nvPr/>
          </p:nvSpPr>
          <p:spPr>
            <a:xfrm>
              <a:off x="8559706" y="4699197"/>
              <a:ext cx="119780" cy="119508"/>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21"/>
            <p:cNvSpPr/>
            <p:nvPr/>
          </p:nvSpPr>
          <p:spPr>
            <a:xfrm>
              <a:off x="8559706" y="5569510"/>
              <a:ext cx="119780" cy="119236"/>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21"/>
            <p:cNvSpPr/>
            <p:nvPr/>
          </p:nvSpPr>
          <p:spPr>
            <a:xfrm>
              <a:off x="8559706" y="5350911"/>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21"/>
            <p:cNvSpPr/>
            <p:nvPr/>
          </p:nvSpPr>
          <p:spPr>
            <a:xfrm>
              <a:off x="8559706" y="3828883"/>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21"/>
            <p:cNvSpPr/>
            <p:nvPr/>
          </p:nvSpPr>
          <p:spPr>
            <a:xfrm>
              <a:off x="8296189"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21"/>
            <p:cNvSpPr/>
            <p:nvPr/>
          </p:nvSpPr>
          <p:spPr>
            <a:xfrm>
              <a:off x="8559706" y="5788926"/>
              <a:ext cx="119780" cy="118963"/>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21"/>
            <p:cNvSpPr/>
            <p:nvPr/>
          </p:nvSpPr>
          <p:spPr>
            <a:xfrm>
              <a:off x="8296189"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21"/>
            <p:cNvSpPr/>
            <p:nvPr/>
          </p:nvSpPr>
          <p:spPr>
            <a:xfrm>
              <a:off x="8559706" y="4043126"/>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21"/>
            <p:cNvSpPr/>
            <p:nvPr/>
          </p:nvSpPr>
          <p:spPr>
            <a:xfrm>
              <a:off x="8559706" y="4262270"/>
              <a:ext cx="119780" cy="119236"/>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21"/>
            <p:cNvSpPr/>
            <p:nvPr/>
          </p:nvSpPr>
          <p:spPr>
            <a:xfrm>
              <a:off x="8559706" y="6007526"/>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21"/>
            <p:cNvSpPr/>
            <p:nvPr/>
          </p:nvSpPr>
          <p:spPr>
            <a:xfrm>
              <a:off x="8032944" y="3828883"/>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21"/>
            <p:cNvSpPr/>
            <p:nvPr/>
          </p:nvSpPr>
          <p:spPr>
            <a:xfrm>
              <a:off x="8296189"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21"/>
            <p:cNvSpPr/>
            <p:nvPr/>
          </p:nvSpPr>
          <p:spPr>
            <a:xfrm>
              <a:off x="8032944" y="4699197"/>
              <a:ext cx="119508" cy="119508"/>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21"/>
            <p:cNvSpPr/>
            <p:nvPr/>
          </p:nvSpPr>
          <p:spPr>
            <a:xfrm>
              <a:off x="8032944" y="7096711"/>
              <a:ext cx="119508" cy="119236"/>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21"/>
            <p:cNvSpPr/>
            <p:nvPr/>
          </p:nvSpPr>
          <p:spPr>
            <a:xfrm>
              <a:off x="8032944" y="4262270"/>
              <a:ext cx="119508" cy="119236"/>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21"/>
            <p:cNvSpPr/>
            <p:nvPr/>
          </p:nvSpPr>
          <p:spPr>
            <a:xfrm>
              <a:off x="8032944" y="4480597"/>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21"/>
            <p:cNvSpPr/>
            <p:nvPr/>
          </p:nvSpPr>
          <p:spPr>
            <a:xfrm>
              <a:off x="8032944" y="4043126"/>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21"/>
            <p:cNvSpPr/>
            <p:nvPr/>
          </p:nvSpPr>
          <p:spPr>
            <a:xfrm>
              <a:off x="7505910"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21"/>
            <p:cNvSpPr/>
            <p:nvPr/>
          </p:nvSpPr>
          <p:spPr>
            <a:xfrm>
              <a:off x="7505910"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21"/>
            <p:cNvSpPr/>
            <p:nvPr/>
          </p:nvSpPr>
          <p:spPr>
            <a:xfrm>
              <a:off x="8559706" y="7096167"/>
              <a:ext cx="119780" cy="118691"/>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21"/>
            <p:cNvSpPr/>
            <p:nvPr/>
          </p:nvSpPr>
          <p:spPr>
            <a:xfrm>
              <a:off x="7505910"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21"/>
            <p:cNvSpPr/>
            <p:nvPr/>
          </p:nvSpPr>
          <p:spPr>
            <a:xfrm>
              <a:off x="9051895" y="6877567"/>
              <a:ext cx="93102" cy="83029"/>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21"/>
            <p:cNvSpPr/>
            <p:nvPr/>
          </p:nvSpPr>
          <p:spPr>
            <a:xfrm>
              <a:off x="8794367" y="7096167"/>
              <a:ext cx="60707" cy="34301"/>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21"/>
            <p:cNvSpPr/>
            <p:nvPr/>
          </p:nvSpPr>
          <p:spPr>
            <a:xfrm>
              <a:off x="8040022" y="7315310"/>
              <a:ext cx="98819" cy="31306"/>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21"/>
            <p:cNvSpPr/>
            <p:nvPr/>
          </p:nvSpPr>
          <p:spPr>
            <a:xfrm>
              <a:off x="8032944" y="6877567"/>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21"/>
            <p:cNvSpPr/>
            <p:nvPr/>
          </p:nvSpPr>
          <p:spPr>
            <a:xfrm>
              <a:off x="8032944" y="6659240"/>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21"/>
            <p:cNvSpPr/>
            <p:nvPr/>
          </p:nvSpPr>
          <p:spPr>
            <a:xfrm>
              <a:off x="8032944" y="6225853"/>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21"/>
            <p:cNvSpPr/>
            <p:nvPr/>
          </p:nvSpPr>
          <p:spPr>
            <a:xfrm>
              <a:off x="8032944" y="6444452"/>
              <a:ext cx="119508" cy="119236"/>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21"/>
            <p:cNvSpPr/>
            <p:nvPr/>
          </p:nvSpPr>
          <p:spPr>
            <a:xfrm>
              <a:off x="8033217" y="3611645"/>
              <a:ext cx="119236" cy="118147"/>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21"/>
            <p:cNvSpPr/>
            <p:nvPr/>
          </p:nvSpPr>
          <p:spPr>
            <a:xfrm>
              <a:off x="8296189" y="3644312"/>
              <a:ext cx="119780" cy="85479"/>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21"/>
            <p:cNvSpPr/>
            <p:nvPr/>
          </p:nvSpPr>
          <p:spPr>
            <a:xfrm>
              <a:off x="8032944" y="4917796"/>
              <a:ext cx="119508" cy="119236"/>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21"/>
            <p:cNvSpPr/>
            <p:nvPr/>
          </p:nvSpPr>
          <p:spPr>
            <a:xfrm>
              <a:off x="8032944" y="6007526"/>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21"/>
            <p:cNvSpPr/>
            <p:nvPr/>
          </p:nvSpPr>
          <p:spPr>
            <a:xfrm>
              <a:off x="8032944" y="5350911"/>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21"/>
            <p:cNvSpPr/>
            <p:nvPr/>
          </p:nvSpPr>
          <p:spPr>
            <a:xfrm>
              <a:off x="8032944" y="5137212"/>
              <a:ext cx="119508" cy="119236"/>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21"/>
            <p:cNvSpPr/>
            <p:nvPr/>
          </p:nvSpPr>
          <p:spPr>
            <a:xfrm>
              <a:off x="8032944" y="5569510"/>
              <a:ext cx="119508" cy="119236"/>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21"/>
            <p:cNvSpPr/>
            <p:nvPr/>
          </p:nvSpPr>
          <p:spPr>
            <a:xfrm>
              <a:off x="8032944" y="5788926"/>
              <a:ext cx="119508" cy="118963"/>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21"/>
            <p:cNvSpPr/>
            <p:nvPr/>
          </p:nvSpPr>
          <p:spPr>
            <a:xfrm>
              <a:off x="9051895" y="4480597"/>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21"/>
            <p:cNvSpPr/>
            <p:nvPr/>
          </p:nvSpPr>
          <p:spPr>
            <a:xfrm>
              <a:off x="9578657" y="6226397"/>
              <a:ext cx="51451" cy="90380"/>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21"/>
            <p:cNvSpPr/>
            <p:nvPr/>
          </p:nvSpPr>
          <p:spPr>
            <a:xfrm>
              <a:off x="9578657"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21"/>
            <p:cNvSpPr/>
            <p:nvPr/>
          </p:nvSpPr>
          <p:spPr>
            <a:xfrm>
              <a:off x="9315140" y="4269620"/>
              <a:ext cx="102902" cy="11188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21"/>
            <p:cNvSpPr/>
            <p:nvPr/>
          </p:nvSpPr>
          <p:spPr>
            <a:xfrm>
              <a:off x="8559706" y="6225853"/>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21"/>
            <p:cNvSpPr/>
            <p:nvPr/>
          </p:nvSpPr>
          <p:spPr>
            <a:xfrm>
              <a:off x="9315140"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21"/>
            <p:cNvSpPr/>
            <p:nvPr/>
          </p:nvSpPr>
          <p:spPr>
            <a:xfrm>
              <a:off x="9315140" y="4699197"/>
              <a:ext cx="119508" cy="119508"/>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21"/>
            <p:cNvSpPr/>
            <p:nvPr/>
          </p:nvSpPr>
          <p:spPr>
            <a:xfrm>
              <a:off x="9051895" y="6225853"/>
              <a:ext cx="119508" cy="119508"/>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21"/>
            <p:cNvSpPr/>
            <p:nvPr/>
          </p:nvSpPr>
          <p:spPr>
            <a:xfrm>
              <a:off x="9315140"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21"/>
            <p:cNvSpPr/>
            <p:nvPr/>
          </p:nvSpPr>
          <p:spPr>
            <a:xfrm>
              <a:off x="9051895" y="6007526"/>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21"/>
            <p:cNvSpPr/>
            <p:nvPr/>
          </p:nvSpPr>
          <p:spPr>
            <a:xfrm>
              <a:off x="9051895" y="6659240"/>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21"/>
            <p:cNvSpPr/>
            <p:nvPr/>
          </p:nvSpPr>
          <p:spPr>
            <a:xfrm>
              <a:off x="9051895" y="4043126"/>
              <a:ext cx="119236" cy="119508"/>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21"/>
            <p:cNvSpPr/>
            <p:nvPr/>
          </p:nvSpPr>
          <p:spPr>
            <a:xfrm>
              <a:off x="9578657" y="4702463"/>
              <a:ext cx="86024" cy="116241"/>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21"/>
            <p:cNvSpPr/>
            <p:nvPr/>
          </p:nvSpPr>
          <p:spPr>
            <a:xfrm>
              <a:off x="9051895" y="6444452"/>
              <a:ext cx="119236" cy="119236"/>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21"/>
            <p:cNvSpPr/>
            <p:nvPr/>
          </p:nvSpPr>
          <p:spPr>
            <a:xfrm>
              <a:off x="9578657"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21"/>
            <p:cNvSpPr/>
            <p:nvPr/>
          </p:nvSpPr>
          <p:spPr>
            <a:xfrm>
              <a:off x="9315140"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21"/>
            <p:cNvSpPr/>
            <p:nvPr/>
          </p:nvSpPr>
          <p:spPr>
            <a:xfrm>
              <a:off x="9578657"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21"/>
            <p:cNvSpPr/>
            <p:nvPr/>
          </p:nvSpPr>
          <p:spPr>
            <a:xfrm>
              <a:off x="9051895" y="5788926"/>
              <a:ext cx="119508" cy="118963"/>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21"/>
            <p:cNvSpPr/>
            <p:nvPr/>
          </p:nvSpPr>
          <p:spPr>
            <a:xfrm>
              <a:off x="9578657"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21"/>
            <p:cNvSpPr/>
            <p:nvPr/>
          </p:nvSpPr>
          <p:spPr>
            <a:xfrm>
              <a:off x="9578657"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21"/>
            <p:cNvSpPr/>
            <p:nvPr/>
          </p:nvSpPr>
          <p:spPr>
            <a:xfrm>
              <a:off x="9315140" y="6659512"/>
              <a:ext cx="50362" cy="5934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21"/>
            <p:cNvSpPr/>
            <p:nvPr/>
          </p:nvSpPr>
          <p:spPr>
            <a:xfrm>
              <a:off x="9315140" y="6444452"/>
              <a:ext cx="119508" cy="119236"/>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21"/>
            <p:cNvSpPr/>
            <p:nvPr/>
          </p:nvSpPr>
          <p:spPr>
            <a:xfrm>
              <a:off x="9315140"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21"/>
            <p:cNvSpPr/>
            <p:nvPr/>
          </p:nvSpPr>
          <p:spPr>
            <a:xfrm>
              <a:off x="9315140"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21"/>
            <p:cNvSpPr/>
            <p:nvPr/>
          </p:nvSpPr>
          <p:spPr>
            <a:xfrm>
              <a:off x="9315140"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21"/>
            <p:cNvSpPr/>
            <p:nvPr/>
          </p:nvSpPr>
          <p:spPr>
            <a:xfrm>
              <a:off x="9315140"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21"/>
            <p:cNvSpPr/>
            <p:nvPr/>
          </p:nvSpPr>
          <p:spPr>
            <a:xfrm>
              <a:off x="9315140" y="6007526"/>
              <a:ext cx="119508" cy="119236"/>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21"/>
            <p:cNvSpPr/>
            <p:nvPr/>
          </p:nvSpPr>
          <p:spPr>
            <a:xfrm>
              <a:off x="9578657" y="6007526"/>
              <a:ext cx="117330" cy="119236"/>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21"/>
            <p:cNvSpPr/>
            <p:nvPr/>
          </p:nvSpPr>
          <p:spPr>
            <a:xfrm>
              <a:off x="8788378"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21"/>
            <p:cNvSpPr/>
            <p:nvPr/>
          </p:nvSpPr>
          <p:spPr>
            <a:xfrm>
              <a:off x="8788378"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21"/>
            <p:cNvSpPr/>
            <p:nvPr/>
          </p:nvSpPr>
          <p:spPr>
            <a:xfrm>
              <a:off x="8788378"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21"/>
            <p:cNvSpPr/>
            <p:nvPr/>
          </p:nvSpPr>
          <p:spPr>
            <a:xfrm>
              <a:off x="8788378"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21"/>
            <p:cNvSpPr/>
            <p:nvPr/>
          </p:nvSpPr>
          <p:spPr>
            <a:xfrm>
              <a:off x="8788378"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21"/>
            <p:cNvSpPr/>
            <p:nvPr/>
          </p:nvSpPr>
          <p:spPr>
            <a:xfrm>
              <a:off x="8788378"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21"/>
            <p:cNvSpPr/>
            <p:nvPr/>
          </p:nvSpPr>
          <p:spPr>
            <a:xfrm>
              <a:off x="8788378"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21"/>
            <p:cNvSpPr/>
            <p:nvPr/>
          </p:nvSpPr>
          <p:spPr>
            <a:xfrm>
              <a:off x="8559706" y="6877567"/>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21"/>
            <p:cNvSpPr/>
            <p:nvPr/>
          </p:nvSpPr>
          <p:spPr>
            <a:xfrm>
              <a:off x="8559706" y="6444452"/>
              <a:ext cx="119780" cy="119236"/>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21"/>
            <p:cNvSpPr/>
            <p:nvPr/>
          </p:nvSpPr>
          <p:spPr>
            <a:xfrm>
              <a:off x="8788378" y="4043126"/>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21"/>
            <p:cNvSpPr/>
            <p:nvPr/>
          </p:nvSpPr>
          <p:spPr>
            <a:xfrm>
              <a:off x="8788378" y="3836777"/>
              <a:ext cx="119236" cy="111613"/>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21"/>
            <p:cNvSpPr/>
            <p:nvPr/>
          </p:nvSpPr>
          <p:spPr>
            <a:xfrm>
              <a:off x="8559706" y="6659240"/>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21"/>
            <p:cNvSpPr/>
            <p:nvPr/>
          </p:nvSpPr>
          <p:spPr>
            <a:xfrm>
              <a:off x="9051895" y="4699197"/>
              <a:ext cx="119236" cy="119508"/>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21"/>
            <p:cNvSpPr/>
            <p:nvPr/>
          </p:nvSpPr>
          <p:spPr>
            <a:xfrm>
              <a:off x="8788378"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21"/>
            <p:cNvSpPr/>
            <p:nvPr/>
          </p:nvSpPr>
          <p:spPr>
            <a:xfrm>
              <a:off x="9051895" y="4917796"/>
              <a:ext cx="119508" cy="119236"/>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21"/>
            <p:cNvSpPr/>
            <p:nvPr/>
          </p:nvSpPr>
          <p:spPr>
            <a:xfrm>
              <a:off x="7505910"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21"/>
            <p:cNvSpPr/>
            <p:nvPr/>
          </p:nvSpPr>
          <p:spPr>
            <a:xfrm>
              <a:off x="9051895" y="4262270"/>
              <a:ext cx="119236" cy="119236"/>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21"/>
            <p:cNvSpPr/>
            <p:nvPr/>
          </p:nvSpPr>
          <p:spPr>
            <a:xfrm>
              <a:off x="9051895" y="5350911"/>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21"/>
            <p:cNvSpPr/>
            <p:nvPr/>
          </p:nvSpPr>
          <p:spPr>
            <a:xfrm>
              <a:off x="9051895" y="5137212"/>
              <a:ext cx="119508" cy="119236"/>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21"/>
            <p:cNvSpPr/>
            <p:nvPr/>
          </p:nvSpPr>
          <p:spPr>
            <a:xfrm>
              <a:off x="9051895" y="5569510"/>
              <a:ext cx="119508" cy="119236"/>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21"/>
            <p:cNvSpPr/>
            <p:nvPr/>
          </p:nvSpPr>
          <p:spPr>
            <a:xfrm>
              <a:off x="8788378"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21"/>
            <p:cNvSpPr/>
            <p:nvPr/>
          </p:nvSpPr>
          <p:spPr>
            <a:xfrm>
              <a:off x="8788378"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21"/>
            <p:cNvSpPr/>
            <p:nvPr/>
          </p:nvSpPr>
          <p:spPr>
            <a:xfrm>
              <a:off x="8788378" y="6877567"/>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21"/>
            <p:cNvSpPr/>
            <p:nvPr/>
          </p:nvSpPr>
          <p:spPr>
            <a:xfrm>
              <a:off x="8788378" y="6659240"/>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21"/>
            <p:cNvSpPr/>
            <p:nvPr/>
          </p:nvSpPr>
          <p:spPr>
            <a:xfrm>
              <a:off x="8788378"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21"/>
            <p:cNvSpPr/>
            <p:nvPr/>
          </p:nvSpPr>
          <p:spPr>
            <a:xfrm>
              <a:off x="6224532" y="5137212"/>
              <a:ext cx="119236" cy="119236"/>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21"/>
            <p:cNvSpPr/>
            <p:nvPr/>
          </p:nvSpPr>
          <p:spPr>
            <a:xfrm>
              <a:off x="6224532" y="5788926"/>
              <a:ext cx="119236" cy="118963"/>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21"/>
            <p:cNvSpPr/>
            <p:nvPr/>
          </p:nvSpPr>
          <p:spPr>
            <a:xfrm>
              <a:off x="6224532" y="6007526"/>
              <a:ext cx="119236" cy="119236"/>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21"/>
            <p:cNvSpPr/>
            <p:nvPr/>
          </p:nvSpPr>
          <p:spPr>
            <a:xfrm>
              <a:off x="6259649" y="4492031"/>
              <a:ext cx="84118" cy="108891"/>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21"/>
            <p:cNvSpPr/>
            <p:nvPr/>
          </p:nvSpPr>
          <p:spPr>
            <a:xfrm>
              <a:off x="6487777"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21"/>
            <p:cNvSpPr/>
            <p:nvPr/>
          </p:nvSpPr>
          <p:spPr>
            <a:xfrm>
              <a:off x="6487777"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21"/>
            <p:cNvSpPr/>
            <p:nvPr/>
          </p:nvSpPr>
          <p:spPr>
            <a:xfrm>
              <a:off x="6224532" y="5569510"/>
              <a:ext cx="119236" cy="119236"/>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21"/>
            <p:cNvSpPr/>
            <p:nvPr/>
          </p:nvSpPr>
          <p:spPr>
            <a:xfrm>
              <a:off x="6487777" y="4480597"/>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21"/>
            <p:cNvSpPr/>
            <p:nvPr/>
          </p:nvSpPr>
          <p:spPr>
            <a:xfrm>
              <a:off x="6041322" y="5573322"/>
              <a:ext cx="39473" cy="108619"/>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21"/>
            <p:cNvSpPr/>
            <p:nvPr/>
          </p:nvSpPr>
          <p:spPr>
            <a:xfrm>
              <a:off x="6224532" y="5350911"/>
              <a:ext cx="119236" cy="119508"/>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21"/>
            <p:cNvSpPr/>
            <p:nvPr/>
          </p:nvSpPr>
          <p:spPr>
            <a:xfrm>
              <a:off x="6039144" y="5355811"/>
              <a:ext cx="41106" cy="11188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21"/>
            <p:cNvSpPr/>
            <p:nvPr/>
          </p:nvSpPr>
          <p:spPr>
            <a:xfrm>
              <a:off x="6052756" y="5157901"/>
              <a:ext cx="27495" cy="88746"/>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21"/>
            <p:cNvSpPr/>
            <p:nvPr/>
          </p:nvSpPr>
          <p:spPr>
            <a:xfrm>
              <a:off x="6224532" y="4699197"/>
              <a:ext cx="119236" cy="119508"/>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21"/>
            <p:cNvSpPr/>
            <p:nvPr/>
          </p:nvSpPr>
          <p:spPr>
            <a:xfrm>
              <a:off x="6224532" y="4917796"/>
              <a:ext cx="119236" cy="119236"/>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21"/>
            <p:cNvSpPr/>
            <p:nvPr/>
          </p:nvSpPr>
          <p:spPr>
            <a:xfrm>
              <a:off x="6487777" y="6225853"/>
              <a:ext cx="119236" cy="119508"/>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21"/>
            <p:cNvSpPr/>
            <p:nvPr/>
          </p:nvSpPr>
          <p:spPr>
            <a:xfrm>
              <a:off x="6487777"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21"/>
            <p:cNvSpPr/>
            <p:nvPr/>
          </p:nvSpPr>
          <p:spPr>
            <a:xfrm>
              <a:off x="6840312" y="3934235"/>
              <a:ext cx="8711" cy="6261"/>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21"/>
            <p:cNvSpPr/>
            <p:nvPr/>
          </p:nvSpPr>
          <p:spPr>
            <a:xfrm>
              <a:off x="6069090" y="5813427"/>
              <a:ext cx="11161" cy="48184"/>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21"/>
            <p:cNvSpPr/>
            <p:nvPr/>
          </p:nvSpPr>
          <p:spPr>
            <a:xfrm>
              <a:off x="6751294"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21"/>
            <p:cNvSpPr/>
            <p:nvPr/>
          </p:nvSpPr>
          <p:spPr>
            <a:xfrm>
              <a:off x="6751294"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21"/>
            <p:cNvSpPr/>
            <p:nvPr/>
          </p:nvSpPr>
          <p:spPr>
            <a:xfrm>
              <a:off x="6751294"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21"/>
            <p:cNvSpPr/>
            <p:nvPr/>
          </p:nvSpPr>
          <p:spPr>
            <a:xfrm>
              <a:off x="6751294"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21"/>
            <p:cNvSpPr/>
            <p:nvPr/>
          </p:nvSpPr>
          <p:spPr>
            <a:xfrm>
              <a:off x="6487777" y="5137212"/>
              <a:ext cx="119236" cy="119236"/>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21"/>
            <p:cNvSpPr/>
            <p:nvPr/>
          </p:nvSpPr>
          <p:spPr>
            <a:xfrm>
              <a:off x="7505910"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21"/>
            <p:cNvSpPr/>
            <p:nvPr/>
          </p:nvSpPr>
          <p:spPr>
            <a:xfrm>
              <a:off x="6487777"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21"/>
            <p:cNvSpPr/>
            <p:nvPr/>
          </p:nvSpPr>
          <p:spPr>
            <a:xfrm>
              <a:off x="6487777" y="5788926"/>
              <a:ext cx="119236" cy="118963"/>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21"/>
            <p:cNvSpPr/>
            <p:nvPr/>
          </p:nvSpPr>
          <p:spPr>
            <a:xfrm>
              <a:off x="6487777" y="5569510"/>
              <a:ext cx="119236" cy="119236"/>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21"/>
            <p:cNvSpPr/>
            <p:nvPr/>
          </p:nvSpPr>
          <p:spPr>
            <a:xfrm>
              <a:off x="6487777" y="4917796"/>
              <a:ext cx="119236" cy="119236"/>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21"/>
            <p:cNvSpPr/>
            <p:nvPr/>
          </p:nvSpPr>
          <p:spPr>
            <a:xfrm>
              <a:off x="7769427" y="6226397"/>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21"/>
            <p:cNvSpPr/>
            <p:nvPr/>
          </p:nvSpPr>
          <p:spPr>
            <a:xfrm>
              <a:off x="7769427" y="6007526"/>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21"/>
            <p:cNvSpPr/>
            <p:nvPr/>
          </p:nvSpPr>
          <p:spPr>
            <a:xfrm>
              <a:off x="7769427" y="6444997"/>
              <a:ext cx="119780" cy="119236"/>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21"/>
            <p:cNvSpPr/>
            <p:nvPr/>
          </p:nvSpPr>
          <p:spPr>
            <a:xfrm>
              <a:off x="7769427" y="5570327"/>
              <a:ext cx="119780" cy="119236"/>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21"/>
            <p:cNvSpPr/>
            <p:nvPr/>
          </p:nvSpPr>
          <p:spPr>
            <a:xfrm>
              <a:off x="7769427" y="5788926"/>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21"/>
            <p:cNvSpPr/>
            <p:nvPr/>
          </p:nvSpPr>
          <p:spPr>
            <a:xfrm>
              <a:off x="7769427" y="6659240"/>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21"/>
            <p:cNvSpPr/>
            <p:nvPr/>
          </p:nvSpPr>
          <p:spPr>
            <a:xfrm>
              <a:off x="7769427" y="7096711"/>
              <a:ext cx="119780" cy="119236"/>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21"/>
            <p:cNvSpPr/>
            <p:nvPr/>
          </p:nvSpPr>
          <p:spPr>
            <a:xfrm>
              <a:off x="7769427" y="3610556"/>
              <a:ext cx="119780" cy="119236"/>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21"/>
            <p:cNvSpPr/>
            <p:nvPr/>
          </p:nvSpPr>
          <p:spPr>
            <a:xfrm>
              <a:off x="7769427" y="6878112"/>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21"/>
            <p:cNvSpPr/>
            <p:nvPr/>
          </p:nvSpPr>
          <p:spPr>
            <a:xfrm>
              <a:off x="7506455" y="3627978"/>
              <a:ext cx="119236" cy="101813"/>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21"/>
            <p:cNvSpPr/>
            <p:nvPr/>
          </p:nvSpPr>
          <p:spPr>
            <a:xfrm>
              <a:off x="7769427" y="5351728"/>
              <a:ext cx="119780" cy="119236"/>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21"/>
            <p:cNvSpPr/>
            <p:nvPr/>
          </p:nvSpPr>
          <p:spPr>
            <a:xfrm>
              <a:off x="7776778" y="7315310"/>
              <a:ext cx="107258" cy="35390"/>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21"/>
            <p:cNvSpPr/>
            <p:nvPr/>
          </p:nvSpPr>
          <p:spPr>
            <a:xfrm>
              <a:off x="7022433" y="7096167"/>
              <a:ext cx="111613" cy="83029"/>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21"/>
            <p:cNvSpPr/>
            <p:nvPr/>
          </p:nvSpPr>
          <p:spPr>
            <a:xfrm>
              <a:off x="7769427" y="4043671"/>
              <a:ext cx="119780" cy="119236"/>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21"/>
            <p:cNvSpPr/>
            <p:nvPr/>
          </p:nvSpPr>
          <p:spPr>
            <a:xfrm>
              <a:off x="6224532" y="6226397"/>
              <a:ext cx="119236" cy="119236"/>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21"/>
            <p:cNvSpPr/>
            <p:nvPr/>
          </p:nvSpPr>
          <p:spPr>
            <a:xfrm>
              <a:off x="7769427" y="5137212"/>
              <a:ext cx="119780" cy="119236"/>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21"/>
            <p:cNvSpPr/>
            <p:nvPr/>
          </p:nvSpPr>
          <p:spPr>
            <a:xfrm>
              <a:off x="6751294" y="6877567"/>
              <a:ext cx="119236" cy="119508"/>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21"/>
            <p:cNvSpPr/>
            <p:nvPr/>
          </p:nvSpPr>
          <p:spPr>
            <a:xfrm>
              <a:off x="6312189" y="6451530"/>
              <a:ext cx="31578" cy="49818"/>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21"/>
            <p:cNvSpPr/>
            <p:nvPr/>
          </p:nvSpPr>
          <p:spPr>
            <a:xfrm>
              <a:off x="6491043" y="6659240"/>
              <a:ext cx="115969" cy="117330"/>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21"/>
            <p:cNvSpPr/>
            <p:nvPr/>
          </p:nvSpPr>
          <p:spPr>
            <a:xfrm>
              <a:off x="7553550" y="7314766"/>
              <a:ext cx="44918" cy="9256"/>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21"/>
            <p:cNvSpPr/>
            <p:nvPr/>
          </p:nvSpPr>
          <p:spPr>
            <a:xfrm>
              <a:off x="7769427" y="4918613"/>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21"/>
            <p:cNvSpPr/>
            <p:nvPr/>
          </p:nvSpPr>
          <p:spPr>
            <a:xfrm>
              <a:off x="7769427" y="4700013"/>
              <a:ext cx="119780" cy="119236"/>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21"/>
            <p:cNvSpPr/>
            <p:nvPr/>
          </p:nvSpPr>
          <p:spPr>
            <a:xfrm>
              <a:off x="7769427" y="4480597"/>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21"/>
            <p:cNvSpPr/>
            <p:nvPr/>
          </p:nvSpPr>
          <p:spPr>
            <a:xfrm>
              <a:off x="7769427" y="4262270"/>
              <a:ext cx="119780" cy="119236"/>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21"/>
            <p:cNvSpPr/>
            <p:nvPr/>
          </p:nvSpPr>
          <p:spPr>
            <a:xfrm>
              <a:off x="7769427" y="3828883"/>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21"/>
            <p:cNvSpPr/>
            <p:nvPr/>
          </p:nvSpPr>
          <p:spPr>
            <a:xfrm>
              <a:off x="6487777" y="5350911"/>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21"/>
            <p:cNvSpPr/>
            <p:nvPr/>
          </p:nvSpPr>
          <p:spPr>
            <a:xfrm>
              <a:off x="7242666" y="6225853"/>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21"/>
            <p:cNvSpPr/>
            <p:nvPr/>
          </p:nvSpPr>
          <p:spPr>
            <a:xfrm>
              <a:off x="7242666" y="6007526"/>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21"/>
            <p:cNvSpPr/>
            <p:nvPr/>
          </p:nvSpPr>
          <p:spPr>
            <a:xfrm>
              <a:off x="7242666" y="5788926"/>
              <a:ext cx="119508" cy="118963"/>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21"/>
            <p:cNvSpPr/>
            <p:nvPr/>
          </p:nvSpPr>
          <p:spPr>
            <a:xfrm>
              <a:off x="7242666" y="6659240"/>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21"/>
            <p:cNvSpPr/>
            <p:nvPr/>
          </p:nvSpPr>
          <p:spPr>
            <a:xfrm>
              <a:off x="7242666" y="4043126"/>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21"/>
            <p:cNvSpPr/>
            <p:nvPr/>
          </p:nvSpPr>
          <p:spPr>
            <a:xfrm>
              <a:off x="7242666" y="6444452"/>
              <a:ext cx="119508" cy="119236"/>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21"/>
            <p:cNvSpPr/>
            <p:nvPr/>
          </p:nvSpPr>
          <p:spPr>
            <a:xfrm>
              <a:off x="7242666" y="5137212"/>
              <a:ext cx="119508" cy="119236"/>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21"/>
            <p:cNvSpPr/>
            <p:nvPr/>
          </p:nvSpPr>
          <p:spPr>
            <a:xfrm>
              <a:off x="7242666" y="4480597"/>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21"/>
            <p:cNvSpPr/>
            <p:nvPr/>
          </p:nvSpPr>
          <p:spPr>
            <a:xfrm>
              <a:off x="7242666" y="5350911"/>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21"/>
            <p:cNvSpPr/>
            <p:nvPr/>
          </p:nvSpPr>
          <p:spPr>
            <a:xfrm>
              <a:off x="7242666" y="4699197"/>
              <a:ext cx="119508" cy="119508"/>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21"/>
            <p:cNvSpPr/>
            <p:nvPr/>
          </p:nvSpPr>
          <p:spPr>
            <a:xfrm>
              <a:off x="7242666" y="4262270"/>
              <a:ext cx="119508" cy="119236"/>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21"/>
            <p:cNvSpPr/>
            <p:nvPr/>
          </p:nvSpPr>
          <p:spPr>
            <a:xfrm>
              <a:off x="7242666" y="7096167"/>
              <a:ext cx="119508" cy="118963"/>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21"/>
            <p:cNvSpPr/>
            <p:nvPr/>
          </p:nvSpPr>
          <p:spPr>
            <a:xfrm>
              <a:off x="7242666" y="4917796"/>
              <a:ext cx="119508" cy="119236"/>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21"/>
            <p:cNvSpPr/>
            <p:nvPr/>
          </p:nvSpPr>
          <p:spPr>
            <a:xfrm>
              <a:off x="7242666" y="5569510"/>
              <a:ext cx="119508" cy="119236"/>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21"/>
            <p:cNvSpPr/>
            <p:nvPr/>
          </p:nvSpPr>
          <p:spPr>
            <a:xfrm>
              <a:off x="7505910"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21"/>
            <p:cNvSpPr/>
            <p:nvPr/>
          </p:nvSpPr>
          <p:spPr>
            <a:xfrm>
              <a:off x="7505910"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21"/>
            <p:cNvSpPr/>
            <p:nvPr/>
          </p:nvSpPr>
          <p:spPr>
            <a:xfrm>
              <a:off x="7505910"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21"/>
            <p:cNvSpPr/>
            <p:nvPr/>
          </p:nvSpPr>
          <p:spPr>
            <a:xfrm>
              <a:off x="7505910"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21"/>
            <p:cNvSpPr/>
            <p:nvPr/>
          </p:nvSpPr>
          <p:spPr>
            <a:xfrm>
              <a:off x="7505910"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21"/>
            <p:cNvSpPr/>
            <p:nvPr/>
          </p:nvSpPr>
          <p:spPr>
            <a:xfrm>
              <a:off x="7505910"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21"/>
            <p:cNvSpPr/>
            <p:nvPr/>
          </p:nvSpPr>
          <p:spPr>
            <a:xfrm>
              <a:off x="7505910"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21"/>
            <p:cNvSpPr/>
            <p:nvPr/>
          </p:nvSpPr>
          <p:spPr>
            <a:xfrm>
              <a:off x="7505910"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21"/>
            <p:cNvSpPr/>
            <p:nvPr/>
          </p:nvSpPr>
          <p:spPr>
            <a:xfrm>
              <a:off x="7505910"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21"/>
            <p:cNvSpPr/>
            <p:nvPr/>
          </p:nvSpPr>
          <p:spPr>
            <a:xfrm>
              <a:off x="7242666" y="6877567"/>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21"/>
            <p:cNvSpPr/>
            <p:nvPr/>
          </p:nvSpPr>
          <p:spPr>
            <a:xfrm>
              <a:off x="7505910"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21"/>
            <p:cNvSpPr/>
            <p:nvPr/>
          </p:nvSpPr>
          <p:spPr>
            <a:xfrm>
              <a:off x="7505910"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21"/>
            <p:cNvSpPr/>
            <p:nvPr/>
          </p:nvSpPr>
          <p:spPr>
            <a:xfrm>
              <a:off x="7014811"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21"/>
            <p:cNvSpPr/>
            <p:nvPr/>
          </p:nvSpPr>
          <p:spPr>
            <a:xfrm>
              <a:off x="6751294"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21"/>
            <p:cNvSpPr/>
            <p:nvPr/>
          </p:nvSpPr>
          <p:spPr>
            <a:xfrm>
              <a:off x="7014811" y="3828883"/>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21"/>
            <p:cNvSpPr/>
            <p:nvPr/>
          </p:nvSpPr>
          <p:spPr>
            <a:xfrm>
              <a:off x="6751294"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21"/>
            <p:cNvSpPr/>
            <p:nvPr/>
          </p:nvSpPr>
          <p:spPr>
            <a:xfrm>
              <a:off x="6751294"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21"/>
            <p:cNvSpPr/>
            <p:nvPr/>
          </p:nvSpPr>
          <p:spPr>
            <a:xfrm>
              <a:off x="7014811"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21"/>
            <p:cNvSpPr/>
            <p:nvPr/>
          </p:nvSpPr>
          <p:spPr>
            <a:xfrm>
              <a:off x="7014811"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21"/>
            <p:cNvSpPr/>
            <p:nvPr/>
          </p:nvSpPr>
          <p:spPr>
            <a:xfrm>
              <a:off x="6751294"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21"/>
            <p:cNvSpPr/>
            <p:nvPr/>
          </p:nvSpPr>
          <p:spPr>
            <a:xfrm>
              <a:off x="7242666" y="3828883"/>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21"/>
            <p:cNvSpPr/>
            <p:nvPr/>
          </p:nvSpPr>
          <p:spPr>
            <a:xfrm>
              <a:off x="6751294"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21"/>
            <p:cNvSpPr/>
            <p:nvPr/>
          </p:nvSpPr>
          <p:spPr>
            <a:xfrm>
              <a:off x="6751294"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21"/>
            <p:cNvSpPr/>
            <p:nvPr/>
          </p:nvSpPr>
          <p:spPr>
            <a:xfrm>
              <a:off x="7014811"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21"/>
            <p:cNvSpPr/>
            <p:nvPr/>
          </p:nvSpPr>
          <p:spPr>
            <a:xfrm>
              <a:off x="6751294"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21"/>
            <p:cNvSpPr/>
            <p:nvPr/>
          </p:nvSpPr>
          <p:spPr>
            <a:xfrm>
              <a:off x="6751294"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21"/>
            <p:cNvSpPr/>
            <p:nvPr/>
          </p:nvSpPr>
          <p:spPr>
            <a:xfrm>
              <a:off x="7014811"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21"/>
            <p:cNvSpPr/>
            <p:nvPr/>
          </p:nvSpPr>
          <p:spPr>
            <a:xfrm>
              <a:off x="7014811"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21"/>
            <p:cNvSpPr/>
            <p:nvPr/>
          </p:nvSpPr>
          <p:spPr>
            <a:xfrm>
              <a:off x="7014811" y="6877567"/>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21"/>
            <p:cNvSpPr/>
            <p:nvPr/>
          </p:nvSpPr>
          <p:spPr>
            <a:xfrm>
              <a:off x="7014811"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21"/>
            <p:cNvSpPr/>
            <p:nvPr/>
          </p:nvSpPr>
          <p:spPr>
            <a:xfrm>
              <a:off x="7014811"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21"/>
            <p:cNvSpPr/>
            <p:nvPr/>
          </p:nvSpPr>
          <p:spPr>
            <a:xfrm>
              <a:off x="7014811"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21"/>
            <p:cNvSpPr/>
            <p:nvPr/>
          </p:nvSpPr>
          <p:spPr>
            <a:xfrm>
              <a:off x="7266894" y="3686235"/>
              <a:ext cx="93374" cy="43556"/>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21"/>
            <p:cNvSpPr/>
            <p:nvPr/>
          </p:nvSpPr>
          <p:spPr>
            <a:xfrm>
              <a:off x="7014811"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21"/>
            <p:cNvSpPr/>
            <p:nvPr/>
          </p:nvSpPr>
          <p:spPr>
            <a:xfrm>
              <a:off x="7014811"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21"/>
            <p:cNvSpPr/>
            <p:nvPr/>
          </p:nvSpPr>
          <p:spPr>
            <a:xfrm>
              <a:off x="6751294"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21"/>
            <p:cNvSpPr/>
            <p:nvPr/>
          </p:nvSpPr>
          <p:spPr>
            <a:xfrm>
              <a:off x="7014811"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21"/>
            <p:cNvSpPr/>
            <p:nvPr/>
          </p:nvSpPr>
          <p:spPr>
            <a:xfrm>
              <a:off x="7014811"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21"/>
          <p:cNvGrpSpPr/>
          <p:nvPr/>
        </p:nvGrpSpPr>
        <p:grpSpPr>
          <a:xfrm rot="84055">
            <a:off x="101154" y="191728"/>
            <a:ext cx="957923" cy="979088"/>
            <a:chOff x="6039144" y="3610556"/>
            <a:chExt cx="3659292" cy="3740144"/>
          </a:xfrm>
        </p:grpSpPr>
        <p:sp>
          <p:nvSpPr>
            <p:cNvPr id="8080" name="Google Shape;8080;p21"/>
            <p:cNvSpPr/>
            <p:nvPr/>
          </p:nvSpPr>
          <p:spPr>
            <a:xfrm>
              <a:off x="8296189"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21"/>
            <p:cNvSpPr/>
            <p:nvPr/>
          </p:nvSpPr>
          <p:spPr>
            <a:xfrm>
              <a:off x="8296189"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21"/>
            <p:cNvSpPr/>
            <p:nvPr/>
          </p:nvSpPr>
          <p:spPr>
            <a:xfrm>
              <a:off x="8296189"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21"/>
            <p:cNvSpPr/>
            <p:nvPr/>
          </p:nvSpPr>
          <p:spPr>
            <a:xfrm>
              <a:off x="8296189"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21"/>
            <p:cNvSpPr/>
            <p:nvPr/>
          </p:nvSpPr>
          <p:spPr>
            <a:xfrm>
              <a:off x="8296189"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21"/>
            <p:cNvSpPr/>
            <p:nvPr/>
          </p:nvSpPr>
          <p:spPr>
            <a:xfrm>
              <a:off x="8296189"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21"/>
            <p:cNvSpPr/>
            <p:nvPr/>
          </p:nvSpPr>
          <p:spPr>
            <a:xfrm>
              <a:off x="8296189"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21"/>
            <p:cNvSpPr/>
            <p:nvPr/>
          </p:nvSpPr>
          <p:spPr>
            <a:xfrm>
              <a:off x="8296189"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21"/>
            <p:cNvSpPr/>
            <p:nvPr/>
          </p:nvSpPr>
          <p:spPr>
            <a:xfrm>
              <a:off x="8296189"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21"/>
            <p:cNvSpPr/>
            <p:nvPr/>
          </p:nvSpPr>
          <p:spPr>
            <a:xfrm>
              <a:off x="8296189"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21"/>
            <p:cNvSpPr/>
            <p:nvPr/>
          </p:nvSpPr>
          <p:spPr>
            <a:xfrm>
              <a:off x="8296189"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21"/>
            <p:cNvSpPr/>
            <p:nvPr/>
          </p:nvSpPr>
          <p:spPr>
            <a:xfrm>
              <a:off x="8296189"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21"/>
            <p:cNvSpPr/>
            <p:nvPr/>
          </p:nvSpPr>
          <p:spPr>
            <a:xfrm>
              <a:off x="8296189"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21"/>
            <p:cNvSpPr/>
            <p:nvPr/>
          </p:nvSpPr>
          <p:spPr>
            <a:xfrm>
              <a:off x="8559706" y="4917796"/>
              <a:ext cx="119780" cy="119236"/>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21"/>
            <p:cNvSpPr/>
            <p:nvPr/>
          </p:nvSpPr>
          <p:spPr>
            <a:xfrm>
              <a:off x="8559706" y="4480597"/>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21"/>
            <p:cNvSpPr/>
            <p:nvPr/>
          </p:nvSpPr>
          <p:spPr>
            <a:xfrm>
              <a:off x="8559706" y="5137212"/>
              <a:ext cx="119780" cy="119236"/>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21"/>
            <p:cNvSpPr/>
            <p:nvPr/>
          </p:nvSpPr>
          <p:spPr>
            <a:xfrm>
              <a:off x="8559706" y="4699197"/>
              <a:ext cx="119780" cy="119508"/>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21"/>
            <p:cNvSpPr/>
            <p:nvPr/>
          </p:nvSpPr>
          <p:spPr>
            <a:xfrm>
              <a:off x="8559706" y="5569510"/>
              <a:ext cx="119780" cy="119236"/>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21"/>
            <p:cNvSpPr/>
            <p:nvPr/>
          </p:nvSpPr>
          <p:spPr>
            <a:xfrm>
              <a:off x="8559706" y="5350911"/>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21"/>
            <p:cNvSpPr/>
            <p:nvPr/>
          </p:nvSpPr>
          <p:spPr>
            <a:xfrm>
              <a:off x="8559706" y="3828883"/>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21"/>
            <p:cNvSpPr/>
            <p:nvPr/>
          </p:nvSpPr>
          <p:spPr>
            <a:xfrm>
              <a:off x="8296189"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21"/>
            <p:cNvSpPr/>
            <p:nvPr/>
          </p:nvSpPr>
          <p:spPr>
            <a:xfrm>
              <a:off x="8559706" y="5788926"/>
              <a:ext cx="119780" cy="118963"/>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21"/>
            <p:cNvSpPr/>
            <p:nvPr/>
          </p:nvSpPr>
          <p:spPr>
            <a:xfrm>
              <a:off x="8296189"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21"/>
            <p:cNvSpPr/>
            <p:nvPr/>
          </p:nvSpPr>
          <p:spPr>
            <a:xfrm>
              <a:off x="8559706" y="4043126"/>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21"/>
            <p:cNvSpPr/>
            <p:nvPr/>
          </p:nvSpPr>
          <p:spPr>
            <a:xfrm>
              <a:off x="8559706" y="4262270"/>
              <a:ext cx="119780" cy="119236"/>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21"/>
            <p:cNvSpPr/>
            <p:nvPr/>
          </p:nvSpPr>
          <p:spPr>
            <a:xfrm>
              <a:off x="8559706" y="6007526"/>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21"/>
            <p:cNvSpPr/>
            <p:nvPr/>
          </p:nvSpPr>
          <p:spPr>
            <a:xfrm>
              <a:off x="8032944" y="3828883"/>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21"/>
            <p:cNvSpPr/>
            <p:nvPr/>
          </p:nvSpPr>
          <p:spPr>
            <a:xfrm>
              <a:off x="8296189"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21"/>
            <p:cNvSpPr/>
            <p:nvPr/>
          </p:nvSpPr>
          <p:spPr>
            <a:xfrm>
              <a:off x="8032944" y="4699197"/>
              <a:ext cx="119508" cy="119508"/>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21"/>
            <p:cNvSpPr/>
            <p:nvPr/>
          </p:nvSpPr>
          <p:spPr>
            <a:xfrm>
              <a:off x="8032944" y="7096711"/>
              <a:ext cx="119508" cy="119236"/>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21"/>
            <p:cNvSpPr/>
            <p:nvPr/>
          </p:nvSpPr>
          <p:spPr>
            <a:xfrm>
              <a:off x="8032944" y="4262270"/>
              <a:ext cx="119508" cy="119236"/>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21"/>
            <p:cNvSpPr/>
            <p:nvPr/>
          </p:nvSpPr>
          <p:spPr>
            <a:xfrm>
              <a:off x="8032944" y="4480597"/>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21"/>
            <p:cNvSpPr/>
            <p:nvPr/>
          </p:nvSpPr>
          <p:spPr>
            <a:xfrm>
              <a:off x="8032944" y="4043126"/>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21"/>
            <p:cNvSpPr/>
            <p:nvPr/>
          </p:nvSpPr>
          <p:spPr>
            <a:xfrm>
              <a:off x="7505910"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21"/>
            <p:cNvSpPr/>
            <p:nvPr/>
          </p:nvSpPr>
          <p:spPr>
            <a:xfrm>
              <a:off x="7505910"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21"/>
            <p:cNvSpPr/>
            <p:nvPr/>
          </p:nvSpPr>
          <p:spPr>
            <a:xfrm>
              <a:off x="8559706" y="7096167"/>
              <a:ext cx="119780" cy="118691"/>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21"/>
            <p:cNvSpPr/>
            <p:nvPr/>
          </p:nvSpPr>
          <p:spPr>
            <a:xfrm>
              <a:off x="7505910"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21"/>
            <p:cNvSpPr/>
            <p:nvPr/>
          </p:nvSpPr>
          <p:spPr>
            <a:xfrm>
              <a:off x="9051895" y="6877567"/>
              <a:ext cx="93102" cy="83029"/>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21"/>
            <p:cNvSpPr/>
            <p:nvPr/>
          </p:nvSpPr>
          <p:spPr>
            <a:xfrm>
              <a:off x="8794367" y="7096167"/>
              <a:ext cx="60707" cy="34301"/>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21"/>
            <p:cNvSpPr/>
            <p:nvPr/>
          </p:nvSpPr>
          <p:spPr>
            <a:xfrm>
              <a:off x="8040022" y="7315310"/>
              <a:ext cx="98819" cy="31306"/>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21"/>
            <p:cNvSpPr/>
            <p:nvPr/>
          </p:nvSpPr>
          <p:spPr>
            <a:xfrm>
              <a:off x="8032944" y="6877567"/>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21"/>
            <p:cNvSpPr/>
            <p:nvPr/>
          </p:nvSpPr>
          <p:spPr>
            <a:xfrm>
              <a:off x="8032944" y="6659240"/>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21"/>
            <p:cNvSpPr/>
            <p:nvPr/>
          </p:nvSpPr>
          <p:spPr>
            <a:xfrm>
              <a:off x="8032944" y="6225853"/>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21"/>
            <p:cNvSpPr/>
            <p:nvPr/>
          </p:nvSpPr>
          <p:spPr>
            <a:xfrm>
              <a:off x="8032944" y="6444452"/>
              <a:ext cx="119508" cy="119236"/>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21"/>
            <p:cNvSpPr/>
            <p:nvPr/>
          </p:nvSpPr>
          <p:spPr>
            <a:xfrm>
              <a:off x="8033217" y="3611645"/>
              <a:ext cx="119236" cy="118147"/>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21"/>
            <p:cNvSpPr/>
            <p:nvPr/>
          </p:nvSpPr>
          <p:spPr>
            <a:xfrm>
              <a:off x="8296189" y="3644312"/>
              <a:ext cx="119780" cy="85479"/>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21"/>
            <p:cNvSpPr/>
            <p:nvPr/>
          </p:nvSpPr>
          <p:spPr>
            <a:xfrm>
              <a:off x="8032944" y="4917796"/>
              <a:ext cx="119508" cy="119236"/>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21"/>
            <p:cNvSpPr/>
            <p:nvPr/>
          </p:nvSpPr>
          <p:spPr>
            <a:xfrm>
              <a:off x="8032944" y="6007526"/>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21"/>
            <p:cNvSpPr/>
            <p:nvPr/>
          </p:nvSpPr>
          <p:spPr>
            <a:xfrm>
              <a:off x="8032944" y="5350911"/>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21"/>
            <p:cNvSpPr/>
            <p:nvPr/>
          </p:nvSpPr>
          <p:spPr>
            <a:xfrm>
              <a:off x="8032944" y="5137212"/>
              <a:ext cx="119508" cy="119236"/>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21"/>
            <p:cNvSpPr/>
            <p:nvPr/>
          </p:nvSpPr>
          <p:spPr>
            <a:xfrm>
              <a:off x="8032944" y="5569510"/>
              <a:ext cx="119508" cy="119236"/>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21"/>
            <p:cNvSpPr/>
            <p:nvPr/>
          </p:nvSpPr>
          <p:spPr>
            <a:xfrm>
              <a:off x="8032944" y="5788926"/>
              <a:ext cx="119508" cy="118963"/>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21"/>
            <p:cNvSpPr/>
            <p:nvPr/>
          </p:nvSpPr>
          <p:spPr>
            <a:xfrm>
              <a:off x="9051895" y="4480597"/>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21"/>
            <p:cNvSpPr/>
            <p:nvPr/>
          </p:nvSpPr>
          <p:spPr>
            <a:xfrm>
              <a:off x="9578657" y="6226397"/>
              <a:ext cx="51451" cy="90380"/>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21"/>
            <p:cNvSpPr/>
            <p:nvPr/>
          </p:nvSpPr>
          <p:spPr>
            <a:xfrm>
              <a:off x="9578657"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21"/>
            <p:cNvSpPr/>
            <p:nvPr/>
          </p:nvSpPr>
          <p:spPr>
            <a:xfrm>
              <a:off x="9315140" y="4269620"/>
              <a:ext cx="102902" cy="11188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21"/>
            <p:cNvSpPr/>
            <p:nvPr/>
          </p:nvSpPr>
          <p:spPr>
            <a:xfrm>
              <a:off x="8559706" y="6225853"/>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21"/>
            <p:cNvSpPr/>
            <p:nvPr/>
          </p:nvSpPr>
          <p:spPr>
            <a:xfrm>
              <a:off x="9315140"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21"/>
            <p:cNvSpPr/>
            <p:nvPr/>
          </p:nvSpPr>
          <p:spPr>
            <a:xfrm>
              <a:off x="9315140" y="4699197"/>
              <a:ext cx="119508" cy="119508"/>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21"/>
            <p:cNvSpPr/>
            <p:nvPr/>
          </p:nvSpPr>
          <p:spPr>
            <a:xfrm>
              <a:off x="9051895" y="6225853"/>
              <a:ext cx="119508" cy="119508"/>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21"/>
            <p:cNvSpPr/>
            <p:nvPr/>
          </p:nvSpPr>
          <p:spPr>
            <a:xfrm>
              <a:off x="9315140"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21"/>
            <p:cNvSpPr/>
            <p:nvPr/>
          </p:nvSpPr>
          <p:spPr>
            <a:xfrm>
              <a:off x="9051895" y="6007526"/>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21"/>
            <p:cNvSpPr/>
            <p:nvPr/>
          </p:nvSpPr>
          <p:spPr>
            <a:xfrm>
              <a:off x="9051895" y="6659240"/>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21"/>
            <p:cNvSpPr/>
            <p:nvPr/>
          </p:nvSpPr>
          <p:spPr>
            <a:xfrm>
              <a:off x="9051895" y="4043126"/>
              <a:ext cx="119236" cy="119508"/>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21"/>
            <p:cNvSpPr/>
            <p:nvPr/>
          </p:nvSpPr>
          <p:spPr>
            <a:xfrm>
              <a:off x="9578657" y="4702463"/>
              <a:ext cx="86024" cy="116241"/>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21"/>
            <p:cNvSpPr/>
            <p:nvPr/>
          </p:nvSpPr>
          <p:spPr>
            <a:xfrm>
              <a:off x="9051895" y="6444452"/>
              <a:ext cx="119236" cy="119236"/>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21"/>
            <p:cNvSpPr/>
            <p:nvPr/>
          </p:nvSpPr>
          <p:spPr>
            <a:xfrm>
              <a:off x="9578657"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21"/>
            <p:cNvSpPr/>
            <p:nvPr/>
          </p:nvSpPr>
          <p:spPr>
            <a:xfrm>
              <a:off x="9315140"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21"/>
            <p:cNvSpPr/>
            <p:nvPr/>
          </p:nvSpPr>
          <p:spPr>
            <a:xfrm>
              <a:off x="9578657"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21"/>
            <p:cNvSpPr/>
            <p:nvPr/>
          </p:nvSpPr>
          <p:spPr>
            <a:xfrm>
              <a:off x="9051895" y="5788926"/>
              <a:ext cx="119508" cy="118963"/>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21"/>
            <p:cNvSpPr/>
            <p:nvPr/>
          </p:nvSpPr>
          <p:spPr>
            <a:xfrm>
              <a:off x="9578657"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21"/>
            <p:cNvSpPr/>
            <p:nvPr/>
          </p:nvSpPr>
          <p:spPr>
            <a:xfrm>
              <a:off x="9578657"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21"/>
            <p:cNvSpPr/>
            <p:nvPr/>
          </p:nvSpPr>
          <p:spPr>
            <a:xfrm>
              <a:off x="9315140" y="6659512"/>
              <a:ext cx="50362" cy="5934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21"/>
            <p:cNvSpPr/>
            <p:nvPr/>
          </p:nvSpPr>
          <p:spPr>
            <a:xfrm>
              <a:off x="9315140" y="6444452"/>
              <a:ext cx="119508" cy="119236"/>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21"/>
            <p:cNvSpPr/>
            <p:nvPr/>
          </p:nvSpPr>
          <p:spPr>
            <a:xfrm>
              <a:off x="9315140"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21"/>
            <p:cNvSpPr/>
            <p:nvPr/>
          </p:nvSpPr>
          <p:spPr>
            <a:xfrm>
              <a:off x="9315140"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21"/>
            <p:cNvSpPr/>
            <p:nvPr/>
          </p:nvSpPr>
          <p:spPr>
            <a:xfrm>
              <a:off x="9315140"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21"/>
            <p:cNvSpPr/>
            <p:nvPr/>
          </p:nvSpPr>
          <p:spPr>
            <a:xfrm>
              <a:off x="9315140"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21"/>
            <p:cNvSpPr/>
            <p:nvPr/>
          </p:nvSpPr>
          <p:spPr>
            <a:xfrm>
              <a:off x="9315140" y="6007526"/>
              <a:ext cx="119508" cy="119236"/>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21"/>
            <p:cNvSpPr/>
            <p:nvPr/>
          </p:nvSpPr>
          <p:spPr>
            <a:xfrm>
              <a:off x="9578657" y="6007526"/>
              <a:ext cx="117330" cy="119236"/>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21"/>
            <p:cNvSpPr/>
            <p:nvPr/>
          </p:nvSpPr>
          <p:spPr>
            <a:xfrm>
              <a:off x="8788378"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21"/>
            <p:cNvSpPr/>
            <p:nvPr/>
          </p:nvSpPr>
          <p:spPr>
            <a:xfrm>
              <a:off x="8788378"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21"/>
            <p:cNvSpPr/>
            <p:nvPr/>
          </p:nvSpPr>
          <p:spPr>
            <a:xfrm>
              <a:off x="8788378"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21"/>
            <p:cNvSpPr/>
            <p:nvPr/>
          </p:nvSpPr>
          <p:spPr>
            <a:xfrm>
              <a:off x="8788378"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21"/>
            <p:cNvSpPr/>
            <p:nvPr/>
          </p:nvSpPr>
          <p:spPr>
            <a:xfrm>
              <a:off x="8788378"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21"/>
            <p:cNvSpPr/>
            <p:nvPr/>
          </p:nvSpPr>
          <p:spPr>
            <a:xfrm>
              <a:off x="8788378"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21"/>
            <p:cNvSpPr/>
            <p:nvPr/>
          </p:nvSpPr>
          <p:spPr>
            <a:xfrm>
              <a:off x="8788378"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21"/>
            <p:cNvSpPr/>
            <p:nvPr/>
          </p:nvSpPr>
          <p:spPr>
            <a:xfrm>
              <a:off x="8559706" y="6877567"/>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21"/>
            <p:cNvSpPr/>
            <p:nvPr/>
          </p:nvSpPr>
          <p:spPr>
            <a:xfrm>
              <a:off x="8559706" y="6444452"/>
              <a:ext cx="119780" cy="119236"/>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21"/>
            <p:cNvSpPr/>
            <p:nvPr/>
          </p:nvSpPr>
          <p:spPr>
            <a:xfrm>
              <a:off x="8788378" y="4043126"/>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21"/>
            <p:cNvSpPr/>
            <p:nvPr/>
          </p:nvSpPr>
          <p:spPr>
            <a:xfrm>
              <a:off x="8788378" y="3836777"/>
              <a:ext cx="119236" cy="111613"/>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21"/>
            <p:cNvSpPr/>
            <p:nvPr/>
          </p:nvSpPr>
          <p:spPr>
            <a:xfrm>
              <a:off x="8559706" y="6659240"/>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21"/>
            <p:cNvSpPr/>
            <p:nvPr/>
          </p:nvSpPr>
          <p:spPr>
            <a:xfrm>
              <a:off x="9051895" y="4699197"/>
              <a:ext cx="119236" cy="119508"/>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21"/>
            <p:cNvSpPr/>
            <p:nvPr/>
          </p:nvSpPr>
          <p:spPr>
            <a:xfrm>
              <a:off x="8788378"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21"/>
            <p:cNvSpPr/>
            <p:nvPr/>
          </p:nvSpPr>
          <p:spPr>
            <a:xfrm>
              <a:off x="9051895" y="4917796"/>
              <a:ext cx="119508" cy="119236"/>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21"/>
            <p:cNvSpPr/>
            <p:nvPr/>
          </p:nvSpPr>
          <p:spPr>
            <a:xfrm>
              <a:off x="7505910"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21"/>
            <p:cNvSpPr/>
            <p:nvPr/>
          </p:nvSpPr>
          <p:spPr>
            <a:xfrm>
              <a:off x="9051895" y="4262270"/>
              <a:ext cx="119236" cy="119236"/>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21"/>
            <p:cNvSpPr/>
            <p:nvPr/>
          </p:nvSpPr>
          <p:spPr>
            <a:xfrm>
              <a:off x="9051895" y="5350911"/>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21"/>
            <p:cNvSpPr/>
            <p:nvPr/>
          </p:nvSpPr>
          <p:spPr>
            <a:xfrm>
              <a:off x="9051895" y="5137212"/>
              <a:ext cx="119508" cy="119236"/>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21"/>
            <p:cNvSpPr/>
            <p:nvPr/>
          </p:nvSpPr>
          <p:spPr>
            <a:xfrm>
              <a:off x="9051895" y="5569510"/>
              <a:ext cx="119508" cy="119236"/>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21"/>
            <p:cNvSpPr/>
            <p:nvPr/>
          </p:nvSpPr>
          <p:spPr>
            <a:xfrm>
              <a:off x="8788378"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21"/>
            <p:cNvSpPr/>
            <p:nvPr/>
          </p:nvSpPr>
          <p:spPr>
            <a:xfrm>
              <a:off x="8788378"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21"/>
            <p:cNvSpPr/>
            <p:nvPr/>
          </p:nvSpPr>
          <p:spPr>
            <a:xfrm>
              <a:off x="8788378" y="6877567"/>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21"/>
            <p:cNvSpPr/>
            <p:nvPr/>
          </p:nvSpPr>
          <p:spPr>
            <a:xfrm>
              <a:off x="8788378" y="6659240"/>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21"/>
            <p:cNvSpPr/>
            <p:nvPr/>
          </p:nvSpPr>
          <p:spPr>
            <a:xfrm>
              <a:off x="8788378"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21"/>
            <p:cNvSpPr/>
            <p:nvPr/>
          </p:nvSpPr>
          <p:spPr>
            <a:xfrm>
              <a:off x="6224532" y="5137212"/>
              <a:ext cx="119236" cy="119236"/>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21"/>
            <p:cNvSpPr/>
            <p:nvPr/>
          </p:nvSpPr>
          <p:spPr>
            <a:xfrm>
              <a:off x="6224532" y="5788926"/>
              <a:ext cx="119236" cy="118963"/>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21"/>
            <p:cNvSpPr/>
            <p:nvPr/>
          </p:nvSpPr>
          <p:spPr>
            <a:xfrm>
              <a:off x="6224532" y="6007526"/>
              <a:ext cx="119236" cy="119236"/>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21"/>
            <p:cNvSpPr/>
            <p:nvPr/>
          </p:nvSpPr>
          <p:spPr>
            <a:xfrm>
              <a:off x="6259649" y="4492031"/>
              <a:ext cx="84118" cy="108891"/>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21"/>
            <p:cNvSpPr/>
            <p:nvPr/>
          </p:nvSpPr>
          <p:spPr>
            <a:xfrm>
              <a:off x="6487777"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21"/>
            <p:cNvSpPr/>
            <p:nvPr/>
          </p:nvSpPr>
          <p:spPr>
            <a:xfrm>
              <a:off x="6487777"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21"/>
            <p:cNvSpPr/>
            <p:nvPr/>
          </p:nvSpPr>
          <p:spPr>
            <a:xfrm>
              <a:off x="6224532" y="5569510"/>
              <a:ext cx="119236" cy="119236"/>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21"/>
            <p:cNvSpPr/>
            <p:nvPr/>
          </p:nvSpPr>
          <p:spPr>
            <a:xfrm>
              <a:off x="6487777" y="4480597"/>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21"/>
            <p:cNvSpPr/>
            <p:nvPr/>
          </p:nvSpPr>
          <p:spPr>
            <a:xfrm>
              <a:off x="6041322" y="5573322"/>
              <a:ext cx="39473" cy="108619"/>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21"/>
            <p:cNvSpPr/>
            <p:nvPr/>
          </p:nvSpPr>
          <p:spPr>
            <a:xfrm>
              <a:off x="6224532" y="5350911"/>
              <a:ext cx="119236" cy="119508"/>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21"/>
            <p:cNvSpPr/>
            <p:nvPr/>
          </p:nvSpPr>
          <p:spPr>
            <a:xfrm>
              <a:off x="6039144" y="5355811"/>
              <a:ext cx="41106" cy="11188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21"/>
            <p:cNvSpPr/>
            <p:nvPr/>
          </p:nvSpPr>
          <p:spPr>
            <a:xfrm>
              <a:off x="6052756" y="5157901"/>
              <a:ext cx="27495" cy="88746"/>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21"/>
            <p:cNvSpPr/>
            <p:nvPr/>
          </p:nvSpPr>
          <p:spPr>
            <a:xfrm>
              <a:off x="6224532" y="4699197"/>
              <a:ext cx="119236" cy="119508"/>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21"/>
            <p:cNvSpPr/>
            <p:nvPr/>
          </p:nvSpPr>
          <p:spPr>
            <a:xfrm>
              <a:off x="6224532" y="4917796"/>
              <a:ext cx="119236" cy="119236"/>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21"/>
            <p:cNvSpPr/>
            <p:nvPr/>
          </p:nvSpPr>
          <p:spPr>
            <a:xfrm>
              <a:off x="6487777" y="6225853"/>
              <a:ext cx="119236" cy="119508"/>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21"/>
            <p:cNvSpPr/>
            <p:nvPr/>
          </p:nvSpPr>
          <p:spPr>
            <a:xfrm>
              <a:off x="6487777"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21"/>
            <p:cNvSpPr/>
            <p:nvPr/>
          </p:nvSpPr>
          <p:spPr>
            <a:xfrm>
              <a:off x="6840312" y="3934235"/>
              <a:ext cx="8711" cy="6261"/>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21"/>
            <p:cNvSpPr/>
            <p:nvPr/>
          </p:nvSpPr>
          <p:spPr>
            <a:xfrm>
              <a:off x="6069090" y="5813427"/>
              <a:ext cx="11161" cy="48184"/>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21"/>
            <p:cNvSpPr/>
            <p:nvPr/>
          </p:nvSpPr>
          <p:spPr>
            <a:xfrm>
              <a:off x="6751294"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21"/>
            <p:cNvSpPr/>
            <p:nvPr/>
          </p:nvSpPr>
          <p:spPr>
            <a:xfrm>
              <a:off x="6751294"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21"/>
            <p:cNvSpPr/>
            <p:nvPr/>
          </p:nvSpPr>
          <p:spPr>
            <a:xfrm>
              <a:off x="6751294"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21"/>
            <p:cNvSpPr/>
            <p:nvPr/>
          </p:nvSpPr>
          <p:spPr>
            <a:xfrm>
              <a:off x="6751294"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21"/>
            <p:cNvSpPr/>
            <p:nvPr/>
          </p:nvSpPr>
          <p:spPr>
            <a:xfrm>
              <a:off x="6487777" y="5137212"/>
              <a:ext cx="119236" cy="119236"/>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21"/>
            <p:cNvSpPr/>
            <p:nvPr/>
          </p:nvSpPr>
          <p:spPr>
            <a:xfrm>
              <a:off x="7505910"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21"/>
            <p:cNvSpPr/>
            <p:nvPr/>
          </p:nvSpPr>
          <p:spPr>
            <a:xfrm>
              <a:off x="6487777"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21"/>
            <p:cNvSpPr/>
            <p:nvPr/>
          </p:nvSpPr>
          <p:spPr>
            <a:xfrm>
              <a:off x="6487777" y="5788926"/>
              <a:ext cx="119236" cy="118963"/>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21"/>
            <p:cNvSpPr/>
            <p:nvPr/>
          </p:nvSpPr>
          <p:spPr>
            <a:xfrm>
              <a:off x="6487777" y="5569510"/>
              <a:ext cx="119236" cy="119236"/>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21"/>
            <p:cNvSpPr/>
            <p:nvPr/>
          </p:nvSpPr>
          <p:spPr>
            <a:xfrm>
              <a:off x="6487777" y="4917796"/>
              <a:ext cx="119236" cy="119236"/>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21"/>
            <p:cNvSpPr/>
            <p:nvPr/>
          </p:nvSpPr>
          <p:spPr>
            <a:xfrm>
              <a:off x="7769427" y="6226397"/>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21"/>
            <p:cNvSpPr/>
            <p:nvPr/>
          </p:nvSpPr>
          <p:spPr>
            <a:xfrm>
              <a:off x="7769427" y="6007526"/>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21"/>
            <p:cNvSpPr/>
            <p:nvPr/>
          </p:nvSpPr>
          <p:spPr>
            <a:xfrm>
              <a:off x="7769427" y="6444997"/>
              <a:ext cx="119780" cy="119236"/>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21"/>
            <p:cNvSpPr/>
            <p:nvPr/>
          </p:nvSpPr>
          <p:spPr>
            <a:xfrm>
              <a:off x="7769427" y="5570327"/>
              <a:ext cx="119780" cy="119236"/>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21"/>
            <p:cNvSpPr/>
            <p:nvPr/>
          </p:nvSpPr>
          <p:spPr>
            <a:xfrm>
              <a:off x="7769427" y="5788926"/>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21"/>
            <p:cNvSpPr/>
            <p:nvPr/>
          </p:nvSpPr>
          <p:spPr>
            <a:xfrm>
              <a:off x="7769427" y="6659240"/>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21"/>
            <p:cNvSpPr/>
            <p:nvPr/>
          </p:nvSpPr>
          <p:spPr>
            <a:xfrm>
              <a:off x="7769427" y="7096711"/>
              <a:ext cx="119780" cy="119236"/>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21"/>
            <p:cNvSpPr/>
            <p:nvPr/>
          </p:nvSpPr>
          <p:spPr>
            <a:xfrm>
              <a:off x="7769427" y="3610556"/>
              <a:ext cx="119780" cy="119236"/>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21"/>
            <p:cNvSpPr/>
            <p:nvPr/>
          </p:nvSpPr>
          <p:spPr>
            <a:xfrm>
              <a:off x="7769427" y="6878112"/>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21"/>
            <p:cNvSpPr/>
            <p:nvPr/>
          </p:nvSpPr>
          <p:spPr>
            <a:xfrm>
              <a:off x="7506455" y="3627978"/>
              <a:ext cx="119236" cy="101813"/>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21"/>
            <p:cNvSpPr/>
            <p:nvPr/>
          </p:nvSpPr>
          <p:spPr>
            <a:xfrm>
              <a:off x="7769427" y="5351728"/>
              <a:ext cx="119780" cy="119236"/>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21"/>
            <p:cNvSpPr/>
            <p:nvPr/>
          </p:nvSpPr>
          <p:spPr>
            <a:xfrm>
              <a:off x="7776778" y="7315310"/>
              <a:ext cx="107258" cy="35390"/>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21"/>
            <p:cNvSpPr/>
            <p:nvPr/>
          </p:nvSpPr>
          <p:spPr>
            <a:xfrm>
              <a:off x="7022433" y="7096167"/>
              <a:ext cx="111613" cy="83029"/>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21"/>
            <p:cNvSpPr/>
            <p:nvPr/>
          </p:nvSpPr>
          <p:spPr>
            <a:xfrm>
              <a:off x="7769427" y="4043671"/>
              <a:ext cx="119780" cy="119236"/>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21"/>
            <p:cNvSpPr/>
            <p:nvPr/>
          </p:nvSpPr>
          <p:spPr>
            <a:xfrm>
              <a:off x="6224532" y="6226397"/>
              <a:ext cx="119236" cy="119236"/>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21"/>
            <p:cNvSpPr/>
            <p:nvPr/>
          </p:nvSpPr>
          <p:spPr>
            <a:xfrm>
              <a:off x="7769427" y="5137212"/>
              <a:ext cx="119780" cy="119236"/>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21"/>
            <p:cNvSpPr/>
            <p:nvPr/>
          </p:nvSpPr>
          <p:spPr>
            <a:xfrm>
              <a:off x="6751294" y="6877567"/>
              <a:ext cx="119236" cy="119508"/>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21"/>
            <p:cNvSpPr/>
            <p:nvPr/>
          </p:nvSpPr>
          <p:spPr>
            <a:xfrm>
              <a:off x="6312189" y="6451530"/>
              <a:ext cx="31578" cy="49818"/>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21"/>
            <p:cNvSpPr/>
            <p:nvPr/>
          </p:nvSpPr>
          <p:spPr>
            <a:xfrm>
              <a:off x="6491043" y="6659240"/>
              <a:ext cx="115969" cy="117330"/>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21"/>
            <p:cNvSpPr/>
            <p:nvPr/>
          </p:nvSpPr>
          <p:spPr>
            <a:xfrm>
              <a:off x="7553550" y="7314766"/>
              <a:ext cx="44918" cy="9256"/>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21"/>
            <p:cNvSpPr/>
            <p:nvPr/>
          </p:nvSpPr>
          <p:spPr>
            <a:xfrm>
              <a:off x="7769427" y="4918613"/>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21"/>
            <p:cNvSpPr/>
            <p:nvPr/>
          </p:nvSpPr>
          <p:spPr>
            <a:xfrm>
              <a:off x="7769427" y="4700013"/>
              <a:ext cx="119780" cy="119236"/>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21"/>
            <p:cNvSpPr/>
            <p:nvPr/>
          </p:nvSpPr>
          <p:spPr>
            <a:xfrm>
              <a:off x="7769427" y="4480597"/>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21"/>
            <p:cNvSpPr/>
            <p:nvPr/>
          </p:nvSpPr>
          <p:spPr>
            <a:xfrm>
              <a:off x="7769427" y="4262270"/>
              <a:ext cx="119780" cy="119236"/>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21"/>
            <p:cNvSpPr/>
            <p:nvPr/>
          </p:nvSpPr>
          <p:spPr>
            <a:xfrm>
              <a:off x="7769427" y="3828883"/>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21"/>
            <p:cNvSpPr/>
            <p:nvPr/>
          </p:nvSpPr>
          <p:spPr>
            <a:xfrm>
              <a:off x="6487777" y="5350911"/>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21"/>
            <p:cNvSpPr/>
            <p:nvPr/>
          </p:nvSpPr>
          <p:spPr>
            <a:xfrm>
              <a:off x="7242666" y="6225853"/>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21"/>
            <p:cNvSpPr/>
            <p:nvPr/>
          </p:nvSpPr>
          <p:spPr>
            <a:xfrm>
              <a:off x="7242666" y="6007526"/>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21"/>
            <p:cNvSpPr/>
            <p:nvPr/>
          </p:nvSpPr>
          <p:spPr>
            <a:xfrm>
              <a:off x="7242666" y="5788926"/>
              <a:ext cx="119508" cy="118963"/>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21"/>
            <p:cNvSpPr/>
            <p:nvPr/>
          </p:nvSpPr>
          <p:spPr>
            <a:xfrm>
              <a:off x="7242666" y="6659240"/>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21"/>
            <p:cNvSpPr/>
            <p:nvPr/>
          </p:nvSpPr>
          <p:spPr>
            <a:xfrm>
              <a:off x="7242666" y="4043126"/>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21"/>
            <p:cNvSpPr/>
            <p:nvPr/>
          </p:nvSpPr>
          <p:spPr>
            <a:xfrm>
              <a:off x="7242666" y="6444452"/>
              <a:ext cx="119508" cy="119236"/>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21"/>
            <p:cNvSpPr/>
            <p:nvPr/>
          </p:nvSpPr>
          <p:spPr>
            <a:xfrm>
              <a:off x="7242666" y="5137212"/>
              <a:ext cx="119508" cy="119236"/>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21"/>
            <p:cNvSpPr/>
            <p:nvPr/>
          </p:nvSpPr>
          <p:spPr>
            <a:xfrm>
              <a:off x="7242666" y="4480597"/>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21"/>
            <p:cNvSpPr/>
            <p:nvPr/>
          </p:nvSpPr>
          <p:spPr>
            <a:xfrm>
              <a:off x="7242666" y="5350911"/>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21"/>
            <p:cNvSpPr/>
            <p:nvPr/>
          </p:nvSpPr>
          <p:spPr>
            <a:xfrm>
              <a:off x="7242666" y="4699197"/>
              <a:ext cx="119508" cy="119508"/>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21"/>
            <p:cNvSpPr/>
            <p:nvPr/>
          </p:nvSpPr>
          <p:spPr>
            <a:xfrm>
              <a:off x="7242666" y="4262270"/>
              <a:ext cx="119508" cy="119236"/>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21"/>
            <p:cNvSpPr/>
            <p:nvPr/>
          </p:nvSpPr>
          <p:spPr>
            <a:xfrm>
              <a:off x="7242666" y="7096167"/>
              <a:ext cx="119508" cy="118963"/>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21"/>
            <p:cNvSpPr/>
            <p:nvPr/>
          </p:nvSpPr>
          <p:spPr>
            <a:xfrm>
              <a:off x="7242666" y="4917796"/>
              <a:ext cx="119508" cy="119236"/>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21"/>
            <p:cNvSpPr/>
            <p:nvPr/>
          </p:nvSpPr>
          <p:spPr>
            <a:xfrm>
              <a:off x="7242666" y="5569510"/>
              <a:ext cx="119508" cy="119236"/>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21"/>
            <p:cNvSpPr/>
            <p:nvPr/>
          </p:nvSpPr>
          <p:spPr>
            <a:xfrm>
              <a:off x="7505910"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21"/>
            <p:cNvSpPr/>
            <p:nvPr/>
          </p:nvSpPr>
          <p:spPr>
            <a:xfrm>
              <a:off x="7505910"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21"/>
            <p:cNvSpPr/>
            <p:nvPr/>
          </p:nvSpPr>
          <p:spPr>
            <a:xfrm>
              <a:off x="7505910"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21"/>
            <p:cNvSpPr/>
            <p:nvPr/>
          </p:nvSpPr>
          <p:spPr>
            <a:xfrm>
              <a:off x="7505910"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21"/>
            <p:cNvSpPr/>
            <p:nvPr/>
          </p:nvSpPr>
          <p:spPr>
            <a:xfrm>
              <a:off x="7505910"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21"/>
            <p:cNvSpPr/>
            <p:nvPr/>
          </p:nvSpPr>
          <p:spPr>
            <a:xfrm>
              <a:off x="7505910"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21"/>
            <p:cNvSpPr/>
            <p:nvPr/>
          </p:nvSpPr>
          <p:spPr>
            <a:xfrm>
              <a:off x="7505910"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21"/>
            <p:cNvSpPr/>
            <p:nvPr/>
          </p:nvSpPr>
          <p:spPr>
            <a:xfrm>
              <a:off x="7505910"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21"/>
            <p:cNvSpPr/>
            <p:nvPr/>
          </p:nvSpPr>
          <p:spPr>
            <a:xfrm>
              <a:off x="7505910"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21"/>
            <p:cNvSpPr/>
            <p:nvPr/>
          </p:nvSpPr>
          <p:spPr>
            <a:xfrm>
              <a:off x="7242666" y="6877567"/>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21"/>
            <p:cNvSpPr/>
            <p:nvPr/>
          </p:nvSpPr>
          <p:spPr>
            <a:xfrm>
              <a:off x="7505910"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21"/>
            <p:cNvSpPr/>
            <p:nvPr/>
          </p:nvSpPr>
          <p:spPr>
            <a:xfrm>
              <a:off x="7505910"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21"/>
            <p:cNvSpPr/>
            <p:nvPr/>
          </p:nvSpPr>
          <p:spPr>
            <a:xfrm>
              <a:off x="7014811"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21"/>
            <p:cNvSpPr/>
            <p:nvPr/>
          </p:nvSpPr>
          <p:spPr>
            <a:xfrm>
              <a:off x="6751294"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21"/>
            <p:cNvSpPr/>
            <p:nvPr/>
          </p:nvSpPr>
          <p:spPr>
            <a:xfrm>
              <a:off x="7014811" y="3828883"/>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21"/>
            <p:cNvSpPr/>
            <p:nvPr/>
          </p:nvSpPr>
          <p:spPr>
            <a:xfrm>
              <a:off x="6751294"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21"/>
            <p:cNvSpPr/>
            <p:nvPr/>
          </p:nvSpPr>
          <p:spPr>
            <a:xfrm>
              <a:off x="6751294"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21"/>
            <p:cNvSpPr/>
            <p:nvPr/>
          </p:nvSpPr>
          <p:spPr>
            <a:xfrm>
              <a:off x="7014811"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21"/>
            <p:cNvSpPr/>
            <p:nvPr/>
          </p:nvSpPr>
          <p:spPr>
            <a:xfrm>
              <a:off x="7014811"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21"/>
            <p:cNvSpPr/>
            <p:nvPr/>
          </p:nvSpPr>
          <p:spPr>
            <a:xfrm>
              <a:off x="6751294"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21"/>
            <p:cNvSpPr/>
            <p:nvPr/>
          </p:nvSpPr>
          <p:spPr>
            <a:xfrm>
              <a:off x="7242666" y="3828883"/>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21"/>
            <p:cNvSpPr/>
            <p:nvPr/>
          </p:nvSpPr>
          <p:spPr>
            <a:xfrm>
              <a:off x="6751294"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21"/>
            <p:cNvSpPr/>
            <p:nvPr/>
          </p:nvSpPr>
          <p:spPr>
            <a:xfrm>
              <a:off x="6751294"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21"/>
            <p:cNvSpPr/>
            <p:nvPr/>
          </p:nvSpPr>
          <p:spPr>
            <a:xfrm>
              <a:off x="7014811"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21"/>
            <p:cNvSpPr/>
            <p:nvPr/>
          </p:nvSpPr>
          <p:spPr>
            <a:xfrm>
              <a:off x="6751294"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21"/>
            <p:cNvSpPr/>
            <p:nvPr/>
          </p:nvSpPr>
          <p:spPr>
            <a:xfrm>
              <a:off x="6751294"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21"/>
            <p:cNvSpPr/>
            <p:nvPr/>
          </p:nvSpPr>
          <p:spPr>
            <a:xfrm>
              <a:off x="7014811"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21"/>
            <p:cNvSpPr/>
            <p:nvPr/>
          </p:nvSpPr>
          <p:spPr>
            <a:xfrm>
              <a:off x="7014811"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21"/>
            <p:cNvSpPr/>
            <p:nvPr/>
          </p:nvSpPr>
          <p:spPr>
            <a:xfrm>
              <a:off x="7014811" y="6877567"/>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21"/>
            <p:cNvSpPr/>
            <p:nvPr/>
          </p:nvSpPr>
          <p:spPr>
            <a:xfrm>
              <a:off x="7014811"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21"/>
            <p:cNvSpPr/>
            <p:nvPr/>
          </p:nvSpPr>
          <p:spPr>
            <a:xfrm>
              <a:off x="7014811"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21"/>
            <p:cNvSpPr/>
            <p:nvPr/>
          </p:nvSpPr>
          <p:spPr>
            <a:xfrm>
              <a:off x="7014811"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21"/>
            <p:cNvSpPr/>
            <p:nvPr/>
          </p:nvSpPr>
          <p:spPr>
            <a:xfrm>
              <a:off x="7266894" y="3686235"/>
              <a:ext cx="93374" cy="43556"/>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21"/>
            <p:cNvSpPr/>
            <p:nvPr/>
          </p:nvSpPr>
          <p:spPr>
            <a:xfrm>
              <a:off x="7014811"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21"/>
            <p:cNvSpPr/>
            <p:nvPr/>
          </p:nvSpPr>
          <p:spPr>
            <a:xfrm>
              <a:off x="7014811"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21"/>
            <p:cNvSpPr/>
            <p:nvPr/>
          </p:nvSpPr>
          <p:spPr>
            <a:xfrm>
              <a:off x="6751294"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21"/>
            <p:cNvSpPr/>
            <p:nvPr/>
          </p:nvSpPr>
          <p:spPr>
            <a:xfrm>
              <a:off x="7014811"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21"/>
            <p:cNvSpPr/>
            <p:nvPr/>
          </p:nvSpPr>
          <p:spPr>
            <a:xfrm>
              <a:off x="7014811"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1" name="Google Shape;8291;p21"/>
          <p:cNvGrpSpPr/>
          <p:nvPr/>
        </p:nvGrpSpPr>
        <p:grpSpPr>
          <a:xfrm rot="-2025189">
            <a:off x="-533789" y="239444"/>
            <a:ext cx="3169107" cy="247825"/>
            <a:chOff x="-426800" y="10219250"/>
            <a:chExt cx="3594216" cy="281069"/>
          </a:xfrm>
        </p:grpSpPr>
        <p:sp>
          <p:nvSpPr>
            <p:cNvPr id="8292" name="Google Shape;8292;p21"/>
            <p:cNvSpPr/>
            <p:nvPr/>
          </p:nvSpPr>
          <p:spPr>
            <a:xfrm>
              <a:off x="-426800" y="10219250"/>
              <a:ext cx="3594216" cy="281069"/>
            </a:xfrm>
            <a:custGeom>
              <a:rect b="b" l="l" r="r" t="t"/>
              <a:pathLst>
                <a:path extrusionOk="0" h="4752" w="60767">
                  <a:moveTo>
                    <a:pt x="88" y="1"/>
                  </a:moveTo>
                  <a:cubicBezTo>
                    <a:pt x="40" y="1"/>
                    <a:pt x="0" y="39"/>
                    <a:pt x="0" y="88"/>
                  </a:cubicBezTo>
                  <a:lnTo>
                    <a:pt x="0" y="4664"/>
                  </a:lnTo>
                  <a:cubicBezTo>
                    <a:pt x="0" y="4711"/>
                    <a:pt x="40" y="4752"/>
                    <a:pt x="88" y="4752"/>
                  </a:cubicBezTo>
                  <a:lnTo>
                    <a:pt x="60681" y="4752"/>
                  </a:lnTo>
                  <a:cubicBezTo>
                    <a:pt x="60727" y="4752"/>
                    <a:pt x="60767" y="4711"/>
                    <a:pt x="60765" y="4665"/>
                  </a:cubicBezTo>
                  <a:lnTo>
                    <a:pt x="60765" y="88"/>
                  </a:lnTo>
                  <a:cubicBezTo>
                    <a:pt x="60765" y="41"/>
                    <a:pt x="60727" y="1"/>
                    <a:pt x="60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21"/>
            <p:cNvSpPr/>
            <p:nvPr/>
          </p:nvSpPr>
          <p:spPr>
            <a:xfrm>
              <a:off x="-306492" y="10297029"/>
              <a:ext cx="3355024" cy="125688"/>
            </a:xfrm>
            <a:custGeom>
              <a:rect b="b" l="l" r="r" t="t"/>
              <a:pathLst>
                <a:path extrusionOk="0" h="2125" w="56723">
                  <a:moveTo>
                    <a:pt x="4472" y="0"/>
                  </a:moveTo>
                  <a:cubicBezTo>
                    <a:pt x="4410" y="0"/>
                    <a:pt x="4348" y="10"/>
                    <a:pt x="4288" y="32"/>
                  </a:cubicBezTo>
                  <a:cubicBezTo>
                    <a:pt x="4020" y="128"/>
                    <a:pt x="3874" y="440"/>
                    <a:pt x="3888" y="726"/>
                  </a:cubicBezTo>
                  <a:cubicBezTo>
                    <a:pt x="3903" y="1009"/>
                    <a:pt x="4043" y="1273"/>
                    <a:pt x="4195" y="1517"/>
                  </a:cubicBezTo>
                  <a:cubicBezTo>
                    <a:pt x="4366" y="1788"/>
                    <a:pt x="4589" y="2069"/>
                    <a:pt x="4906" y="2116"/>
                  </a:cubicBezTo>
                  <a:cubicBezTo>
                    <a:pt x="4937" y="2121"/>
                    <a:pt x="4968" y="2123"/>
                    <a:pt x="4999" y="2123"/>
                  </a:cubicBezTo>
                  <a:cubicBezTo>
                    <a:pt x="5334" y="2123"/>
                    <a:pt x="5631" y="1862"/>
                    <a:pt x="5877" y="1617"/>
                  </a:cubicBezTo>
                  <a:cubicBezTo>
                    <a:pt x="6032" y="1464"/>
                    <a:pt x="6192" y="1302"/>
                    <a:pt x="6268" y="1098"/>
                  </a:cubicBezTo>
                  <a:cubicBezTo>
                    <a:pt x="6346" y="893"/>
                    <a:pt x="6318" y="632"/>
                    <a:pt x="6145" y="499"/>
                  </a:cubicBezTo>
                  <a:cubicBezTo>
                    <a:pt x="6068" y="441"/>
                    <a:pt x="5973" y="416"/>
                    <a:pt x="5877" y="416"/>
                  </a:cubicBezTo>
                  <a:cubicBezTo>
                    <a:pt x="5792" y="416"/>
                    <a:pt x="5705" y="435"/>
                    <a:pt x="5627" y="469"/>
                  </a:cubicBezTo>
                  <a:cubicBezTo>
                    <a:pt x="5516" y="519"/>
                    <a:pt x="5418" y="592"/>
                    <a:pt x="5326" y="674"/>
                  </a:cubicBezTo>
                  <a:cubicBezTo>
                    <a:pt x="5226" y="499"/>
                    <a:pt x="5117" y="329"/>
                    <a:pt x="4964" y="198"/>
                  </a:cubicBezTo>
                  <a:cubicBezTo>
                    <a:pt x="4828" y="80"/>
                    <a:pt x="4649" y="0"/>
                    <a:pt x="4472" y="0"/>
                  </a:cubicBezTo>
                  <a:close/>
                  <a:moveTo>
                    <a:pt x="8348" y="0"/>
                  </a:moveTo>
                  <a:cubicBezTo>
                    <a:pt x="8286" y="0"/>
                    <a:pt x="8224" y="10"/>
                    <a:pt x="8165" y="32"/>
                  </a:cubicBezTo>
                  <a:cubicBezTo>
                    <a:pt x="7895" y="128"/>
                    <a:pt x="7750" y="440"/>
                    <a:pt x="7765" y="726"/>
                  </a:cubicBezTo>
                  <a:cubicBezTo>
                    <a:pt x="7779" y="1009"/>
                    <a:pt x="7920" y="1273"/>
                    <a:pt x="8072" y="1517"/>
                  </a:cubicBezTo>
                  <a:cubicBezTo>
                    <a:pt x="8242" y="1788"/>
                    <a:pt x="8466" y="2069"/>
                    <a:pt x="8783" y="2116"/>
                  </a:cubicBezTo>
                  <a:cubicBezTo>
                    <a:pt x="8814" y="2121"/>
                    <a:pt x="8845" y="2123"/>
                    <a:pt x="8875" y="2123"/>
                  </a:cubicBezTo>
                  <a:cubicBezTo>
                    <a:pt x="9210" y="2123"/>
                    <a:pt x="9507" y="1862"/>
                    <a:pt x="9752" y="1617"/>
                  </a:cubicBezTo>
                  <a:cubicBezTo>
                    <a:pt x="9908" y="1464"/>
                    <a:pt x="10067" y="1302"/>
                    <a:pt x="10145" y="1098"/>
                  </a:cubicBezTo>
                  <a:cubicBezTo>
                    <a:pt x="10222" y="893"/>
                    <a:pt x="10195" y="632"/>
                    <a:pt x="10021" y="499"/>
                  </a:cubicBezTo>
                  <a:cubicBezTo>
                    <a:pt x="9944" y="441"/>
                    <a:pt x="9850" y="416"/>
                    <a:pt x="9753" y="416"/>
                  </a:cubicBezTo>
                  <a:cubicBezTo>
                    <a:pt x="9668" y="416"/>
                    <a:pt x="9582" y="435"/>
                    <a:pt x="9504" y="469"/>
                  </a:cubicBezTo>
                  <a:cubicBezTo>
                    <a:pt x="9392" y="519"/>
                    <a:pt x="9293" y="592"/>
                    <a:pt x="9203" y="674"/>
                  </a:cubicBezTo>
                  <a:cubicBezTo>
                    <a:pt x="9102" y="499"/>
                    <a:pt x="8992" y="329"/>
                    <a:pt x="8840" y="198"/>
                  </a:cubicBezTo>
                  <a:cubicBezTo>
                    <a:pt x="8703" y="80"/>
                    <a:pt x="8525" y="0"/>
                    <a:pt x="8348" y="0"/>
                  </a:cubicBezTo>
                  <a:close/>
                  <a:moveTo>
                    <a:pt x="12222" y="0"/>
                  </a:moveTo>
                  <a:cubicBezTo>
                    <a:pt x="12160" y="0"/>
                    <a:pt x="12098" y="10"/>
                    <a:pt x="12038" y="32"/>
                  </a:cubicBezTo>
                  <a:cubicBezTo>
                    <a:pt x="11770" y="128"/>
                    <a:pt x="11625" y="440"/>
                    <a:pt x="11640" y="726"/>
                  </a:cubicBezTo>
                  <a:cubicBezTo>
                    <a:pt x="11654" y="1009"/>
                    <a:pt x="11793" y="1273"/>
                    <a:pt x="11945" y="1517"/>
                  </a:cubicBezTo>
                  <a:cubicBezTo>
                    <a:pt x="12116" y="1788"/>
                    <a:pt x="12339" y="2069"/>
                    <a:pt x="12658" y="2116"/>
                  </a:cubicBezTo>
                  <a:cubicBezTo>
                    <a:pt x="12689" y="2121"/>
                    <a:pt x="12720" y="2123"/>
                    <a:pt x="12750" y="2123"/>
                  </a:cubicBezTo>
                  <a:cubicBezTo>
                    <a:pt x="13085" y="2123"/>
                    <a:pt x="13382" y="1862"/>
                    <a:pt x="13627" y="1617"/>
                  </a:cubicBezTo>
                  <a:cubicBezTo>
                    <a:pt x="13783" y="1464"/>
                    <a:pt x="13942" y="1302"/>
                    <a:pt x="14019" y="1098"/>
                  </a:cubicBezTo>
                  <a:cubicBezTo>
                    <a:pt x="14095" y="893"/>
                    <a:pt x="14070" y="632"/>
                    <a:pt x="13895" y="499"/>
                  </a:cubicBezTo>
                  <a:cubicBezTo>
                    <a:pt x="13818" y="441"/>
                    <a:pt x="13723" y="416"/>
                    <a:pt x="13627" y="416"/>
                  </a:cubicBezTo>
                  <a:cubicBezTo>
                    <a:pt x="13542" y="416"/>
                    <a:pt x="13455" y="435"/>
                    <a:pt x="13377" y="469"/>
                  </a:cubicBezTo>
                  <a:cubicBezTo>
                    <a:pt x="13267" y="519"/>
                    <a:pt x="13168" y="592"/>
                    <a:pt x="13076" y="674"/>
                  </a:cubicBezTo>
                  <a:cubicBezTo>
                    <a:pt x="12976" y="499"/>
                    <a:pt x="12867" y="329"/>
                    <a:pt x="12715" y="198"/>
                  </a:cubicBezTo>
                  <a:cubicBezTo>
                    <a:pt x="12578" y="80"/>
                    <a:pt x="12399" y="0"/>
                    <a:pt x="12222" y="0"/>
                  </a:cubicBezTo>
                  <a:close/>
                  <a:moveTo>
                    <a:pt x="16097" y="0"/>
                  </a:moveTo>
                  <a:cubicBezTo>
                    <a:pt x="16035" y="0"/>
                    <a:pt x="15973" y="10"/>
                    <a:pt x="15913" y="32"/>
                  </a:cubicBezTo>
                  <a:cubicBezTo>
                    <a:pt x="15644" y="128"/>
                    <a:pt x="15499" y="440"/>
                    <a:pt x="15513" y="726"/>
                  </a:cubicBezTo>
                  <a:cubicBezTo>
                    <a:pt x="15528" y="1009"/>
                    <a:pt x="15668" y="1273"/>
                    <a:pt x="15820" y="1517"/>
                  </a:cubicBezTo>
                  <a:cubicBezTo>
                    <a:pt x="15991" y="1788"/>
                    <a:pt x="16214" y="2069"/>
                    <a:pt x="16531" y="2116"/>
                  </a:cubicBezTo>
                  <a:cubicBezTo>
                    <a:pt x="16562" y="2121"/>
                    <a:pt x="16593" y="2123"/>
                    <a:pt x="16624" y="2123"/>
                  </a:cubicBezTo>
                  <a:cubicBezTo>
                    <a:pt x="16958" y="2123"/>
                    <a:pt x="17256" y="1862"/>
                    <a:pt x="17500" y="1617"/>
                  </a:cubicBezTo>
                  <a:cubicBezTo>
                    <a:pt x="17656" y="1464"/>
                    <a:pt x="17816" y="1302"/>
                    <a:pt x="17893" y="1098"/>
                  </a:cubicBezTo>
                  <a:cubicBezTo>
                    <a:pt x="17972" y="895"/>
                    <a:pt x="17945" y="632"/>
                    <a:pt x="17770" y="499"/>
                  </a:cubicBezTo>
                  <a:cubicBezTo>
                    <a:pt x="17693" y="441"/>
                    <a:pt x="17598" y="416"/>
                    <a:pt x="17502" y="416"/>
                  </a:cubicBezTo>
                  <a:cubicBezTo>
                    <a:pt x="17417" y="416"/>
                    <a:pt x="17330" y="435"/>
                    <a:pt x="17252" y="469"/>
                  </a:cubicBezTo>
                  <a:cubicBezTo>
                    <a:pt x="17140" y="519"/>
                    <a:pt x="17041" y="592"/>
                    <a:pt x="16951" y="674"/>
                  </a:cubicBezTo>
                  <a:cubicBezTo>
                    <a:pt x="16851" y="499"/>
                    <a:pt x="16740" y="329"/>
                    <a:pt x="16588" y="198"/>
                  </a:cubicBezTo>
                  <a:cubicBezTo>
                    <a:pt x="16452" y="80"/>
                    <a:pt x="16273" y="0"/>
                    <a:pt x="16097" y="0"/>
                  </a:cubicBezTo>
                  <a:close/>
                  <a:moveTo>
                    <a:pt x="19973" y="0"/>
                  </a:moveTo>
                  <a:cubicBezTo>
                    <a:pt x="19911" y="0"/>
                    <a:pt x="19849" y="10"/>
                    <a:pt x="19790" y="32"/>
                  </a:cubicBezTo>
                  <a:cubicBezTo>
                    <a:pt x="19520" y="128"/>
                    <a:pt x="19375" y="440"/>
                    <a:pt x="19390" y="726"/>
                  </a:cubicBezTo>
                  <a:cubicBezTo>
                    <a:pt x="19404" y="1009"/>
                    <a:pt x="19543" y="1273"/>
                    <a:pt x="19696" y="1517"/>
                  </a:cubicBezTo>
                  <a:cubicBezTo>
                    <a:pt x="19866" y="1788"/>
                    <a:pt x="20091" y="2069"/>
                    <a:pt x="20407" y="2116"/>
                  </a:cubicBezTo>
                  <a:cubicBezTo>
                    <a:pt x="20439" y="2121"/>
                    <a:pt x="20469" y="2123"/>
                    <a:pt x="20500" y="2123"/>
                  </a:cubicBezTo>
                  <a:cubicBezTo>
                    <a:pt x="20835" y="2123"/>
                    <a:pt x="21132" y="1862"/>
                    <a:pt x="21377" y="1617"/>
                  </a:cubicBezTo>
                  <a:cubicBezTo>
                    <a:pt x="21533" y="1464"/>
                    <a:pt x="21692" y="1302"/>
                    <a:pt x="21769" y="1098"/>
                  </a:cubicBezTo>
                  <a:cubicBezTo>
                    <a:pt x="21847" y="893"/>
                    <a:pt x="21820" y="632"/>
                    <a:pt x="21646" y="499"/>
                  </a:cubicBezTo>
                  <a:cubicBezTo>
                    <a:pt x="21568" y="441"/>
                    <a:pt x="21473" y="416"/>
                    <a:pt x="21377" y="416"/>
                  </a:cubicBezTo>
                  <a:cubicBezTo>
                    <a:pt x="21292" y="416"/>
                    <a:pt x="21205" y="435"/>
                    <a:pt x="21127" y="469"/>
                  </a:cubicBezTo>
                  <a:cubicBezTo>
                    <a:pt x="21017" y="519"/>
                    <a:pt x="20918" y="592"/>
                    <a:pt x="20826" y="674"/>
                  </a:cubicBezTo>
                  <a:cubicBezTo>
                    <a:pt x="20726" y="499"/>
                    <a:pt x="20617" y="329"/>
                    <a:pt x="20465" y="198"/>
                  </a:cubicBezTo>
                  <a:cubicBezTo>
                    <a:pt x="20328" y="80"/>
                    <a:pt x="20150" y="0"/>
                    <a:pt x="19973" y="0"/>
                  </a:cubicBezTo>
                  <a:close/>
                  <a:moveTo>
                    <a:pt x="23847" y="0"/>
                  </a:moveTo>
                  <a:cubicBezTo>
                    <a:pt x="23785" y="0"/>
                    <a:pt x="23723" y="10"/>
                    <a:pt x="23663" y="32"/>
                  </a:cubicBezTo>
                  <a:cubicBezTo>
                    <a:pt x="23395" y="128"/>
                    <a:pt x="23249" y="440"/>
                    <a:pt x="23263" y="726"/>
                  </a:cubicBezTo>
                  <a:cubicBezTo>
                    <a:pt x="23278" y="1009"/>
                    <a:pt x="23418" y="1273"/>
                    <a:pt x="23570" y="1517"/>
                  </a:cubicBezTo>
                  <a:cubicBezTo>
                    <a:pt x="23741" y="1788"/>
                    <a:pt x="23964" y="2069"/>
                    <a:pt x="24281" y="2116"/>
                  </a:cubicBezTo>
                  <a:cubicBezTo>
                    <a:pt x="24312" y="2121"/>
                    <a:pt x="24343" y="2123"/>
                    <a:pt x="24374" y="2123"/>
                  </a:cubicBezTo>
                  <a:cubicBezTo>
                    <a:pt x="24708" y="2123"/>
                    <a:pt x="25006" y="1862"/>
                    <a:pt x="25252" y="1617"/>
                  </a:cubicBezTo>
                  <a:cubicBezTo>
                    <a:pt x="25406" y="1464"/>
                    <a:pt x="25567" y="1302"/>
                    <a:pt x="25643" y="1098"/>
                  </a:cubicBezTo>
                  <a:cubicBezTo>
                    <a:pt x="25720" y="893"/>
                    <a:pt x="25693" y="632"/>
                    <a:pt x="25520" y="499"/>
                  </a:cubicBezTo>
                  <a:cubicBezTo>
                    <a:pt x="25443" y="441"/>
                    <a:pt x="25348" y="416"/>
                    <a:pt x="25252" y="416"/>
                  </a:cubicBezTo>
                  <a:cubicBezTo>
                    <a:pt x="25167" y="416"/>
                    <a:pt x="25080" y="435"/>
                    <a:pt x="25002" y="469"/>
                  </a:cubicBezTo>
                  <a:cubicBezTo>
                    <a:pt x="24890" y="519"/>
                    <a:pt x="24793" y="592"/>
                    <a:pt x="24701" y="674"/>
                  </a:cubicBezTo>
                  <a:cubicBezTo>
                    <a:pt x="24601" y="499"/>
                    <a:pt x="24492" y="329"/>
                    <a:pt x="24338" y="198"/>
                  </a:cubicBezTo>
                  <a:cubicBezTo>
                    <a:pt x="24203" y="80"/>
                    <a:pt x="24024" y="0"/>
                    <a:pt x="23847" y="0"/>
                  </a:cubicBezTo>
                  <a:close/>
                  <a:moveTo>
                    <a:pt x="27723" y="0"/>
                  </a:moveTo>
                  <a:cubicBezTo>
                    <a:pt x="27661" y="0"/>
                    <a:pt x="27599" y="10"/>
                    <a:pt x="27540" y="32"/>
                  </a:cubicBezTo>
                  <a:cubicBezTo>
                    <a:pt x="27270" y="128"/>
                    <a:pt x="27125" y="440"/>
                    <a:pt x="27140" y="726"/>
                  </a:cubicBezTo>
                  <a:cubicBezTo>
                    <a:pt x="27154" y="1009"/>
                    <a:pt x="27294" y="1273"/>
                    <a:pt x="27446" y="1517"/>
                  </a:cubicBezTo>
                  <a:cubicBezTo>
                    <a:pt x="27617" y="1788"/>
                    <a:pt x="27841" y="2069"/>
                    <a:pt x="28157" y="2116"/>
                  </a:cubicBezTo>
                  <a:cubicBezTo>
                    <a:pt x="28189" y="2121"/>
                    <a:pt x="28219" y="2123"/>
                    <a:pt x="28250" y="2123"/>
                  </a:cubicBezTo>
                  <a:cubicBezTo>
                    <a:pt x="28585" y="2123"/>
                    <a:pt x="28882" y="1862"/>
                    <a:pt x="29126" y="1617"/>
                  </a:cubicBezTo>
                  <a:cubicBezTo>
                    <a:pt x="29283" y="1464"/>
                    <a:pt x="29442" y="1302"/>
                    <a:pt x="29519" y="1098"/>
                  </a:cubicBezTo>
                  <a:cubicBezTo>
                    <a:pt x="29597" y="893"/>
                    <a:pt x="29569" y="632"/>
                    <a:pt x="29396" y="499"/>
                  </a:cubicBezTo>
                  <a:cubicBezTo>
                    <a:pt x="29318" y="441"/>
                    <a:pt x="29224" y="416"/>
                    <a:pt x="29127" y="416"/>
                  </a:cubicBezTo>
                  <a:cubicBezTo>
                    <a:pt x="29043" y="416"/>
                    <a:pt x="28956" y="435"/>
                    <a:pt x="28878" y="469"/>
                  </a:cubicBezTo>
                  <a:cubicBezTo>
                    <a:pt x="28767" y="519"/>
                    <a:pt x="28668" y="592"/>
                    <a:pt x="28577" y="674"/>
                  </a:cubicBezTo>
                  <a:cubicBezTo>
                    <a:pt x="28477" y="499"/>
                    <a:pt x="28367" y="329"/>
                    <a:pt x="28215" y="198"/>
                  </a:cubicBezTo>
                  <a:cubicBezTo>
                    <a:pt x="28078" y="80"/>
                    <a:pt x="27899" y="0"/>
                    <a:pt x="27723" y="0"/>
                  </a:cubicBezTo>
                  <a:close/>
                  <a:moveTo>
                    <a:pt x="31597" y="0"/>
                  </a:moveTo>
                  <a:cubicBezTo>
                    <a:pt x="31535" y="0"/>
                    <a:pt x="31473" y="10"/>
                    <a:pt x="31413" y="32"/>
                  </a:cubicBezTo>
                  <a:cubicBezTo>
                    <a:pt x="31145" y="128"/>
                    <a:pt x="31000" y="440"/>
                    <a:pt x="31015" y="726"/>
                  </a:cubicBezTo>
                  <a:cubicBezTo>
                    <a:pt x="31029" y="1009"/>
                    <a:pt x="31168" y="1273"/>
                    <a:pt x="31320" y="1517"/>
                  </a:cubicBezTo>
                  <a:cubicBezTo>
                    <a:pt x="31490" y="1788"/>
                    <a:pt x="31714" y="2069"/>
                    <a:pt x="32032" y="2116"/>
                  </a:cubicBezTo>
                  <a:cubicBezTo>
                    <a:pt x="32063" y="2121"/>
                    <a:pt x="32094" y="2123"/>
                    <a:pt x="32125" y="2123"/>
                  </a:cubicBezTo>
                  <a:cubicBezTo>
                    <a:pt x="32460" y="2123"/>
                    <a:pt x="32757" y="1862"/>
                    <a:pt x="33001" y="1617"/>
                  </a:cubicBezTo>
                  <a:cubicBezTo>
                    <a:pt x="33158" y="1464"/>
                    <a:pt x="33317" y="1302"/>
                    <a:pt x="33394" y="1098"/>
                  </a:cubicBezTo>
                  <a:cubicBezTo>
                    <a:pt x="33473" y="895"/>
                    <a:pt x="33443" y="632"/>
                    <a:pt x="33270" y="499"/>
                  </a:cubicBezTo>
                  <a:cubicBezTo>
                    <a:pt x="33192" y="441"/>
                    <a:pt x="33098" y="416"/>
                    <a:pt x="33001" y="416"/>
                  </a:cubicBezTo>
                  <a:cubicBezTo>
                    <a:pt x="32916" y="416"/>
                    <a:pt x="32830" y="435"/>
                    <a:pt x="32752" y="469"/>
                  </a:cubicBezTo>
                  <a:cubicBezTo>
                    <a:pt x="32642" y="519"/>
                    <a:pt x="32543" y="592"/>
                    <a:pt x="32451" y="674"/>
                  </a:cubicBezTo>
                  <a:cubicBezTo>
                    <a:pt x="32351" y="499"/>
                    <a:pt x="32242" y="329"/>
                    <a:pt x="32090" y="198"/>
                  </a:cubicBezTo>
                  <a:cubicBezTo>
                    <a:pt x="31953" y="80"/>
                    <a:pt x="31774" y="0"/>
                    <a:pt x="31597" y="0"/>
                  </a:cubicBezTo>
                  <a:close/>
                  <a:moveTo>
                    <a:pt x="35473" y="0"/>
                  </a:moveTo>
                  <a:cubicBezTo>
                    <a:pt x="35411" y="0"/>
                    <a:pt x="35349" y="10"/>
                    <a:pt x="35289" y="32"/>
                  </a:cubicBezTo>
                  <a:cubicBezTo>
                    <a:pt x="35020" y="128"/>
                    <a:pt x="34875" y="440"/>
                    <a:pt x="34889" y="726"/>
                  </a:cubicBezTo>
                  <a:cubicBezTo>
                    <a:pt x="34904" y="1009"/>
                    <a:pt x="35044" y="1273"/>
                    <a:pt x="35196" y="1517"/>
                  </a:cubicBezTo>
                  <a:cubicBezTo>
                    <a:pt x="35367" y="1788"/>
                    <a:pt x="35590" y="2069"/>
                    <a:pt x="35907" y="2116"/>
                  </a:cubicBezTo>
                  <a:cubicBezTo>
                    <a:pt x="35938" y="2121"/>
                    <a:pt x="35969" y="2123"/>
                    <a:pt x="36000" y="2123"/>
                  </a:cubicBezTo>
                  <a:cubicBezTo>
                    <a:pt x="36335" y="2123"/>
                    <a:pt x="36632" y="1862"/>
                    <a:pt x="36878" y="1617"/>
                  </a:cubicBezTo>
                  <a:cubicBezTo>
                    <a:pt x="37033" y="1464"/>
                    <a:pt x="37193" y="1302"/>
                    <a:pt x="37269" y="1098"/>
                  </a:cubicBezTo>
                  <a:cubicBezTo>
                    <a:pt x="37348" y="895"/>
                    <a:pt x="37319" y="632"/>
                    <a:pt x="37146" y="499"/>
                  </a:cubicBezTo>
                  <a:cubicBezTo>
                    <a:pt x="37069" y="441"/>
                    <a:pt x="36974" y="416"/>
                    <a:pt x="36878" y="416"/>
                  </a:cubicBezTo>
                  <a:cubicBezTo>
                    <a:pt x="36793" y="416"/>
                    <a:pt x="36706" y="435"/>
                    <a:pt x="36628" y="469"/>
                  </a:cubicBezTo>
                  <a:cubicBezTo>
                    <a:pt x="36517" y="519"/>
                    <a:pt x="36418" y="592"/>
                    <a:pt x="36327" y="674"/>
                  </a:cubicBezTo>
                  <a:cubicBezTo>
                    <a:pt x="36227" y="499"/>
                    <a:pt x="36118" y="329"/>
                    <a:pt x="35965" y="198"/>
                  </a:cubicBezTo>
                  <a:cubicBezTo>
                    <a:pt x="35829" y="80"/>
                    <a:pt x="35650" y="0"/>
                    <a:pt x="35473" y="0"/>
                  </a:cubicBezTo>
                  <a:close/>
                  <a:moveTo>
                    <a:pt x="39348" y="0"/>
                  </a:moveTo>
                  <a:cubicBezTo>
                    <a:pt x="39286" y="0"/>
                    <a:pt x="39224" y="10"/>
                    <a:pt x="39164" y="32"/>
                  </a:cubicBezTo>
                  <a:cubicBezTo>
                    <a:pt x="38895" y="128"/>
                    <a:pt x="38750" y="440"/>
                    <a:pt x="38764" y="726"/>
                  </a:cubicBezTo>
                  <a:cubicBezTo>
                    <a:pt x="38779" y="1009"/>
                    <a:pt x="38918" y="1273"/>
                    <a:pt x="39071" y="1517"/>
                  </a:cubicBezTo>
                  <a:cubicBezTo>
                    <a:pt x="39240" y="1788"/>
                    <a:pt x="39465" y="2069"/>
                    <a:pt x="39782" y="2116"/>
                  </a:cubicBezTo>
                  <a:cubicBezTo>
                    <a:pt x="39813" y="2121"/>
                    <a:pt x="39844" y="2123"/>
                    <a:pt x="39875" y="2123"/>
                  </a:cubicBezTo>
                  <a:cubicBezTo>
                    <a:pt x="40210" y="2123"/>
                    <a:pt x="40507" y="1862"/>
                    <a:pt x="40751" y="1617"/>
                  </a:cubicBezTo>
                  <a:cubicBezTo>
                    <a:pt x="40908" y="1464"/>
                    <a:pt x="41067" y="1302"/>
                    <a:pt x="41144" y="1098"/>
                  </a:cubicBezTo>
                  <a:cubicBezTo>
                    <a:pt x="41223" y="895"/>
                    <a:pt x="41194" y="632"/>
                    <a:pt x="41021" y="499"/>
                  </a:cubicBezTo>
                  <a:cubicBezTo>
                    <a:pt x="40943" y="441"/>
                    <a:pt x="40849" y="416"/>
                    <a:pt x="40752" y="416"/>
                  </a:cubicBezTo>
                  <a:cubicBezTo>
                    <a:pt x="40667" y="416"/>
                    <a:pt x="40580" y="435"/>
                    <a:pt x="40502" y="469"/>
                  </a:cubicBezTo>
                  <a:cubicBezTo>
                    <a:pt x="40392" y="519"/>
                    <a:pt x="40293" y="592"/>
                    <a:pt x="40201" y="674"/>
                  </a:cubicBezTo>
                  <a:cubicBezTo>
                    <a:pt x="40101" y="499"/>
                    <a:pt x="39992" y="329"/>
                    <a:pt x="39840" y="198"/>
                  </a:cubicBezTo>
                  <a:cubicBezTo>
                    <a:pt x="39703" y="80"/>
                    <a:pt x="39524" y="0"/>
                    <a:pt x="39348" y="0"/>
                  </a:cubicBezTo>
                  <a:close/>
                  <a:moveTo>
                    <a:pt x="43222" y="0"/>
                  </a:moveTo>
                  <a:cubicBezTo>
                    <a:pt x="43159" y="0"/>
                    <a:pt x="43098" y="10"/>
                    <a:pt x="43038" y="32"/>
                  </a:cubicBezTo>
                  <a:cubicBezTo>
                    <a:pt x="42768" y="128"/>
                    <a:pt x="42624" y="440"/>
                    <a:pt x="42638" y="726"/>
                  </a:cubicBezTo>
                  <a:cubicBezTo>
                    <a:pt x="42652" y="1009"/>
                    <a:pt x="42793" y="1273"/>
                    <a:pt x="42945" y="1517"/>
                  </a:cubicBezTo>
                  <a:cubicBezTo>
                    <a:pt x="43115" y="1788"/>
                    <a:pt x="43339" y="2069"/>
                    <a:pt x="43656" y="2116"/>
                  </a:cubicBezTo>
                  <a:cubicBezTo>
                    <a:pt x="43687" y="2121"/>
                    <a:pt x="43718" y="2123"/>
                    <a:pt x="43748" y="2123"/>
                  </a:cubicBezTo>
                  <a:cubicBezTo>
                    <a:pt x="44083" y="2123"/>
                    <a:pt x="44381" y="1862"/>
                    <a:pt x="44626" y="1617"/>
                  </a:cubicBezTo>
                  <a:cubicBezTo>
                    <a:pt x="44781" y="1464"/>
                    <a:pt x="44942" y="1302"/>
                    <a:pt x="45018" y="1098"/>
                  </a:cubicBezTo>
                  <a:cubicBezTo>
                    <a:pt x="45097" y="895"/>
                    <a:pt x="45071" y="632"/>
                    <a:pt x="44894" y="499"/>
                  </a:cubicBezTo>
                  <a:cubicBezTo>
                    <a:pt x="44817" y="441"/>
                    <a:pt x="44723" y="416"/>
                    <a:pt x="44626" y="416"/>
                  </a:cubicBezTo>
                  <a:cubicBezTo>
                    <a:pt x="44541" y="416"/>
                    <a:pt x="44455" y="435"/>
                    <a:pt x="44377" y="469"/>
                  </a:cubicBezTo>
                  <a:cubicBezTo>
                    <a:pt x="44265" y="519"/>
                    <a:pt x="44166" y="592"/>
                    <a:pt x="44076" y="674"/>
                  </a:cubicBezTo>
                  <a:cubicBezTo>
                    <a:pt x="43975" y="499"/>
                    <a:pt x="43867" y="329"/>
                    <a:pt x="43713" y="198"/>
                  </a:cubicBezTo>
                  <a:cubicBezTo>
                    <a:pt x="43577" y="80"/>
                    <a:pt x="43398" y="0"/>
                    <a:pt x="43222" y="0"/>
                  </a:cubicBezTo>
                  <a:close/>
                  <a:moveTo>
                    <a:pt x="47098" y="0"/>
                  </a:moveTo>
                  <a:cubicBezTo>
                    <a:pt x="47036" y="0"/>
                    <a:pt x="46974" y="10"/>
                    <a:pt x="46914" y="32"/>
                  </a:cubicBezTo>
                  <a:cubicBezTo>
                    <a:pt x="46645" y="128"/>
                    <a:pt x="46500" y="440"/>
                    <a:pt x="46514" y="726"/>
                  </a:cubicBezTo>
                  <a:cubicBezTo>
                    <a:pt x="46529" y="1009"/>
                    <a:pt x="46669" y="1273"/>
                    <a:pt x="46821" y="1517"/>
                  </a:cubicBezTo>
                  <a:cubicBezTo>
                    <a:pt x="46992" y="1788"/>
                    <a:pt x="47215" y="2069"/>
                    <a:pt x="47532" y="2116"/>
                  </a:cubicBezTo>
                  <a:cubicBezTo>
                    <a:pt x="47563" y="2121"/>
                    <a:pt x="47594" y="2123"/>
                    <a:pt x="47625" y="2123"/>
                  </a:cubicBezTo>
                  <a:cubicBezTo>
                    <a:pt x="47960" y="2123"/>
                    <a:pt x="48257" y="1862"/>
                    <a:pt x="48501" y="1617"/>
                  </a:cubicBezTo>
                  <a:cubicBezTo>
                    <a:pt x="48658" y="1464"/>
                    <a:pt x="48817" y="1302"/>
                    <a:pt x="48894" y="1098"/>
                  </a:cubicBezTo>
                  <a:cubicBezTo>
                    <a:pt x="48973" y="895"/>
                    <a:pt x="48944" y="632"/>
                    <a:pt x="48771" y="499"/>
                  </a:cubicBezTo>
                  <a:cubicBezTo>
                    <a:pt x="48694" y="441"/>
                    <a:pt x="48599" y="416"/>
                    <a:pt x="48503" y="416"/>
                  </a:cubicBezTo>
                  <a:cubicBezTo>
                    <a:pt x="48418" y="416"/>
                    <a:pt x="48331" y="435"/>
                    <a:pt x="48253" y="469"/>
                  </a:cubicBezTo>
                  <a:cubicBezTo>
                    <a:pt x="48141" y="519"/>
                    <a:pt x="48043" y="592"/>
                    <a:pt x="47952" y="674"/>
                  </a:cubicBezTo>
                  <a:cubicBezTo>
                    <a:pt x="47852" y="499"/>
                    <a:pt x="47741" y="329"/>
                    <a:pt x="47589" y="198"/>
                  </a:cubicBezTo>
                  <a:cubicBezTo>
                    <a:pt x="47453" y="80"/>
                    <a:pt x="47274" y="0"/>
                    <a:pt x="47098" y="0"/>
                  </a:cubicBezTo>
                  <a:close/>
                  <a:moveTo>
                    <a:pt x="50972" y="0"/>
                  </a:moveTo>
                  <a:cubicBezTo>
                    <a:pt x="50909" y="0"/>
                    <a:pt x="50847" y="10"/>
                    <a:pt x="50788" y="32"/>
                  </a:cubicBezTo>
                  <a:cubicBezTo>
                    <a:pt x="50520" y="128"/>
                    <a:pt x="50373" y="440"/>
                    <a:pt x="50389" y="726"/>
                  </a:cubicBezTo>
                  <a:cubicBezTo>
                    <a:pt x="50402" y="1009"/>
                    <a:pt x="50543" y="1273"/>
                    <a:pt x="50695" y="1517"/>
                  </a:cubicBezTo>
                  <a:cubicBezTo>
                    <a:pt x="50865" y="1788"/>
                    <a:pt x="51089" y="2069"/>
                    <a:pt x="51407" y="2116"/>
                  </a:cubicBezTo>
                  <a:cubicBezTo>
                    <a:pt x="51438" y="2121"/>
                    <a:pt x="51469" y="2123"/>
                    <a:pt x="51500" y="2123"/>
                  </a:cubicBezTo>
                  <a:cubicBezTo>
                    <a:pt x="51834" y="2123"/>
                    <a:pt x="52132" y="1862"/>
                    <a:pt x="52376" y="1617"/>
                  </a:cubicBezTo>
                  <a:cubicBezTo>
                    <a:pt x="52532" y="1464"/>
                    <a:pt x="52692" y="1302"/>
                    <a:pt x="52769" y="1098"/>
                  </a:cubicBezTo>
                  <a:cubicBezTo>
                    <a:pt x="52848" y="895"/>
                    <a:pt x="52819" y="632"/>
                    <a:pt x="52644" y="499"/>
                  </a:cubicBezTo>
                  <a:cubicBezTo>
                    <a:pt x="52567" y="441"/>
                    <a:pt x="52473" y="416"/>
                    <a:pt x="52376" y="416"/>
                  </a:cubicBezTo>
                  <a:cubicBezTo>
                    <a:pt x="52291" y="416"/>
                    <a:pt x="52205" y="435"/>
                    <a:pt x="52127" y="469"/>
                  </a:cubicBezTo>
                  <a:cubicBezTo>
                    <a:pt x="52015" y="519"/>
                    <a:pt x="51917" y="592"/>
                    <a:pt x="51826" y="674"/>
                  </a:cubicBezTo>
                  <a:cubicBezTo>
                    <a:pt x="51725" y="499"/>
                    <a:pt x="51616" y="329"/>
                    <a:pt x="51464" y="198"/>
                  </a:cubicBezTo>
                  <a:cubicBezTo>
                    <a:pt x="51328" y="80"/>
                    <a:pt x="51148" y="0"/>
                    <a:pt x="50972" y="0"/>
                  </a:cubicBezTo>
                  <a:close/>
                  <a:moveTo>
                    <a:pt x="54848" y="0"/>
                  </a:moveTo>
                  <a:cubicBezTo>
                    <a:pt x="54786" y="0"/>
                    <a:pt x="54724" y="10"/>
                    <a:pt x="54664" y="32"/>
                  </a:cubicBezTo>
                  <a:cubicBezTo>
                    <a:pt x="54396" y="128"/>
                    <a:pt x="54250" y="440"/>
                    <a:pt x="54264" y="726"/>
                  </a:cubicBezTo>
                  <a:cubicBezTo>
                    <a:pt x="54279" y="1009"/>
                    <a:pt x="54419" y="1273"/>
                    <a:pt x="54571" y="1517"/>
                  </a:cubicBezTo>
                  <a:cubicBezTo>
                    <a:pt x="54742" y="1788"/>
                    <a:pt x="54965" y="2069"/>
                    <a:pt x="55282" y="2116"/>
                  </a:cubicBezTo>
                  <a:cubicBezTo>
                    <a:pt x="55313" y="2121"/>
                    <a:pt x="55344" y="2123"/>
                    <a:pt x="55375" y="2123"/>
                  </a:cubicBezTo>
                  <a:cubicBezTo>
                    <a:pt x="55709" y="2123"/>
                    <a:pt x="56007" y="1862"/>
                    <a:pt x="56253" y="1617"/>
                  </a:cubicBezTo>
                  <a:cubicBezTo>
                    <a:pt x="56407" y="1464"/>
                    <a:pt x="56568" y="1302"/>
                    <a:pt x="56644" y="1098"/>
                  </a:cubicBezTo>
                  <a:cubicBezTo>
                    <a:pt x="56723" y="895"/>
                    <a:pt x="56694" y="632"/>
                    <a:pt x="56521" y="499"/>
                  </a:cubicBezTo>
                  <a:cubicBezTo>
                    <a:pt x="56444" y="441"/>
                    <a:pt x="56349" y="416"/>
                    <a:pt x="56253" y="416"/>
                  </a:cubicBezTo>
                  <a:cubicBezTo>
                    <a:pt x="56168" y="416"/>
                    <a:pt x="56081" y="435"/>
                    <a:pt x="56003" y="469"/>
                  </a:cubicBezTo>
                  <a:cubicBezTo>
                    <a:pt x="55891" y="519"/>
                    <a:pt x="55794" y="592"/>
                    <a:pt x="55702" y="674"/>
                  </a:cubicBezTo>
                  <a:cubicBezTo>
                    <a:pt x="55602" y="499"/>
                    <a:pt x="55493" y="329"/>
                    <a:pt x="55339" y="198"/>
                  </a:cubicBezTo>
                  <a:cubicBezTo>
                    <a:pt x="55204" y="80"/>
                    <a:pt x="55025" y="0"/>
                    <a:pt x="54848" y="0"/>
                  </a:cubicBezTo>
                  <a:close/>
                  <a:moveTo>
                    <a:pt x="597" y="2"/>
                  </a:moveTo>
                  <a:cubicBezTo>
                    <a:pt x="536" y="2"/>
                    <a:pt x="474" y="12"/>
                    <a:pt x="415" y="33"/>
                  </a:cubicBezTo>
                  <a:cubicBezTo>
                    <a:pt x="145" y="131"/>
                    <a:pt x="1" y="442"/>
                    <a:pt x="15" y="727"/>
                  </a:cubicBezTo>
                  <a:cubicBezTo>
                    <a:pt x="29" y="1014"/>
                    <a:pt x="168" y="1278"/>
                    <a:pt x="322" y="1518"/>
                  </a:cubicBezTo>
                  <a:cubicBezTo>
                    <a:pt x="491" y="1789"/>
                    <a:pt x="716" y="2070"/>
                    <a:pt x="1033" y="2118"/>
                  </a:cubicBezTo>
                  <a:cubicBezTo>
                    <a:pt x="1064" y="2122"/>
                    <a:pt x="1096" y="2125"/>
                    <a:pt x="1127" y="2125"/>
                  </a:cubicBezTo>
                  <a:cubicBezTo>
                    <a:pt x="1461" y="2125"/>
                    <a:pt x="1756" y="1861"/>
                    <a:pt x="2002" y="1619"/>
                  </a:cubicBezTo>
                  <a:cubicBezTo>
                    <a:pt x="2158" y="1465"/>
                    <a:pt x="2317" y="1303"/>
                    <a:pt x="2395" y="1100"/>
                  </a:cubicBezTo>
                  <a:cubicBezTo>
                    <a:pt x="2473" y="895"/>
                    <a:pt x="2445" y="632"/>
                    <a:pt x="2271" y="501"/>
                  </a:cubicBezTo>
                  <a:cubicBezTo>
                    <a:pt x="2194" y="442"/>
                    <a:pt x="2099" y="416"/>
                    <a:pt x="2003" y="416"/>
                  </a:cubicBezTo>
                  <a:cubicBezTo>
                    <a:pt x="1918" y="416"/>
                    <a:pt x="1831" y="436"/>
                    <a:pt x="1752" y="470"/>
                  </a:cubicBezTo>
                  <a:cubicBezTo>
                    <a:pt x="1641" y="519"/>
                    <a:pt x="1543" y="594"/>
                    <a:pt x="1451" y="677"/>
                  </a:cubicBezTo>
                  <a:cubicBezTo>
                    <a:pt x="1351" y="502"/>
                    <a:pt x="1242" y="330"/>
                    <a:pt x="1090" y="199"/>
                  </a:cubicBezTo>
                  <a:cubicBezTo>
                    <a:pt x="953" y="83"/>
                    <a:pt x="774" y="2"/>
                    <a:pt x="597" y="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4" name="Google Shape;8294;p21"/>
          <p:cNvGrpSpPr/>
          <p:nvPr/>
        </p:nvGrpSpPr>
        <p:grpSpPr>
          <a:xfrm rot="1303732">
            <a:off x="3290068" y="-12080"/>
            <a:ext cx="1369576" cy="1369557"/>
            <a:chOff x="5614210" y="1289455"/>
            <a:chExt cx="1638247" cy="1638224"/>
          </a:xfrm>
        </p:grpSpPr>
        <p:sp>
          <p:nvSpPr>
            <p:cNvPr id="8295" name="Google Shape;8295;p21"/>
            <p:cNvSpPr/>
            <p:nvPr/>
          </p:nvSpPr>
          <p:spPr>
            <a:xfrm rot="1473443">
              <a:off x="5815189" y="1490446"/>
              <a:ext cx="1236288" cy="1236241"/>
            </a:xfrm>
            <a:custGeom>
              <a:rect b="b" l="l" r="r" t="t"/>
              <a:pathLst>
                <a:path extrusionOk="0" h="26227" w="26228">
                  <a:moveTo>
                    <a:pt x="13115" y="1"/>
                  </a:moveTo>
                  <a:cubicBezTo>
                    <a:pt x="9637" y="1"/>
                    <a:pt x="6301" y="1381"/>
                    <a:pt x="3843" y="3841"/>
                  </a:cubicBezTo>
                  <a:cubicBezTo>
                    <a:pt x="1383" y="6300"/>
                    <a:pt x="1" y="9636"/>
                    <a:pt x="1" y="13114"/>
                  </a:cubicBezTo>
                  <a:cubicBezTo>
                    <a:pt x="1" y="16592"/>
                    <a:pt x="1383" y="19928"/>
                    <a:pt x="3843" y="22386"/>
                  </a:cubicBezTo>
                  <a:cubicBezTo>
                    <a:pt x="6301" y="24846"/>
                    <a:pt x="9637" y="26227"/>
                    <a:pt x="13115" y="26227"/>
                  </a:cubicBezTo>
                  <a:cubicBezTo>
                    <a:pt x="16593" y="26227"/>
                    <a:pt x="19927" y="24846"/>
                    <a:pt x="22387" y="22386"/>
                  </a:cubicBezTo>
                  <a:cubicBezTo>
                    <a:pt x="24846" y="19928"/>
                    <a:pt x="26228" y="16592"/>
                    <a:pt x="26228" y="13114"/>
                  </a:cubicBezTo>
                  <a:cubicBezTo>
                    <a:pt x="26228" y="9636"/>
                    <a:pt x="24846" y="6300"/>
                    <a:pt x="22387" y="3841"/>
                  </a:cubicBezTo>
                  <a:cubicBezTo>
                    <a:pt x="19927" y="1381"/>
                    <a:pt x="16593" y="1"/>
                    <a:pt x="13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21"/>
            <p:cNvSpPr/>
            <p:nvPr/>
          </p:nvSpPr>
          <p:spPr>
            <a:xfrm rot="-1233726">
              <a:off x="6181465" y="1696742"/>
              <a:ext cx="503595" cy="823832"/>
            </a:xfrm>
            <a:custGeom>
              <a:rect b="b" l="l" r="r" t="t"/>
              <a:pathLst>
                <a:path extrusionOk="0" h="17478" w="10684">
                  <a:moveTo>
                    <a:pt x="1735" y="162"/>
                  </a:moveTo>
                  <a:cubicBezTo>
                    <a:pt x="1770" y="162"/>
                    <a:pt x="1809" y="172"/>
                    <a:pt x="1850" y="192"/>
                  </a:cubicBezTo>
                  <a:cubicBezTo>
                    <a:pt x="2008" y="268"/>
                    <a:pt x="2121" y="396"/>
                    <a:pt x="2223" y="532"/>
                  </a:cubicBezTo>
                  <a:cubicBezTo>
                    <a:pt x="2488" y="882"/>
                    <a:pt x="2602" y="1285"/>
                    <a:pt x="2640" y="1716"/>
                  </a:cubicBezTo>
                  <a:cubicBezTo>
                    <a:pt x="2671" y="2087"/>
                    <a:pt x="2647" y="2459"/>
                    <a:pt x="2681" y="2830"/>
                  </a:cubicBezTo>
                  <a:cubicBezTo>
                    <a:pt x="2687" y="2907"/>
                    <a:pt x="2681" y="2986"/>
                    <a:pt x="2681" y="3065"/>
                  </a:cubicBezTo>
                  <a:cubicBezTo>
                    <a:pt x="2274" y="2346"/>
                    <a:pt x="1815" y="1656"/>
                    <a:pt x="1606" y="847"/>
                  </a:cubicBezTo>
                  <a:cubicBezTo>
                    <a:pt x="1563" y="684"/>
                    <a:pt x="1562" y="521"/>
                    <a:pt x="1570" y="354"/>
                  </a:cubicBezTo>
                  <a:cubicBezTo>
                    <a:pt x="1577" y="232"/>
                    <a:pt x="1641" y="162"/>
                    <a:pt x="1735" y="162"/>
                  </a:cubicBezTo>
                  <a:close/>
                  <a:moveTo>
                    <a:pt x="407" y="2440"/>
                  </a:moveTo>
                  <a:cubicBezTo>
                    <a:pt x="468" y="2440"/>
                    <a:pt x="529" y="2452"/>
                    <a:pt x="588" y="2464"/>
                  </a:cubicBezTo>
                  <a:cubicBezTo>
                    <a:pt x="1077" y="2566"/>
                    <a:pt x="1493" y="2824"/>
                    <a:pt x="1896" y="3104"/>
                  </a:cubicBezTo>
                  <a:cubicBezTo>
                    <a:pt x="2092" y="3239"/>
                    <a:pt x="2276" y="3389"/>
                    <a:pt x="2462" y="3533"/>
                  </a:cubicBezTo>
                  <a:cubicBezTo>
                    <a:pt x="2508" y="3567"/>
                    <a:pt x="2548" y="3607"/>
                    <a:pt x="2590" y="3646"/>
                  </a:cubicBezTo>
                  <a:cubicBezTo>
                    <a:pt x="2587" y="3650"/>
                    <a:pt x="2582" y="3657"/>
                    <a:pt x="2577" y="3667"/>
                  </a:cubicBezTo>
                  <a:cubicBezTo>
                    <a:pt x="2461" y="3624"/>
                    <a:pt x="2344" y="3578"/>
                    <a:pt x="2225" y="3540"/>
                  </a:cubicBezTo>
                  <a:cubicBezTo>
                    <a:pt x="1762" y="3388"/>
                    <a:pt x="1292" y="3252"/>
                    <a:pt x="856" y="3024"/>
                  </a:cubicBezTo>
                  <a:cubicBezTo>
                    <a:pt x="692" y="2938"/>
                    <a:pt x="531" y="2846"/>
                    <a:pt x="389" y="2725"/>
                  </a:cubicBezTo>
                  <a:cubicBezTo>
                    <a:pt x="317" y="2665"/>
                    <a:pt x="247" y="2601"/>
                    <a:pt x="214" y="2499"/>
                  </a:cubicBezTo>
                  <a:cubicBezTo>
                    <a:pt x="276" y="2454"/>
                    <a:pt x="341" y="2440"/>
                    <a:pt x="407" y="2440"/>
                  </a:cubicBezTo>
                  <a:close/>
                  <a:moveTo>
                    <a:pt x="9822" y="2492"/>
                  </a:moveTo>
                  <a:cubicBezTo>
                    <a:pt x="9834" y="2492"/>
                    <a:pt x="9846" y="2495"/>
                    <a:pt x="9858" y="2503"/>
                  </a:cubicBezTo>
                  <a:cubicBezTo>
                    <a:pt x="9907" y="2539"/>
                    <a:pt x="9905" y="2602"/>
                    <a:pt x="9888" y="2667"/>
                  </a:cubicBezTo>
                  <a:cubicBezTo>
                    <a:pt x="9838" y="2876"/>
                    <a:pt x="9719" y="3047"/>
                    <a:pt x="9590" y="3211"/>
                  </a:cubicBezTo>
                  <a:cubicBezTo>
                    <a:pt x="9190" y="3717"/>
                    <a:pt x="8711" y="4137"/>
                    <a:pt x="8185" y="4509"/>
                  </a:cubicBezTo>
                  <a:cubicBezTo>
                    <a:pt x="8539" y="4018"/>
                    <a:pt x="8823" y="3481"/>
                    <a:pt x="9213" y="3018"/>
                  </a:cubicBezTo>
                  <a:cubicBezTo>
                    <a:pt x="9363" y="2839"/>
                    <a:pt x="9518" y="2665"/>
                    <a:pt x="9719" y="2539"/>
                  </a:cubicBezTo>
                  <a:cubicBezTo>
                    <a:pt x="9751" y="2519"/>
                    <a:pt x="9787" y="2492"/>
                    <a:pt x="9822" y="2492"/>
                  </a:cubicBezTo>
                  <a:close/>
                  <a:moveTo>
                    <a:pt x="10203" y="4083"/>
                  </a:moveTo>
                  <a:cubicBezTo>
                    <a:pt x="10263" y="4083"/>
                    <a:pt x="10323" y="4092"/>
                    <a:pt x="10381" y="4113"/>
                  </a:cubicBezTo>
                  <a:cubicBezTo>
                    <a:pt x="10486" y="4149"/>
                    <a:pt x="10500" y="4205"/>
                    <a:pt x="10426" y="4288"/>
                  </a:cubicBezTo>
                  <a:cubicBezTo>
                    <a:pt x="10347" y="4381"/>
                    <a:pt x="10245" y="4440"/>
                    <a:pt x="10137" y="4490"/>
                  </a:cubicBezTo>
                  <a:cubicBezTo>
                    <a:pt x="9788" y="4655"/>
                    <a:pt x="9413" y="4730"/>
                    <a:pt x="9032" y="4773"/>
                  </a:cubicBezTo>
                  <a:cubicBezTo>
                    <a:pt x="8791" y="4798"/>
                    <a:pt x="8551" y="4821"/>
                    <a:pt x="8309" y="4821"/>
                  </a:cubicBezTo>
                  <a:cubicBezTo>
                    <a:pt x="8302" y="4821"/>
                    <a:pt x="8295" y="4821"/>
                    <a:pt x="8288" y="4821"/>
                  </a:cubicBezTo>
                  <a:cubicBezTo>
                    <a:pt x="8229" y="4821"/>
                    <a:pt x="8169" y="4821"/>
                    <a:pt x="8096" y="4787"/>
                  </a:cubicBezTo>
                  <a:cubicBezTo>
                    <a:pt x="8750" y="4474"/>
                    <a:pt x="9395" y="4199"/>
                    <a:pt x="10100" y="4092"/>
                  </a:cubicBezTo>
                  <a:cubicBezTo>
                    <a:pt x="10134" y="4086"/>
                    <a:pt x="10169" y="4083"/>
                    <a:pt x="10203" y="4083"/>
                  </a:cubicBezTo>
                  <a:close/>
                  <a:moveTo>
                    <a:pt x="6654" y="2687"/>
                  </a:moveTo>
                  <a:cubicBezTo>
                    <a:pt x="6740" y="2724"/>
                    <a:pt x="6767" y="2804"/>
                    <a:pt x="6789" y="2883"/>
                  </a:cubicBezTo>
                  <a:cubicBezTo>
                    <a:pt x="6890" y="3256"/>
                    <a:pt x="6939" y="3639"/>
                    <a:pt x="6983" y="4023"/>
                  </a:cubicBezTo>
                  <a:cubicBezTo>
                    <a:pt x="7029" y="4424"/>
                    <a:pt x="7022" y="4828"/>
                    <a:pt x="7035" y="5231"/>
                  </a:cubicBezTo>
                  <a:cubicBezTo>
                    <a:pt x="7038" y="5256"/>
                    <a:pt x="7054" y="5284"/>
                    <a:pt x="7021" y="5316"/>
                  </a:cubicBezTo>
                  <a:cubicBezTo>
                    <a:pt x="6897" y="5005"/>
                    <a:pt x="6796" y="4692"/>
                    <a:pt x="6697" y="4378"/>
                  </a:cubicBezTo>
                  <a:cubicBezTo>
                    <a:pt x="6588" y="4027"/>
                    <a:pt x="6512" y="3670"/>
                    <a:pt x="6487" y="3303"/>
                  </a:cubicBezTo>
                  <a:cubicBezTo>
                    <a:pt x="6476" y="3148"/>
                    <a:pt x="6496" y="2995"/>
                    <a:pt x="6539" y="2846"/>
                  </a:cubicBezTo>
                  <a:cubicBezTo>
                    <a:pt x="6556" y="2783"/>
                    <a:pt x="6582" y="2717"/>
                    <a:pt x="6654" y="2687"/>
                  </a:cubicBezTo>
                  <a:close/>
                  <a:moveTo>
                    <a:pt x="4442" y="2517"/>
                  </a:moveTo>
                  <a:cubicBezTo>
                    <a:pt x="4507" y="2517"/>
                    <a:pt x="4569" y="2556"/>
                    <a:pt x="4618" y="2632"/>
                  </a:cubicBezTo>
                  <a:cubicBezTo>
                    <a:pt x="4681" y="2727"/>
                    <a:pt x="4701" y="2837"/>
                    <a:pt x="4701" y="2950"/>
                  </a:cubicBezTo>
                  <a:cubicBezTo>
                    <a:pt x="4704" y="3510"/>
                    <a:pt x="4565" y="4036"/>
                    <a:pt x="4307" y="4527"/>
                  </a:cubicBezTo>
                  <a:cubicBezTo>
                    <a:pt x="4139" y="4844"/>
                    <a:pt x="3950" y="5148"/>
                    <a:pt x="3771" y="5459"/>
                  </a:cubicBezTo>
                  <a:cubicBezTo>
                    <a:pt x="3759" y="5459"/>
                    <a:pt x="3751" y="5456"/>
                    <a:pt x="3741" y="5456"/>
                  </a:cubicBezTo>
                  <a:cubicBezTo>
                    <a:pt x="3719" y="5294"/>
                    <a:pt x="3724" y="5130"/>
                    <a:pt x="3734" y="4965"/>
                  </a:cubicBezTo>
                  <a:cubicBezTo>
                    <a:pt x="3759" y="4520"/>
                    <a:pt x="3787" y="4073"/>
                    <a:pt x="3871" y="3634"/>
                  </a:cubicBezTo>
                  <a:cubicBezTo>
                    <a:pt x="3927" y="3348"/>
                    <a:pt x="3993" y="3065"/>
                    <a:pt x="4129" y="2803"/>
                  </a:cubicBezTo>
                  <a:cubicBezTo>
                    <a:pt x="4168" y="2725"/>
                    <a:pt x="4215" y="2652"/>
                    <a:pt x="4280" y="2592"/>
                  </a:cubicBezTo>
                  <a:cubicBezTo>
                    <a:pt x="4333" y="2542"/>
                    <a:pt x="4389" y="2517"/>
                    <a:pt x="4442" y="2517"/>
                  </a:cubicBezTo>
                  <a:close/>
                  <a:moveTo>
                    <a:pt x="9351" y="5439"/>
                  </a:moveTo>
                  <a:cubicBezTo>
                    <a:pt x="9364" y="5439"/>
                    <a:pt x="9378" y="5439"/>
                    <a:pt x="9392" y="5439"/>
                  </a:cubicBezTo>
                  <a:cubicBezTo>
                    <a:pt x="9464" y="5441"/>
                    <a:pt x="9532" y="5453"/>
                    <a:pt x="9600" y="5505"/>
                  </a:cubicBezTo>
                  <a:cubicBezTo>
                    <a:pt x="9522" y="5614"/>
                    <a:pt x="9415" y="5669"/>
                    <a:pt x="9313" y="5724"/>
                  </a:cubicBezTo>
                  <a:cubicBezTo>
                    <a:pt x="9045" y="5869"/>
                    <a:pt x="8751" y="5944"/>
                    <a:pt x="8454" y="6015"/>
                  </a:cubicBezTo>
                  <a:cubicBezTo>
                    <a:pt x="7991" y="6126"/>
                    <a:pt x="7520" y="6215"/>
                    <a:pt x="7067" y="6391"/>
                  </a:cubicBezTo>
                  <a:cubicBezTo>
                    <a:pt x="7128" y="6344"/>
                    <a:pt x="7188" y="6294"/>
                    <a:pt x="7250" y="6251"/>
                  </a:cubicBezTo>
                  <a:cubicBezTo>
                    <a:pt x="7745" y="5906"/>
                    <a:pt x="8265" y="5613"/>
                    <a:pt x="8866" y="5498"/>
                  </a:cubicBezTo>
                  <a:cubicBezTo>
                    <a:pt x="9026" y="5469"/>
                    <a:pt x="9186" y="5439"/>
                    <a:pt x="9351" y="5439"/>
                  </a:cubicBezTo>
                  <a:close/>
                  <a:moveTo>
                    <a:pt x="1740" y="4987"/>
                  </a:moveTo>
                  <a:cubicBezTo>
                    <a:pt x="1760" y="4987"/>
                    <a:pt x="1781" y="4990"/>
                    <a:pt x="1801" y="4995"/>
                  </a:cubicBezTo>
                  <a:cubicBezTo>
                    <a:pt x="2022" y="5041"/>
                    <a:pt x="2217" y="5142"/>
                    <a:pt x="2395" y="5277"/>
                  </a:cubicBezTo>
                  <a:cubicBezTo>
                    <a:pt x="2925" y="5679"/>
                    <a:pt x="3378" y="6156"/>
                    <a:pt x="3774" y="6688"/>
                  </a:cubicBezTo>
                  <a:cubicBezTo>
                    <a:pt x="3791" y="6709"/>
                    <a:pt x="3802" y="6734"/>
                    <a:pt x="3817" y="6759"/>
                  </a:cubicBezTo>
                  <a:cubicBezTo>
                    <a:pt x="3078" y="6447"/>
                    <a:pt x="2337" y="6156"/>
                    <a:pt x="1827" y="5499"/>
                  </a:cubicBezTo>
                  <a:cubicBezTo>
                    <a:pt x="1751" y="5403"/>
                    <a:pt x="1681" y="5303"/>
                    <a:pt x="1636" y="5188"/>
                  </a:cubicBezTo>
                  <a:cubicBezTo>
                    <a:pt x="1616" y="5137"/>
                    <a:pt x="1595" y="5081"/>
                    <a:pt x="1636" y="5032"/>
                  </a:cubicBezTo>
                  <a:cubicBezTo>
                    <a:pt x="1664" y="4998"/>
                    <a:pt x="1701" y="4987"/>
                    <a:pt x="1740" y="4987"/>
                  </a:cubicBezTo>
                  <a:close/>
                  <a:moveTo>
                    <a:pt x="5658" y="4616"/>
                  </a:moveTo>
                  <a:cubicBezTo>
                    <a:pt x="5691" y="4616"/>
                    <a:pt x="5726" y="4641"/>
                    <a:pt x="5761" y="4691"/>
                  </a:cubicBezTo>
                  <a:cubicBezTo>
                    <a:pt x="5894" y="4881"/>
                    <a:pt x="5943" y="5102"/>
                    <a:pt x="5980" y="5323"/>
                  </a:cubicBezTo>
                  <a:cubicBezTo>
                    <a:pt x="6093" y="5951"/>
                    <a:pt x="6095" y="6586"/>
                    <a:pt x="6036" y="7223"/>
                  </a:cubicBezTo>
                  <a:cubicBezTo>
                    <a:pt x="6029" y="7306"/>
                    <a:pt x="6034" y="7392"/>
                    <a:pt x="6034" y="7478"/>
                  </a:cubicBezTo>
                  <a:cubicBezTo>
                    <a:pt x="6023" y="7478"/>
                    <a:pt x="6012" y="7478"/>
                    <a:pt x="6001" y="7481"/>
                  </a:cubicBezTo>
                  <a:cubicBezTo>
                    <a:pt x="5842" y="7032"/>
                    <a:pt x="5695" y="6580"/>
                    <a:pt x="5579" y="6119"/>
                  </a:cubicBezTo>
                  <a:cubicBezTo>
                    <a:pt x="5493" y="5779"/>
                    <a:pt x="5435" y="5439"/>
                    <a:pt x="5461" y="5089"/>
                  </a:cubicBezTo>
                  <a:cubicBezTo>
                    <a:pt x="5470" y="4955"/>
                    <a:pt x="5494" y="4823"/>
                    <a:pt x="5557" y="4704"/>
                  </a:cubicBezTo>
                  <a:cubicBezTo>
                    <a:pt x="5588" y="4645"/>
                    <a:pt x="5623" y="4616"/>
                    <a:pt x="5658" y="4616"/>
                  </a:cubicBezTo>
                  <a:close/>
                  <a:moveTo>
                    <a:pt x="5240" y="6443"/>
                  </a:moveTo>
                  <a:cubicBezTo>
                    <a:pt x="5306" y="6513"/>
                    <a:pt x="5312" y="6593"/>
                    <a:pt x="5319" y="6673"/>
                  </a:cubicBezTo>
                  <a:cubicBezTo>
                    <a:pt x="5343" y="7025"/>
                    <a:pt x="5224" y="7342"/>
                    <a:pt x="5093" y="7654"/>
                  </a:cubicBezTo>
                  <a:cubicBezTo>
                    <a:pt x="4969" y="7949"/>
                    <a:pt x="4802" y="8222"/>
                    <a:pt x="4605" y="8520"/>
                  </a:cubicBezTo>
                  <a:cubicBezTo>
                    <a:pt x="4601" y="8192"/>
                    <a:pt x="4638" y="7901"/>
                    <a:pt x="4688" y="7611"/>
                  </a:cubicBezTo>
                  <a:cubicBezTo>
                    <a:pt x="4731" y="7359"/>
                    <a:pt x="4782" y="7108"/>
                    <a:pt x="4892" y="6874"/>
                  </a:cubicBezTo>
                  <a:cubicBezTo>
                    <a:pt x="4974" y="6704"/>
                    <a:pt x="5081" y="6556"/>
                    <a:pt x="5240" y="6443"/>
                  </a:cubicBezTo>
                  <a:close/>
                  <a:moveTo>
                    <a:pt x="8149" y="7343"/>
                  </a:moveTo>
                  <a:cubicBezTo>
                    <a:pt x="8193" y="7343"/>
                    <a:pt x="8238" y="7349"/>
                    <a:pt x="8282" y="7363"/>
                  </a:cubicBezTo>
                  <a:cubicBezTo>
                    <a:pt x="8390" y="7397"/>
                    <a:pt x="8408" y="7463"/>
                    <a:pt x="8331" y="7547"/>
                  </a:cubicBezTo>
                  <a:cubicBezTo>
                    <a:pt x="8246" y="7635"/>
                    <a:pt x="8139" y="7697"/>
                    <a:pt x="8034" y="7757"/>
                  </a:cubicBezTo>
                  <a:cubicBezTo>
                    <a:pt x="7627" y="7994"/>
                    <a:pt x="7188" y="8157"/>
                    <a:pt x="6753" y="8332"/>
                  </a:cubicBezTo>
                  <a:cubicBezTo>
                    <a:pt x="6545" y="8415"/>
                    <a:pt x="6340" y="8503"/>
                    <a:pt x="6120" y="8636"/>
                  </a:cubicBezTo>
                  <a:cubicBezTo>
                    <a:pt x="6264" y="8392"/>
                    <a:pt x="6432" y="8213"/>
                    <a:pt x="6625" y="8060"/>
                  </a:cubicBezTo>
                  <a:cubicBezTo>
                    <a:pt x="7019" y="7752"/>
                    <a:pt x="7441" y="7496"/>
                    <a:pt x="7934" y="7376"/>
                  </a:cubicBezTo>
                  <a:cubicBezTo>
                    <a:pt x="8005" y="7358"/>
                    <a:pt x="8077" y="7343"/>
                    <a:pt x="8149" y="7343"/>
                  </a:cubicBezTo>
                  <a:close/>
                  <a:moveTo>
                    <a:pt x="8831" y="8312"/>
                  </a:moveTo>
                  <a:cubicBezTo>
                    <a:pt x="8867" y="8312"/>
                    <a:pt x="8902" y="8319"/>
                    <a:pt x="8920" y="8351"/>
                  </a:cubicBezTo>
                  <a:cubicBezTo>
                    <a:pt x="8952" y="8398"/>
                    <a:pt x="8913" y="8442"/>
                    <a:pt x="8887" y="8480"/>
                  </a:cubicBezTo>
                  <a:cubicBezTo>
                    <a:pt x="8810" y="8587"/>
                    <a:pt x="8705" y="8666"/>
                    <a:pt x="8596" y="8739"/>
                  </a:cubicBezTo>
                  <a:cubicBezTo>
                    <a:pt x="8304" y="8937"/>
                    <a:pt x="7988" y="9089"/>
                    <a:pt x="7683" y="9261"/>
                  </a:cubicBezTo>
                  <a:cubicBezTo>
                    <a:pt x="7590" y="9313"/>
                    <a:pt x="7501" y="9381"/>
                    <a:pt x="7389" y="9404"/>
                  </a:cubicBezTo>
                  <a:cubicBezTo>
                    <a:pt x="7383" y="9354"/>
                    <a:pt x="7408" y="9327"/>
                    <a:pt x="7432" y="9304"/>
                  </a:cubicBezTo>
                  <a:cubicBezTo>
                    <a:pt x="7706" y="9026"/>
                    <a:pt x="7958" y="8725"/>
                    <a:pt x="8294" y="8513"/>
                  </a:cubicBezTo>
                  <a:cubicBezTo>
                    <a:pt x="8450" y="8414"/>
                    <a:pt x="8609" y="8316"/>
                    <a:pt x="8803" y="8313"/>
                  </a:cubicBezTo>
                  <a:cubicBezTo>
                    <a:pt x="8812" y="8313"/>
                    <a:pt x="8822" y="8312"/>
                    <a:pt x="8831" y="8312"/>
                  </a:cubicBezTo>
                  <a:close/>
                  <a:moveTo>
                    <a:pt x="2106" y="7979"/>
                  </a:moveTo>
                  <a:cubicBezTo>
                    <a:pt x="2109" y="7979"/>
                    <a:pt x="2112" y="7979"/>
                    <a:pt x="2115" y="7979"/>
                  </a:cubicBezTo>
                  <a:cubicBezTo>
                    <a:pt x="2192" y="7984"/>
                    <a:pt x="2260" y="8014"/>
                    <a:pt x="2329" y="8047"/>
                  </a:cubicBezTo>
                  <a:cubicBezTo>
                    <a:pt x="2648" y="8193"/>
                    <a:pt x="2912" y="8418"/>
                    <a:pt x="3179" y="8642"/>
                  </a:cubicBezTo>
                  <a:cubicBezTo>
                    <a:pt x="3613" y="9004"/>
                    <a:pt x="4043" y="9370"/>
                    <a:pt x="4417" y="9797"/>
                  </a:cubicBezTo>
                  <a:cubicBezTo>
                    <a:pt x="4443" y="9826"/>
                    <a:pt x="4476" y="9849"/>
                    <a:pt x="4489" y="9910"/>
                  </a:cubicBezTo>
                  <a:cubicBezTo>
                    <a:pt x="4318" y="9890"/>
                    <a:pt x="4167" y="9834"/>
                    <a:pt x="4017" y="9776"/>
                  </a:cubicBezTo>
                  <a:cubicBezTo>
                    <a:pt x="3276" y="9480"/>
                    <a:pt x="2658" y="9014"/>
                    <a:pt x="2158" y="8394"/>
                  </a:cubicBezTo>
                  <a:cubicBezTo>
                    <a:pt x="2085" y="8302"/>
                    <a:pt x="2016" y="8203"/>
                    <a:pt x="2015" y="8077"/>
                  </a:cubicBezTo>
                  <a:cubicBezTo>
                    <a:pt x="2015" y="8008"/>
                    <a:pt x="2043" y="7979"/>
                    <a:pt x="2106" y="7979"/>
                  </a:cubicBezTo>
                  <a:close/>
                  <a:moveTo>
                    <a:pt x="8651" y="9779"/>
                  </a:moveTo>
                  <a:cubicBezTo>
                    <a:pt x="8712" y="9779"/>
                    <a:pt x="8773" y="9781"/>
                    <a:pt x="8834" y="9784"/>
                  </a:cubicBezTo>
                  <a:cubicBezTo>
                    <a:pt x="8933" y="9790"/>
                    <a:pt x="9031" y="9810"/>
                    <a:pt x="9118" y="9856"/>
                  </a:cubicBezTo>
                  <a:cubicBezTo>
                    <a:pt x="9211" y="9906"/>
                    <a:pt x="9217" y="9975"/>
                    <a:pt x="9134" y="10041"/>
                  </a:cubicBezTo>
                  <a:cubicBezTo>
                    <a:pt x="9046" y="10113"/>
                    <a:pt x="8939" y="10141"/>
                    <a:pt x="8831" y="10166"/>
                  </a:cubicBezTo>
                  <a:cubicBezTo>
                    <a:pt x="8553" y="10231"/>
                    <a:pt x="8269" y="10254"/>
                    <a:pt x="7984" y="10254"/>
                  </a:cubicBezTo>
                  <a:cubicBezTo>
                    <a:pt x="7934" y="10254"/>
                    <a:pt x="7883" y="10253"/>
                    <a:pt x="7832" y="10252"/>
                  </a:cubicBezTo>
                  <a:cubicBezTo>
                    <a:pt x="7505" y="10243"/>
                    <a:pt x="7178" y="10207"/>
                    <a:pt x="6849" y="10201"/>
                  </a:cubicBezTo>
                  <a:cubicBezTo>
                    <a:pt x="7141" y="10047"/>
                    <a:pt x="7458" y="9956"/>
                    <a:pt x="7779" y="9883"/>
                  </a:cubicBezTo>
                  <a:cubicBezTo>
                    <a:pt x="8065" y="9818"/>
                    <a:pt x="8357" y="9779"/>
                    <a:pt x="8651" y="9779"/>
                  </a:cubicBezTo>
                  <a:close/>
                  <a:moveTo>
                    <a:pt x="6412" y="9101"/>
                  </a:moveTo>
                  <a:cubicBezTo>
                    <a:pt x="6419" y="9101"/>
                    <a:pt x="6426" y="9102"/>
                    <a:pt x="6433" y="9103"/>
                  </a:cubicBezTo>
                  <a:cubicBezTo>
                    <a:pt x="6509" y="9121"/>
                    <a:pt x="6505" y="9234"/>
                    <a:pt x="6498" y="9300"/>
                  </a:cubicBezTo>
                  <a:cubicBezTo>
                    <a:pt x="6467" y="9634"/>
                    <a:pt x="6396" y="9958"/>
                    <a:pt x="6232" y="10259"/>
                  </a:cubicBezTo>
                  <a:cubicBezTo>
                    <a:pt x="6229" y="9962"/>
                    <a:pt x="6195" y="9662"/>
                    <a:pt x="6268" y="9369"/>
                  </a:cubicBezTo>
                  <a:cubicBezTo>
                    <a:pt x="6278" y="9331"/>
                    <a:pt x="6287" y="9291"/>
                    <a:pt x="6304" y="9257"/>
                  </a:cubicBezTo>
                  <a:cubicBezTo>
                    <a:pt x="6334" y="9200"/>
                    <a:pt x="6344" y="9101"/>
                    <a:pt x="6412" y="9101"/>
                  </a:cubicBezTo>
                  <a:close/>
                  <a:moveTo>
                    <a:pt x="2880" y="10037"/>
                  </a:moveTo>
                  <a:cubicBezTo>
                    <a:pt x="3014" y="10037"/>
                    <a:pt x="3147" y="10066"/>
                    <a:pt x="3279" y="10105"/>
                  </a:cubicBezTo>
                  <a:cubicBezTo>
                    <a:pt x="3698" y="10230"/>
                    <a:pt x="4081" y="10434"/>
                    <a:pt x="4483" y="10659"/>
                  </a:cubicBezTo>
                  <a:cubicBezTo>
                    <a:pt x="4328" y="10701"/>
                    <a:pt x="4180" y="10717"/>
                    <a:pt x="4035" y="10717"/>
                  </a:cubicBezTo>
                  <a:cubicBezTo>
                    <a:pt x="3965" y="10717"/>
                    <a:pt x="3896" y="10713"/>
                    <a:pt x="3828" y="10708"/>
                  </a:cubicBezTo>
                  <a:cubicBezTo>
                    <a:pt x="3537" y="10682"/>
                    <a:pt x="3249" y="10637"/>
                    <a:pt x="2969" y="10548"/>
                  </a:cubicBezTo>
                  <a:cubicBezTo>
                    <a:pt x="2826" y="10501"/>
                    <a:pt x="2687" y="10444"/>
                    <a:pt x="2575" y="10341"/>
                  </a:cubicBezTo>
                  <a:cubicBezTo>
                    <a:pt x="2468" y="10240"/>
                    <a:pt x="2489" y="10120"/>
                    <a:pt x="2627" y="10075"/>
                  </a:cubicBezTo>
                  <a:cubicBezTo>
                    <a:pt x="2711" y="10048"/>
                    <a:pt x="2796" y="10037"/>
                    <a:pt x="2880" y="10037"/>
                  </a:cubicBezTo>
                  <a:close/>
                  <a:moveTo>
                    <a:pt x="5514" y="6603"/>
                  </a:moveTo>
                  <a:cubicBezTo>
                    <a:pt x="5609" y="6900"/>
                    <a:pt x="5699" y="7181"/>
                    <a:pt x="5794" y="7462"/>
                  </a:cubicBezTo>
                  <a:cubicBezTo>
                    <a:pt x="5848" y="7621"/>
                    <a:pt x="5901" y="7784"/>
                    <a:pt x="5989" y="7929"/>
                  </a:cubicBezTo>
                  <a:cubicBezTo>
                    <a:pt x="6027" y="7991"/>
                    <a:pt x="6000" y="8041"/>
                    <a:pt x="5977" y="8094"/>
                  </a:cubicBezTo>
                  <a:cubicBezTo>
                    <a:pt x="5669" y="8801"/>
                    <a:pt x="5407" y="9521"/>
                    <a:pt x="5214" y="10269"/>
                  </a:cubicBezTo>
                  <a:cubicBezTo>
                    <a:pt x="5133" y="10586"/>
                    <a:pt x="5061" y="10904"/>
                    <a:pt x="5009" y="11226"/>
                  </a:cubicBezTo>
                  <a:cubicBezTo>
                    <a:pt x="5004" y="11261"/>
                    <a:pt x="4991" y="11294"/>
                    <a:pt x="4974" y="11351"/>
                  </a:cubicBezTo>
                  <a:cubicBezTo>
                    <a:pt x="4878" y="10537"/>
                    <a:pt x="4761" y="9756"/>
                    <a:pt x="4608" y="8982"/>
                  </a:cubicBezTo>
                  <a:cubicBezTo>
                    <a:pt x="4591" y="8897"/>
                    <a:pt x="4604" y="8825"/>
                    <a:pt x="4654" y="8751"/>
                  </a:cubicBezTo>
                  <a:cubicBezTo>
                    <a:pt x="4839" y="8465"/>
                    <a:pt x="5028" y="8186"/>
                    <a:pt x="5183" y="7883"/>
                  </a:cubicBezTo>
                  <a:cubicBezTo>
                    <a:pt x="5411" y="7435"/>
                    <a:pt x="5483" y="7169"/>
                    <a:pt x="5514" y="6603"/>
                  </a:cubicBezTo>
                  <a:close/>
                  <a:moveTo>
                    <a:pt x="1741" y="0"/>
                  </a:moveTo>
                  <a:cubicBezTo>
                    <a:pt x="1690" y="0"/>
                    <a:pt x="1637" y="13"/>
                    <a:pt x="1583" y="42"/>
                  </a:cubicBezTo>
                  <a:cubicBezTo>
                    <a:pt x="1441" y="119"/>
                    <a:pt x="1411" y="252"/>
                    <a:pt x="1400" y="403"/>
                  </a:cubicBezTo>
                  <a:cubicBezTo>
                    <a:pt x="1375" y="751"/>
                    <a:pt x="1454" y="1075"/>
                    <a:pt x="1577" y="1396"/>
                  </a:cubicBezTo>
                  <a:cubicBezTo>
                    <a:pt x="1805" y="1987"/>
                    <a:pt x="2104" y="2543"/>
                    <a:pt x="2443" y="3077"/>
                  </a:cubicBezTo>
                  <a:cubicBezTo>
                    <a:pt x="2501" y="3167"/>
                    <a:pt x="2565" y="3254"/>
                    <a:pt x="2595" y="3375"/>
                  </a:cubicBezTo>
                  <a:cubicBezTo>
                    <a:pt x="2440" y="3254"/>
                    <a:pt x="2304" y="3141"/>
                    <a:pt x="2164" y="3034"/>
                  </a:cubicBezTo>
                  <a:cubicBezTo>
                    <a:pt x="1729" y="2711"/>
                    <a:pt x="1272" y="2436"/>
                    <a:pt x="745" y="2298"/>
                  </a:cubicBezTo>
                  <a:cubicBezTo>
                    <a:pt x="648" y="2273"/>
                    <a:pt x="550" y="2256"/>
                    <a:pt x="451" y="2256"/>
                  </a:cubicBezTo>
                  <a:cubicBezTo>
                    <a:pt x="381" y="2256"/>
                    <a:pt x="310" y="2264"/>
                    <a:pt x="240" y="2285"/>
                  </a:cubicBezTo>
                  <a:cubicBezTo>
                    <a:pt x="58" y="2341"/>
                    <a:pt x="1" y="2495"/>
                    <a:pt x="104" y="2657"/>
                  </a:cubicBezTo>
                  <a:cubicBezTo>
                    <a:pt x="154" y="2733"/>
                    <a:pt x="217" y="2797"/>
                    <a:pt x="289" y="2854"/>
                  </a:cubicBezTo>
                  <a:cubicBezTo>
                    <a:pt x="663" y="3155"/>
                    <a:pt x="1099" y="3339"/>
                    <a:pt x="1549" y="3495"/>
                  </a:cubicBezTo>
                  <a:cubicBezTo>
                    <a:pt x="1943" y="3631"/>
                    <a:pt x="2344" y="3743"/>
                    <a:pt x="2732" y="3899"/>
                  </a:cubicBezTo>
                  <a:cubicBezTo>
                    <a:pt x="2848" y="3947"/>
                    <a:pt x="2924" y="4016"/>
                    <a:pt x="2974" y="4136"/>
                  </a:cubicBezTo>
                  <a:cubicBezTo>
                    <a:pt x="3213" y="4709"/>
                    <a:pt x="3444" y="5287"/>
                    <a:pt x="3636" y="5878"/>
                  </a:cubicBezTo>
                  <a:cubicBezTo>
                    <a:pt x="3701" y="6073"/>
                    <a:pt x="3765" y="6269"/>
                    <a:pt x="3830" y="6466"/>
                  </a:cubicBezTo>
                  <a:cubicBezTo>
                    <a:pt x="3801" y="6463"/>
                    <a:pt x="3789" y="6451"/>
                    <a:pt x="3781" y="6438"/>
                  </a:cubicBezTo>
                  <a:cubicBezTo>
                    <a:pt x="3463" y="6023"/>
                    <a:pt x="3109" y="5640"/>
                    <a:pt x="2713" y="5296"/>
                  </a:cubicBezTo>
                  <a:cubicBezTo>
                    <a:pt x="2491" y="5104"/>
                    <a:pt x="2256" y="4929"/>
                    <a:pt x="1967" y="4847"/>
                  </a:cubicBezTo>
                  <a:cubicBezTo>
                    <a:pt x="1895" y="4827"/>
                    <a:pt x="1820" y="4809"/>
                    <a:pt x="1748" y="4809"/>
                  </a:cubicBezTo>
                  <a:cubicBezTo>
                    <a:pt x="1660" y="4809"/>
                    <a:pt x="1577" y="4836"/>
                    <a:pt x="1509" y="4923"/>
                  </a:cubicBezTo>
                  <a:cubicBezTo>
                    <a:pt x="1387" y="5075"/>
                    <a:pt x="1458" y="5231"/>
                    <a:pt x="1543" y="5375"/>
                  </a:cubicBezTo>
                  <a:cubicBezTo>
                    <a:pt x="1724" y="5686"/>
                    <a:pt x="1960" y="5951"/>
                    <a:pt x="2251" y="6165"/>
                  </a:cubicBezTo>
                  <a:cubicBezTo>
                    <a:pt x="2754" y="6534"/>
                    <a:pt x="3315" y="6795"/>
                    <a:pt x="3900" y="7009"/>
                  </a:cubicBezTo>
                  <a:cubicBezTo>
                    <a:pt x="3969" y="7033"/>
                    <a:pt x="4003" y="7069"/>
                    <a:pt x="4025" y="7145"/>
                  </a:cubicBezTo>
                  <a:cubicBezTo>
                    <a:pt x="4208" y="7800"/>
                    <a:pt x="4347" y="8467"/>
                    <a:pt x="4466" y="9138"/>
                  </a:cubicBezTo>
                  <a:cubicBezTo>
                    <a:pt x="4496" y="9310"/>
                    <a:pt x="4519" y="9483"/>
                    <a:pt x="4549" y="9685"/>
                  </a:cubicBezTo>
                  <a:cubicBezTo>
                    <a:pt x="4513" y="9654"/>
                    <a:pt x="4503" y="9647"/>
                    <a:pt x="4492" y="9634"/>
                  </a:cubicBezTo>
                  <a:cubicBezTo>
                    <a:pt x="4060" y="9125"/>
                    <a:pt x="3556" y="8692"/>
                    <a:pt x="3037" y="8276"/>
                  </a:cubicBezTo>
                  <a:cubicBezTo>
                    <a:pt x="2810" y="8093"/>
                    <a:pt x="2570" y="7922"/>
                    <a:pt x="2284" y="7836"/>
                  </a:cubicBezTo>
                  <a:cubicBezTo>
                    <a:pt x="2226" y="7819"/>
                    <a:pt x="2166" y="7804"/>
                    <a:pt x="2108" y="7804"/>
                  </a:cubicBezTo>
                  <a:cubicBezTo>
                    <a:pt x="2036" y="7804"/>
                    <a:pt x="1968" y="7826"/>
                    <a:pt x="1910" y="7893"/>
                  </a:cubicBezTo>
                  <a:cubicBezTo>
                    <a:pt x="1810" y="8011"/>
                    <a:pt x="1840" y="8147"/>
                    <a:pt x="1889" y="8273"/>
                  </a:cubicBezTo>
                  <a:cubicBezTo>
                    <a:pt x="1916" y="8342"/>
                    <a:pt x="1957" y="8408"/>
                    <a:pt x="2000" y="8467"/>
                  </a:cubicBezTo>
                  <a:cubicBezTo>
                    <a:pt x="2254" y="8817"/>
                    <a:pt x="2575" y="9098"/>
                    <a:pt x="2918" y="9354"/>
                  </a:cubicBezTo>
                  <a:cubicBezTo>
                    <a:pt x="3394" y="9711"/>
                    <a:pt x="3911" y="9978"/>
                    <a:pt x="4505" y="10077"/>
                  </a:cubicBezTo>
                  <a:cubicBezTo>
                    <a:pt x="4598" y="10093"/>
                    <a:pt x="4627" y="10137"/>
                    <a:pt x="4634" y="10222"/>
                  </a:cubicBezTo>
                  <a:cubicBezTo>
                    <a:pt x="4642" y="10330"/>
                    <a:pt x="4660" y="10441"/>
                    <a:pt x="4673" y="10550"/>
                  </a:cubicBezTo>
                  <a:cubicBezTo>
                    <a:pt x="4671" y="10550"/>
                    <a:pt x="4670" y="10550"/>
                    <a:pt x="4669" y="10550"/>
                  </a:cubicBezTo>
                  <a:cubicBezTo>
                    <a:pt x="4624" y="10550"/>
                    <a:pt x="4594" y="10522"/>
                    <a:pt x="4562" y="10505"/>
                  </a:cubicBezTo>
                  <a:cubicBezTo>
                    <a:pt x="4232" y="10328"/>
                    <a:pt x="3907" y="10143"/>
                    <a:pt x="3554" y="10012"/>
                  </a:cubicBezTo>
                  <a:cubicBezTo>
                    <a:pt x="3335" y="9931"/>
                    <a:pt x="3114" y="9859"/>
                    <a:pt x="2883" y="9859"/>
                  </a:cubicBezTo>
                  <a:cubicBezTo>
                    <a:pt x="2815" y="9859"/>
                    <a:pt x="2747" y="9865"/>
                    <a:pt x="2677" y="9879"/>
                  </a:cubicBezTo>
                  <a:cubicBezTo>
                    <a:pt x="2529" y="9910"/>
                    <a:pt x="2405" y="9976"/>
                    <a:pt x="2365" y="10133"/>
                  </a:cubicBezTo>
                  <a:cubicBezTo>
                    <a:pt x="2323" y="10283"/>
                    <a:pt x="2390" y="10401"/>
                    <a:pt x="2508" y="10494"/>
                  </a:cubicBezTo>
                  <a:cubicBezTo>
                    <a:pt x="2595" y="10564"/>
                    <a:pt x="2690" y="10622"/>
                    <a:pt x="2795" y="10657"/>
                  </a:cubicBezTo>
                  <a:cubicBezTo>
                    <a:pt x="3197" y="10797"/>
                    <a:pt x="3606" y="10891"/>
                    <a:pt x="4030" y="10891"/>
                  </a:cubicBezTo>
                  <a:cubicBezTo>
                    <a:pt x="4108" y="10891"/>
                    <a:pt x="4186" y="10888"/>
                    <a:pt x="4265" y="10881"/>
                  </a:cubicBezTo>
                  <a:cubicBezTo>
                    <a:pt x="4412" y="10868"/>
                    <a:pt x="4552" y="10831"/>
                    <a:pt x="4706" y="10801"/>
                  </a:cubicBezTo>
                  <a:cubicBezTo>
                    <a:pt x="4731" y="11044"/>
                    <a:pt x="4751" y="11284"/>
                    <a:pt x="4782" y="11523"/>
                  </a:cubicBezTo>
                  <a:cubicBezTo>
                    <a:pt x="4876" y="12287"/>
                    <a:pt x="4931" y="13057"/>
                    <a:pt x="4964" y="13827"/>
                  </a:cubicBezTo>
                  <a:cubicBezTo>
                    <a:pt x="5005" y="14765"/>
                    <a:pt x="5031" y="15702"/>
                    <a:pt x="5067" y="16638"/>
                  </a:cubicBezTo>
                  <a:cubicBezTo>
                    <a:pt x="5075" y="16872"/>
                    <a:pt x="5100" y="17104"/>
                    <a:pt x="5138" y="17333"/>
                  </a:cubicBezTo>
                  <a:cubicBezTo>
                    <a:pt x="5148" y="17401"/>
                    <a:pt x="5167" y="17477"/>
                    <a:pt x="5252" y="17477"/>
                  </a:cubicBezTo>
                  <a:cubicBezTo>
                    <a:pt x="5255" y="17477"/>
                    <a:pt x="5259" y="17477"/>
                    <a:pt x="5263" y="17477"/>
                  </a:cubicBezTo>
                  <a:cubicBezTo>
                    <a:pt x="5355" y="17470"/>
                    <a:pt x="5368" y="17395"/>
                    <a:pt x="5371" y="17319"/>
                  </a:cubicBezTo>
                  <a:cubicBezTo>
                    <a:pt x="5372" y="17280"/>
                    <a:pt x="5372" y="17240"/>
                    <a:pt x="5371" y="17202"/>
                  </a:cubicBezTo>
                  <a:cubicBezTo>
                    <a:pt x="5356" y="16916"/>
                    <a:pt x="5335" y="16634"/>
                    <a:pt x="5329" y="16349"/>
                  </a:cubicBezTo>
                  <a:cubicBezTo>
                    <a:pt x="5300" y="15051"/>
                    <a:pt x="5227" y="13755"/>
                    <a:pt x="5106" y="12465"/>
                  </a:cubicBezTo>
                  <a:cubicBezTo>
                    <a:pt x="5093" y="12333"/>
                    <a:pt x="5131" y="12237"/>
                    <a:pt x="5192" y="12135"/>
                  </a:cubicBezTo>
                  <a:cubicBezTo>
                    <a:pt x="5554" y="11528"/>
                    <a:pt x="6009" y="10990"/>
                    <a:pt x="6472" y="10458"/>
                  </a:cubicBezTo>
                  <a:cubicBezTo>
                    <a:pt x="6526" y="10394"/>
                    <a:pt x="6598" y="10385"/>
                    <a:pt x="6674" y="10381"/>
                  </a:cubicBezTo>
                  <a:cubicBezTo>
                    <a:pt x="6729" y="10378"/>
                    <a:pt x="6784" y="10377"/>
                    <a:pt x="6839" y="10377"/>
                  </a:cubicBezTo>
                  <a:cubicBezTo>
                    <a:pt x="7045" y="10377"/>
                    <a:pt x="7250" y="10392"/>
                    <a:pt x="7455" y="10409"/>
                  </a:cubicBezTo>
                  <a:cubicBezTo>
                    <a:pt x="7620" y="10424"/>
                    <a:pt x="7785" y="10432"/>
                    <a:pt x="7949" y="10432"/>
                  </a:cubicBezTo>
                  <a:cubicBezTo>
                    <a:pt x="8226" y="10432"/>
                    <a:pt x="8501" y="10409"/>
                    <a:pt x="8775" y="10352"/>
                  </a:cubicBezTo>
                  <a:cubicBezTo>
                    <a:pt x="8946" y="10319"/>
                    <a:pt x="9117" y="10276"/>
                    <a:pt x="9249" y="10150"/>
                  </a:cubicBezTo>
                  <a:cubicBezTo>
                    <a:pt x="9399" y="10007"/>
                    <a:pt x="9372" y="9819"/>
                    <a:pt x="9190" y="9718"/>
                  </a:cubicBezTo>
                  <a:cubicBezTo>
                    <a:pt x="9077" y="9657"/>
                    <a:pt x="8952" y="9634"/>
                    <a:pt x="8826" y="9625"/>
                  </a:cubicBezTo>
                  <a:cubicBezTo>
                    <a:pt x="8753" y="9621"/>
                    <a:pt x="8681" y="9619"/>
                    <a:pt x="8609" y="9619"/>
                  </a:cubicBezTo>
                  <a:cubicBezTo>
                    <a:pt x="8302" y="9619"/>
                    <a:pt x="7999" y="9658"/>
                    <a:pt x="7697" y="9728"/>
                  </a:cubicBezTo>
                  <a:cubicBezTo>
                    <a:pt x="7444" y="9789"/>
                    <a:pt x="7199" y="9867"/>
                    <a:pt x="6946" y="9964"/>
                  </a:cubicBezTo>
                  <a:cubicBezTo>
                    <a:pt x="7054" y="9748"/>
                    <a:pt x="7246" y="9668"/>
                    <a:pt x="7432" y="9576"/>
                  </a:cubicBezTo>
                  <a:cubicBezTo>
                    <a:pt x="7888" y="9353"/>
                    <a:pt x="8351" y="9139"/>
                    <a:pt x="8774" y="8852"/>
                  </a:cubicBezTo>
                  <a:cubicBezTo>
                    <a:pt x="8912" y="8759"/>
                    <a:pt x="9042" y="8653"/>
                    <a:pt x="9102" y="8488"/>
                  </a:cubicBezTo>
                  <a:cubicBezTo>
                    <a:pt x="9163" y="8321"/>
                    <a:pt x="9077" y="8186"/>
                    <a:pt x="8897" y="8173"/>
                  </a:cubicBezTo>
                  <a:cubicBezTo>
                    <a:pt x="8877" y="8172"/>
                    <a:pt x="8857" y="8171"/>
                    <a:pt x="8837" y="8171"/>
                  </a:cubicBezTo>
                  <a:cubicBezTo>
                    <a:pt x="8723" y="8171"/>
                    <a:pt x="8612" y="8192"/>
                    <a:pt x="8505" y="8237"/>
                  </a:cubicBezTo>
                  <a:cubicBezTo>
                    <a:pt x="8195" y="8371"/>
                    <a:pt x="7937" y="8579"/>
                    <a:pt x="7700" y="8814"/>
                  </a:cubicBezTo>
                  <a:cubicBezTo>
                    <a:pt x="7339" y="9168"/>
                    <a:pt x="7019" y="9562"/>
                    <a:pt x="6690" y="9948"/>
                  </a:cubicBezTo>
                  <a:cubicBezTo>
                    <a:pt x="6622" y="10028"/>
                    <a:pt x="6552" y="10107"/>
                    <a:pt x="6482" y="10187"/>
                  </a:cubicBezTo>
                  <a:cubicBezTo>
                    <a:pt x="6522" y="10041"/>
                    <a:pt x="6566" y="9903"/>
                    <a:pt x="6598" y="9761"/>
                  </a:cubicBezTo>
                  <a:cubicBezTo>
                    <a:pt x="6645" y="9546"/>
                    <a:pt x="6694" y="9330"/>
                    <a:pt x="6632" y="9108"/>
                  </a:cubicBezTo>
                  <a:cubicBezTo>
                    <a:pt x="6609" y="9023"/>
                    <a:pt x="6562" y="8951"/>
                    <a:pt x="6469" y="8939"/>
                  </a:cubicBezTo>
                  <a:cubicBezTo>
                    <a:pt x="6459" y="8937"/>
                    <a:pt x="6450" y="8936"/>
                    <a:pt x="6441" y="8936"/>
                  </a:cubicBezTo>
                  <a:cubicBezTo>
                    <a:pt x="6364" y="8936"/>
                    <a:pt x="6303" y="8983"/>
                    <a:pt x="6258" y="9046"/>
                  </a:cubicBezTo>
                  <a:cubicBezTo>
                    <a:pt x="6199" y="9125"/>
                    <a:pt x="6161" y="9217"/>
                    <a:pt x="6136" y="9313"/>
                  </a:cubicBezTo>
                  <a:cubicBezTo>
                    <a:pt x="6057" y="9631"/>
                    <a:pt x="6050" y="9953"/>
                    <a:pt x="6077" y="10277"/>
                  </a:cubicBezTo>
                  <a:cubicBezTo>
                    <a:pt x="6093" y="10472"/>
                    <a:pt x="6115" y="10660"/>
                    <a:pt x="5957" y="10831"/>
                  </a:cubicBezTo>
                  <a:cubicBezTo>
                    <a:pt x="5647" y="11166"/>
                    <a:pt x="5384" y="11538"/>
                    <a:pt x="5154" y="11932"/>
                  </a:cubicBezTo>
                  <a:cubicBezTo>
                    <a:pt x="5149" y="11941"/>
                    <a:pt x="5142" y="11953"/>
                    <a:pt x="5126" y="11953"/>
                  </a:cubicBezTo>
                  <a:cubicBezTo>
                    <a:pt x="5122" y="11953"/>
                    <a:pt x="5117" y="11953"/>
                    <a:pt x="5111" y="11950"/>
                  </a:cubicBezTo>
                  <a:cubicBezTo>
                    <a:pt x="5120" y="11860"/>
                    <a:pt x="5127" y="11764"/>
                    <a:pt x="5141" y="11671"/>
                  </a:cubicBezTo>
                  <a:cubicBezTo>
                    <a:pt x="5265" y="10835"/>
                    <a:pt x="5477" y="10019"/>
                    <a:pt x="5751" y="9218"/>
                  </a:cubicBezTo>
                  <a:cubicBezTo>
                    <a:pt x="5776" y="9148"/>
                    <a:pt x="5814" y="9093"/>
                    <a:pt x="5870" y="9046"/>
                  </a:cubicBezTo>
                  <a:cubicBezTo>
                    <a:pt x="6085" y="8864"/>
                    <a:pt x="6318" y="8713"/>
                    <a:pt x="6581" y="8603"/>
                  </a:cubicBezTo>
                  <a:cubicBezTo>
                    <a:pt x="6916" y="8465"/>
                    <a:pt x="7254" y="8336"/>
                    <a:pt x="7587" y="8193"/>
                  </a:cubicBezTo>
                  <a:cubicBezTo>
                    <a:pt x="7884" y="8068"/>
                    <a:pt x="8165" y="7918"/>
                    <a:pt x="8411" y="7707"/>
                  </a:cubicBezTo>
                  <a:cubicBezTo>
                    <a:pt x="8515" y="7620"/>
                    <a:pt x="8601" y="7516"/>
                    <a:pt x="8540" y="7369"/>
                  </a:cubicBezTo>
                  <a:cubicBezTo>
                    <a:pt x="8483" y="7225"/>
                    <a:pt x="8360" y="7182"/>
                    <a:pt x="8216" y="7174"/>
                  </a:cubicBezTo>
                  <a:cubicBezTo>
                    <a:pt x="8190" y="7172"/>
                    <a:pt x="8163" y="7171"/>
                    <a:pt x="8137" y="7171"/>
                  </a:cubicBezTo>
                  <a:cubicBezTo>
                    <a:pt x="7952" y="7171"/>
                    <a:pt x="7775" y="7214"/>
                    <a:pt x="7604" y="7284"/>
                  </a:cubicBezTo>
                  <a:cubicBezTo>
                    <a:pt x="7014" y="7526"/>
                    <a:pt x="6493" y="7865"/>
                    <a:pt x="6095" y="8379"/>
                  </a:cubicBezTo>
                  <a:cubicBezTo>
                    <a:pt x="6077" y="8331"/>
                    <a:pt x="6108" y="8299"/>
                    <a:pt x="6122" y="8265"/>
                  </a:cubicBezTo>
                  <a:cubicBezTo>
                    <a:pt x="6315" y="7803"/>
                    <a:pt x="6532" y="7349"/>
                    <a:pt x="6746" y="6894"/>
                  </a:cubicBezTo>
                  <a:cubicBezTo>
                    <a:pt x="6810" y="6758"/>
                    <a:pt x="6903" y="6678"/>
                    <a:pt x="7035" y="6620"/>
                  </a:cubicBezTo>
                  <a:cubicBezTo>
                    <a:pt x="7393" y="6470"/>
                    <a:pt x="7769" y="6381"/>
                    <a:pt x="8145" y="6295"/>
                  </a:cubicBezTo>
                  <a:cubicBezTo>
                    <a:pt x="8529" y="6208"/>
                    <a:pt x="8916" y="6133"/>
                    <a:pt x="9274" y="5961"/>
                  </a:cubicBezTo>
                  <a:cubicBezTo>
                    <a:pt x="9432" y="5885"/>
                    <a:pt x="9585" y="5803"/>
                    <a:pt x="9707" y="5676"/>
                  </a:cubicBezTo>
                  <a:cubicBezTo>
                    <a:pt x="9836" y="5540"/>
                    <a:pt x="9800" y="5376"/>
                    <a:pt x="9628" y="5304"/>
                  </a:cubicBezTo>
                  <a:cubicBezTo>
                    <a:pt x="9552" y="5272"/>
                    <a:pt x="9472" y="5264"/>
                    <a:pt x="9390" y="5264"/>
                  </a:cubicBezTo>
                  <a:cubicBezTo>
                    <a:pt x="9365" y="5264"/>
                    <a:pt x="9339" y="5265"/>
                    <a:pt x="9313" y="5266"/>
                  </a:cubicBezTo>
                  <a:cubicBezTo>
                    <a:pt x="8695" y="5294"/>
                    <a:pt x="8132" y="5489"/>
                    <a:pt x="7614" y="5822"/>
                  </a:cubicBezTo>
                  <a:cubicBezTo>
                    <a:pt x="7465" y="5919"/>
                    <a:pt x="7318" y="6018"/>
                    <a:pt x="7145" y="6133"/>
                  </a:cubicBezTo>
                  <a:cubicBezTo>
                    <a:pt x="7369" y="5726"/>
                    <a:pt x="7591" y="5352"/>
                    <a:pt x="7819" y="4982"/>
                  </a:cubicBezTo>
                  <a:cubicBezTo>
                    <a:pt x="7840" y="4947"/>
                    <a:pt x="7864" y="4938"/>
                    <a:pt x="7891" y="4938"/>
                  </a:cubicBezTo>
                  <a:cubicBezTo>
                    <a:pt x="7907" y="4938"/>
                    <a:pt x="7924" y="4942"/>
                    <a:pt x="7943" y="4945"/>
                  </a:cubicBezTo>
                  <a:cubicBezTo>
                    <a:pt x="8102" y="4973"/>
                    <a:pt x="8261" y="4989"/>
                    <a:pt x="8424" y="4990"/>
                  </a:cubicBezTo>
                  <a:cubicBezTo>
                    <a:pt x="8442" y="4991"/>
                    <a:pt x="8459" y="4991"/>
                    <a:pt x="8477" y="4991"/>
                  </a:cubicBezTo>
                  <a:cubicBezTo>
                    <a:pt x="8793" y="4991"/>
                    <a:pt x="9105" y="4966"/>
                    <a:pt x="9415" y="4916"/>
                  </a:cubicBezTo>
                  <a:cubicBezTo>
                    <a:pt x="9757" y="4859"/>
                    <a:pt x="10096" y="4780"/>
                    <a:pt x="10390" y="4578"/>
                  </a:cubicBezTo>
                  <a:cubicBezTo>
                    <a:pt x="10481" y="4515"/>
                    <a:pt x="10566" y="4441"/>
                    <a:pt x="10618" y="4338"/>
                  </a:cubicBezTo>
                  <a:cubicBezTo>
                    <a:pt x="10684" y="4186"/>
                    <a:pt x="10632" y="4040"/>
                    <a:pt x="10479" y="3977"/>
                  </a:cubicBezTo>
                  <a:cubicBezTo>
                    <a:pt x="10389" y="3940"/>
                    <a:pt x="10295" y="3923"/>
                    <a:pt x="10199" y="3923"/>
                  </a:cubicBezTo>
                  <a:cubicBezTo>
                    <a:pt x="10169" y="3923"/>
                    <a:pt x="10137" y="3925"/>
                    <a:pt x="10106" y="3928"/>
                  </a:cubicBezTo>
                  <a:cubicBezTo>
                    <a:pt x="9806" y="3958"/>
                    <a:pt x="9515" y="4031"/>
                    <a:pt x="9233" y="4127"/>
                  </a:cubicBezTo>
                  <a:cubicBezTo>
                    <a:pt x="9071" y="4180"/>
                    <a:pt x="8912" y="4239"/>
                    <a:pt x="8751" y="4297"/>
                  </a:cubicBezTo>
                  <a:cubicBezTo>
                    <a:pt x="8765" y="4266"/>
                    <a:pt x="8787" y="4249"/>
                    <a:pt x="8808" y="4232"/>
                  </a:cubicBezTo>
                  <a:cubicBezTo>
                    <a:pt x="9092" y="4006"/>
                    <a:pt x="9368" y="3765"/>
                    <a:pt x="9605" y="3489"/>
                  </a:cubicBezTo>
                  <a:cubicBezTo>
                    <a:pt x="9798" y="3269"/>
                    <a:pt x="9978" y="3039"/>
                    <a:pt x="10048" y="2744"/>
                  </a:cubicBezTo>
                  <a:cubicBezTo>
                    <a:pt x="10081" y="2602"/>
                    <a:pt x="10070" y="2464"/>
                    <a:pt x="9950" y="2378"/>
                  </a:cubicBezTo>
                  <a:cubicBezTo>
                    <a:pt x="9910" y="2350"/>
                    <a:pt x="9870" y="2339"/>
                    <a:pt x="9831" y="2339"/>
                  </a:cubicBezTo>
                  <a:cubicBezTo>
                    <a:pt x="9751" y="2339"/>
                    <a:pt x="9672" y="2387"/>
                    <a:pt x="9600" y="2436"/>
                  </a:cubicBezTo>
                  <a:cubicBezTo>
                    <a:pt x="9376" y="2582"/>
                    <a:pt x="9193" y="2778"/>
                    <a:pt x="9035" y="2991"/>
                  </a:cubicBezTo>
                  <a:cubicBezTo>
                    <a:pt x="8416" y="3825"/>
                    <a:pt x="7821" y="4675"/>
                    <a:pt x="7283" y="5567"/>
                  </a:cubicBezTo>
                  <a:cubicBezTo>
                    <a:pt x="7262" y="5600"/>
                    <a:pt x="7239" y="5633"/>
                    <a:pt x="7197" y="5693"/>
                  </a:cubicBezTo>
                  <a:cubicBezTo>
                    <a:pt x="7197" y="5416"/>
                    <a:pt x="7196" y="5170"/>
                    <a:pt x="7197" y="4926"/>
                  </a:cubicBezTo>
                  <a:cubicBezTo>
                    <a:pt x="7200" y="4345"/>
                    <a:pt x="7168" y="3768"/>
                    <a:pt x="7052" y="3196"/>
                  </a:cubicBezTo>
                  <a:cubicBezTo>
                    <a:pt x="7016" y="3015"/>
                    <a:pt x="6991" y="2829"/>
                    <a:pt x="6887" y="2668"/>
                  </a:cubicBezTo>
                  <a:cubicBezTo>
                    <a:pt x="6824" y="2571"/>
                    <a:pt x="6744" y="2522"/>
                    <a:pt x="6665" y="2522"/>
                  </a:cubicBezTo>
                  <a:cubicBezTo>
                    <a:pt x="6584" y="2522"/>
                    <a:pt x="6505" y="2573"/>
                    <a:pt x="6443" y="2672"/>
                  </a:cubicBezTo>
                  <a:cubicBezTo>
                    <a:pt x="6404" y="2733"/>
                    <a:pt x="6379" y="2800"/>
                    <a:pt x="6366" y="2869"/>
                  </a:cubicBezTo>
                  <a:cubicBezTo>
                    <a:pt x="6311" y="3155"/>
                    <a:pt x="6318" y="3446"/>
                    <a:pt x="6371" y="3729"/>
                  </a:cubicBezTo>
                  <a:cubicBezTo>
                    <a:pt x="6508" y="4459"/>
                    <a:pt x="6731" y="5165"/>
                    <a:pt x="7031" y="5843"/>
                  </a:cubicBezTo>
                  <a:cubicBezTo>
                    <a:pt x="7057" y="5906"/>
                    <a:pt x="7055" y="5951"/>
                    <a:pt x="7024" y="6007"/>
                  </a:cubicBezTo>
                  <a:cubicBezTo>
                    <a:pt x="6791" y="6407"/>
                    <a:pt x="6579" y="6817"/>
                    <a:pt x="6374" y="7231"/>
                  </a:cubicBezTo>
                  <a:cubicBezTo>
                    <a:pt x="6314" y="7353"/>
                    <a:pt x="6254" y="7476"/>
                    <a:pt x="6194" y="7604"/>
                  </a:cubicBezTo>
                  <a:cubicBezTo>
                    <a:pt x="6165" y="7571"/>
                    <a:pt x="6174" y="7542"/>
                    <a:pt x="6178" y="7519"/>
                  </a:cubicBezTo>
                  <a:cubicBezTo>
                    <a:pt x="6208" y="7266"/>
                    <a:pt x="6214" y="7007"/>
                    <a:pt x="6229" y="6752"/>
                  </a:cubicBezTo>
                  <a:cubicBezTo>
                    <a:pt x="6264" y="6200"/>
                    <a:pt x="6228" y="5656"/>
                    <a:pt x="6123" y="5115"/>
                  </a:cubicBezTo>
                  <a:cubicBezTo>
                    <a:pt x="6085" y="4912"/>
                    <a:pt x="6022" y="4717"/>
                    <a:pt x="5880" y="4558"/>
                  </a:cubicBezTo>
                  <a:cubicBezTo>
                    <a:pt x="5815" y="4486"/>
                    <a:pt x="5745" y="4450"/>
                    <a:pt x="5676" y="4450"/>
                  </a:cubicBezTo>
                  <a:cubicBezTo>
                    <a:pt x="5600" y="4450"/>
                    <a:pt x="5525" y="4493"/>
                    <a:pt x="5461" y="4579"/>
                  </a:cubicBezTo>
                  <a:cubicBezTo>
                    <a:pt x="5401" y="4659"/>
                    <a:pt x="5368" y="4752"/>
                    <a:pt x="5343" y="4847"/>
                  </a:cubicBezTo>
                  <a:cubicBezTo>
                    <a:pt x="5249" y="5233"/>
                    <a:pt x="5303" y="5614"/>
                    <a:pt x="5378" y="5997"/>
                  </a:cubicBezTo>
                  <a:cubicBezTo>
                    <a:pt x="5392" y="6066"/>
                    <a:pt x="5407" y="6134"/>
                    <a:pt x="5422" y="6205"/>
                  </a:cubicBezTo>
                  <a:cubicBezTo>
                    <a:pt x="5437" y="6269"/>
                    <a:pt x="5465" y="6331"/>
                    <a:pt x="5461" y="6414"/>
                  </a:cubicBezTo>
                  <a:cubicBezTo>
                    <a:pt x="5384" y="6318"/>
                    <a:pt x="5322" y="6272"/>
                    <a:pt x="5257" y="6272"/>
                  </a:cubicBezTo>
                  <a:cubicBezTo>
                    <a:pt x="5201" y="6272"/>
                    <a:pt x="5142" y="6306"/>
                    <a:pt x="5068" y="6371"/>
                  </a:cubicBezTo>
                  <a:cubicBezTo>
                    <a:pt x="4945" y="6478"/>
                    <a:pt x="4846" y="6606"/>
                    <a:pt x="4766" y="6747"/>
                  </a:cubicBezTo>
                  <a:cubicBezTo>
                    <a:pt x="4595" y="7053"/>
                    <a:pt x="4539" y="7390"/>
                    <a:pt x="4489" y="7731"/>
                  </a:cubicBezTo>
                  <a:cubicBezTo>
                    <a:pt x="4473" y="7846"/>
                    <a:pt x="4462" y="7962"/>
                    <a:pt x="4447" y="8078"/>
                  </a:cubicBezTo>
                  <a:cubicBezTo>
                    <a:pt x="4242" y="7316"/>
                    <a:pt x="4036" y="6559"/>
                    <a:pt x="3777" y="5819"/>
                  </a:cubicBezTo>
                  <a:cubicBezTo>
                    <a:pt x="3764" y="5783"/>
                    <a:pt x="3769" y="5755"/>
                    <a:pt x="3791" y="5720"/>
                  </a:cubicBezTo>
                  <a:cubicBezTo>
                    <a:pt x="3917" y="5517"/>
                    <a:pt x="4037" y="5306"/>
                    <a:pt x="4165" y="5102"/>
                  </a:cubicBezTo>
                  <a:cubicBezTo>
                    <a:pt x="4452" y="4645"/>
                    <a:pt x="4701" y="4172"/>
                    <a:pt x="4806" y="3636"/>
                  </a:cubicBezTo>
                  <a:cubicBezTo>
                    <a:pt x="4863" y="3342"/>
                    <a:pt x="4932" y="3047"/>
                    <a:pt x="4866" y="2745"/>
                  </a:cubicBezTo>
                  <a:cubicBezTo>
                    <a:pt x="4823" y="2551"/>
                    <a:pt x="4726" y="2391"/>
                    <a:pt x="4511" y="2346"/>
                  </a:cubicBezTo>
                  <a:cubicBezTo>
                    <a:pt x="4481" y="2340"/>
                    <a:pt x="4453" y="2337"/>
                    <a:pt x="4427" y="2337"/>
                  </a:cubicBezTo>
                  <a:cubicBezTo>
                    <a:pt x="4274" y="2337"/>
                    <a:pt x="4161" y="2429"/>
                    <a:pt x="4066" y="2552"/>
                  </a:cubicBezTo>
                  <a:cubicBezTo>
                    <a:pt x="3979" y="2665"/>
                    <a:pt x="3920" y="2794"/>
                    <a:pt x="3870" y="2929"/>
                  </a:cubicBezTo>
                  <a:cubicBezTo>
                    <a:pt x="3688" y="3409"/>
                    <a:pt x="3636" y="3914"/>
                    <a:pt x="3586" y="4421"/>
                  </a:cubicBezTo>
                  <a:cubicBezTo>
                    <a:pt x="3563" y="4664"/>
                    <a:pt x="3562" y="4907"/>
                    <a:pt x="3550" y="5152"/>
                  </a:cubicBezTo>
                  <a:cubicBezTo>
                    <a:pt x="3411" y="4768"/>
                    <a:pt x="3207" y="4410"/>
                    <a:pt x="3096" y="4018"/>
                  </a:cubicBezTo>
                  <a:cubicBezTo>
                    <a:pt x="3078" y="3964"/>
                    <a:pt x="3061" y="3918"/>
                    <a:pt x="3025" y="3871"/>
                  </a:cubicBezTo>
                  <a:cubicBezTo>
                    <a:pt x="2912" y="3726"/>
                    <a:pt x="2845" y="3568"/>
                    <a:pt x="2842" y="3375"/>
                  </a:cubicBezTo>
                  <a:cubicBezTo>
                    <a:pt x="2839" y="2869"/>
                    <a:pt x="2823" y="2363"/>
                    <a:pt x="2799" y="1857"/>
                  </a:cubicBezTo>
                  <a:cubicBezTo>
                    <a:pt x="2787" y="1577"/>
                    <a:pt x="2749" y="1299"/>
                    <a:pt x="2660" y="1032"/>
                  </a:cubicBezTo>
                  <a:cubicBezTo>
                    <a:pt x="2532" y="652"/>
                    <a:pt x="2329" y="324"/>
                    <a:pt x="1995" y="92"/>
                  </a:cubicBezTo>
                  <a:cubicBezTo>
                    <a:pt x="1916" y="38"/>
                    <a:pt x="1830" y="0"/>
                    <a:pt x="17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21"/>
            <p:cNvSpPr/>
            <p:nvPr/>
          </p:nvSpPr>
          <p:spPr>
            <a:xfrm rot="-1233726">
              <a:off x="6343805" y="2271853"/>
              <a:ext cx="307794" cy="116472"/>
            </a:xfrm>
            <a:custGeom>
              <a:rect b="b" l="l" r="r" t="t"/>
              <a:pathLst>
                <a:path extrusionOk="0" h="2471" w="6530">
                  <a:moveTo>
                    <a:pt x="108" y="1"/>
                  </a:moveTo>
                  <a:cubicBezTo>
                    <a:pt x="90" y="1"/>
                    <a:pt x="71" y="5"/>
                    <a:pt x="53" y="26"/>
                  </a:cubicBezTo>
                  <a:cubicBezTo>
                    <a:pt x="51" y="758"/>
                    <a:pt x="55" y="1497"/>
                    <a:pt x="1" y="2249"/>
                  </a:cubicBezTo>
                  <a:cubicBezTo>
                    <a:pt x="35" y="2254"/>
                    <a:pt x="55" y="2255"/>
                    <a:pt x="75" y="2255"/>
                  </a:cubicBezTo>
                  <a:cubicBezTo>
                    <a:pt x="1068" y="2295"/>
                    <a:pt x="2058" y="2334"/>
                    <a:pt x="3050" y="2374"/>
                  </a:cubicBezTo>
                  <a:cubicBezTo>
                    <a:pt x="3622" y="2397"/>
                    <a:pt x="4196" y="2421"/>
                    <a:pt x="4769" y="2436"/>
                  </a:cubicBezTo>
                  <a:cubicBezTo>
                    <a:pt x="5238" y="2447"/>
                    <a:pt x="5709" y="2471"/>
                    <a:pt x="6178" y="2471"/>
                  </a:cubicBezTo>
                  <a:cubicBezTo>
                    <a:pt x="6227" y="2471"/>
                    <a:pt x="6275" y="2471"/>
                    <a:pt x="6323" y="2470"/>
                  </a:cubicBezTo>
                  <a:cubicBezTo>
                    <a:pt x="6402" y="2469"/>
                    <a:pt x="6433" y="2443"/>
                    <a:pt x="6438" y="2361"/>
                  </a:cubicBezTo>
                  <a:cubicBezTo>
                    <a:pt x="6468" y="1669"/>
                    <a:pt x="6529" y="979"/>
                    <a:pt x="6508" y="285"/>
                  </a:cubicBezTo>
                  <a:cubicBezTo>
                    <a:pt x="6508" y="255"/>
                    <a:pt x="6518" y="224"/>
                    <a:pt x="6484" y="191"/>
                  </a:cubicBezTo>
                  <a:lnTo>
                    <a:pt x="6396" y="191"/>
                  </a:lnTo>
                  <a:cubicBezTo>
                    <a:pt x="6281" y="192"/>
                    <a:pt x="6166" y="192"/>
                    <a:pt x="6051" y="192"/>
                  </a:cubicBezTo>
                  <a:cubicBezTo>
                    <a:pt x="5446" y="192"/>
                    <a:pt x="4842" y="178"/>
                    <a:pt x="4237" y="163"/>
                  </a:cubicBezTo>
                  <a:cubicBezTo>
                    <a:pt x="3778" y="155"/>
                    <a:pt x="3320" y="139"/>
                    <a:pt x="2861" y="113"/>
                  </a:cubicBezTo>
                  <a:cubicBezTo>
                    <a:pt x="2029" y="67"/>
                    <a:pt x="1197" y="1"/>
                    <a:pt x="362" y="1"/>
                  </a:cubicBezTo>
                  <a:cubicBezTo>
                    <a:pt x="290" y="1"/>
                    <a:pt x="219" y="2"/>
                    <a:pt x="147" y="3"/>
                  </a:cubicBezTo>
                  <a:cubicBezTo>
                    <a:pt x="135" y="3"/>
                    <a:pt x="121" y="1"/>
                    <a:pt x="1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98" name="Google Shape;8298;p21"/>
          <p:cNvSpPr/>
          <p:nvPr/>
        </p:nvSpPr>
        <p:spPr>
          <a:xfrm>
            <a:off x="7684445" y="3442432"/>
            <a:ext cx="1151912" cy="1151868"/>
          </a:xfrm>
          <a:custGeom>
            <a:rect b="b" l="l" r="r" t="t"/>
            <a:pathLst>
              <a:path extrusionOk="0" h="26228" w="26229">
                <a:moveTo>
                  <a:pt x="13114" y="0"/>
                </a:moveTo>
                <a:cubicBezTo>
                  <a:pt x="9636" y="0"/>
                  <a:pt x="6301" y="1382"/>
                  <a:pt x="3841" y="3841"/>
                </a:cubicBezTo>
                <a:cubicBezTo>
                  <a:pt x="1383" y="6301"/>
                  <a:pt x="1" y="9635"/>
                  <a:pt x="1" y="13113"/>
                </a:cubicBezTo>
                <a:cubicBezTo>
                  <a:pt x="1" y="16591"/>
                  <a:pt x="1383" y="19927"/>
                  <a:pt x="3841" y="22387"/>
                </a:cubicBezTo>
                <a:cubicBezTo>
                  <a:pt x="6301" y="24845"/>
                  <a:pt x="9636" y="26227"/>
                  <a:pt x="13114" y="26227"/>
                </a:cubicBezTo>
                <a:cubicBezTo>
                  <a:pt x="16592" y="26227"/>
                  <a:pt x="19928" y="24845"/>
                  <a:pt x="22388" y="22387"/>
                </a:cubicBezTo>
                <a:cubicBezTo>
                  <a:pt x="24846" y="19927"/>
                  <a:pt x="26228" y="16591"/>
                  <a:pt x="26228" y="13113"/>
                </a:cubicBezTo>
                <a:cubicBezTo>
                  <a:pt x="26228" y="9635"/>
                  <a:pt x="24846" y="6301"/>
                  <a:pt x="22388" y="3841"/>
                </a:cubicBezTo>
                <a:cubicBezTo>
                  <a:pt x="19928" y="1382"/>
                  <a:pt x="16592" y="0"/>
                  <a:pt x="131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21"/>
          <p:cNvSpPr/>
          <p:nvPr/>
        </p:nvSpPr>
        <p:spPr>
          <a:xfrm>
            <a:off x="8037458" y="3742479"/>
            <a:ext cx="505930" cy="551779"/>
          </a:xfrm>
          <a:custGeom>
            <a:rect b="b" l="l" r="r" t="t"/>
            <a:pathLst>
              <a:path extrusionOk="0" h="12564" w="11520">
                <a:moveTo>
                  <a:pt x="1108" y="0"/>
                </a:moveTo>
                <a:cubicBezTo>
                  <a:pt x="1107" y="0"/>
                  <a:pt x="1106" y="0"/>
                  <a:pt x="1105" y="1"/>
                </a:cubicBezTo>
                <a:cubicBezTo>
                  <a:pt x="1085" y="1"/>
                  <a:pt x="1072" y="12"/>
                  <a:pt x="1069" y="34"/>
                </a:cubicBezTo>
                <a:cubicBezTo>
                  <a:pt x="1068" y="45"/>
                  <a:pt x="1063" y="56"/>
                  <a:pt x="1062" y="68"/>
                </a:cubicBezTo>
                <a:cubicBezTo>
                  <a:pt x="1049" y="157"/>
                  <a:pt x="1040" y="247"/>
                  <a:pt x="1026" y="335"/>
                </a:cubicBezTo>
                <a:cubicBezTo>
                  <a:pt x="992" y="542"/>
                  <a:pt x="940" y="745"/>
                  <a:pt x="840" y="929"/>
                </a:cubicBezTo>
                <a:cubicBezTo>
                  <a:pt x="676" y="1232"/>
                  <a:pt x="424" y="1398"/>
                  <a:pt x="76" y="1415"/>
                </a:cubicBezTo>
                <a:cubicBezTo>
                  <a:pt x="61" y="1415"/>
                  <a:pt x="51" y="1418"/>
                  <a:pt x="37" y="1423"/>
                </a:cubicBezTo>
                <a:cubicBezTo>
                  <a:pt x="11" y="1430"/>
                  <a:pt x="1" y="1447"/>
                  <a:pt x="1" y="1473"/>
                </a:cubicBezTo>
                <a:cubicBezTo>
                  <a:pt x="2" y="1497"/>
                  <a:pt x="22" y="1509"/>
                  <a:pt x="41" y="1512"/>
                </a:cubicBezTo>
                <a:cubicBezTo>
                  <a:pt x="47" y="1513"/>
                  <a:pt x="54" y="1513"/>
                  <a:pt x="60" y="1513"/>
                </a:cubicBezTo>
                <a:cubicBezTo>
                  <a:pt x="73" y="1513"/>
                  <a:pt x="87" y="1512"/>
                  <a:pt x="100" y="1512"/>
                </a:cubicBezTo>
                <a:cubicBezTo>
                  <a:pt x="374" y="1532"/>
                  <a:pt x="599" y="1646"/>
                  <a:pt x="761" y="1867"/>
                </a:cubicBezTo>
                <a:cubicBezTo>
                  <a:pt x="928" y="2098"/>
                  <a:pt x="992" y="2370"/>
                  <a:pt x="1036" y="2647"/>
                </a:cubicBezTo>
                <a:cubicBezTo>
                  <a:pt x="1049" y="2727"/>
                  <a:pt x="1060" y="2809"/>
                  <a:pt x="1070" y="2892"/>
                </a:cubicBezTo>
                <a:cubicBezTo>
                  <a:pt x="1075" y="2914"/>
                  <a:pt x="1085" y="2924"/>
                  <a:pt x="1105" y="2925"/>
                </a:cubicBezTo>
                <a:cubicBezTo>
                  <a:pt x="1126" y="2925"/>
                  <a:pt x="1139" y="2915"/>
                  <a:pt x="1142" y="2892"/>
                </a:cubicBezTo>
                <a:cubicBezTo>
                  <a:pt x="1148" y="2856"/>
                  <a:pt x="1155" y="2822"/>
                  <a:pt x="1158" y="2787"/>
                </a:cubicBezTo>
                <a:cubicBezTo>
                  <a:pt x="1181" y="2569"/>
                  <a:pt x="1222" y="2354"/>
                  <a:pt x="1304" y="2148"/>
                </a:cubicBezTo>
                <a:cubicBezTo>
                  <a:pt x="1456" y="1757"/>
                  <a:pt x="1724" y="1523"/>
                  <a:pt x="2160" y="1512"/>
                </a:cubicBezTo>
                <a:cubicBezTo>
                  <a:pt x="2191" y="1512"/>
                  <a:pt x="2203" y="1489"/>
                  <a:pt x="2200" y="1461"/>
                </a:cubicBezTo>
                <a:cubicBezTo>
                  <a:pt x="2196" y="1424"/>
                  <a:pt x="2164" y="1418"/>
                  <a:pt x="2136" y="1415"/>
                </a:cubicBezTo>
                <a:cubicBezTo>
                  <a:pt x="2126" y="1414"/>
                  <a:pt x="2116" y="1414"/>
                  <a:pt x="2107" y="1414"/>
                </a:cubicBezTo>
                <a:cubicBezTo>
                  <a:pt x="2099" y="1414"/>
                  <a:pt x="2091" y="1414"/>
                  <a:pt x="2084" y="1414"/>
                </a:cubicBezTo>
                <a:cubicBezTo>
                  <a:pt x="2072" y="1414"/>
                  <a:pt x="2061" y="1413"/>
                  <a:pt x="2051" y="1411"/>
                </a:cubicBezTo>
                <a:cubicBezTo>
                  <a:pt x="1746" y="1360"/>
                  <a:pt x="1515" y="1203"/>
                  <a:pt x="1371" y="928"/>
                </a:cubicBezTo>
                <a:cubicBezTo>
                  <a:pt x="1255" y="703"/>
                  <a:pt x="1201" y="462"/>
                  <a:pt x="1168" y="214"/>
                </a:cubicBezTo>
                <a:lnTo>
                  <a:pt x="1141" y="32"/>
                </a:lnTo>
                <a:cubicBezTo>
                  <a:pt x="1137" y="12"/>
                  <a:pt x="1126" y="0"/>
                  <a:pt x="1108" y="0"/>
                </a:cubicBezTo>
                <a:close/>
                <a:moveTo>
                  <a:pt x="10427" y="8173"/>
                </a:moveTo>
                <a:cubicBezTo>
                  <a:pt x="10425" y="8173"/>
                  <a:pt x="10424" y="8173"/>
                  <a:pt x="10422" y="8173"/>
                </a:cubicBezTo>
                <a:cubicBezTo>
                  <a:pt x="10402" y="8173"/>
                  <a:pt x="10389" y="8183"/>
                  <a:pt x="10386" y="8205"/>
                </a:cubicBezTo>
                <a:cubicBezTo>
                  <a:pt x="10383" y="8216"/>
                  <a:pt x="10379" y="8228"/>
                  <a:pt x="10379" y="8239"/>
                </a:cubicBezTo>
                <a:cubicBezTo>
                  <a:pt x="10366" y="8328"/>
                  <a:pt x="10356" y="8418"/>
                  <a:pt x="10343" y="8506"/>
                </a:cubicBezTo>
                <a:cubicBezTo>
                  <a:pt x="10308" y="8714"/>
                  <a:pt x="10257" y="8916"/>
                  <a:pt x="10156" y="9101"/>
                </a:cubicBezTo>
                <a:cubicBezTo>
                  <a:pt x="9993" y="9403"/>
                  <a:pt x="9741" y="9570"/>
                  <a:pt x="9392" y="9587"/>
                </a:cubicBezTo>
                <a:cubicBezTo>
                  <a:pt x="9378" y="9587"/>
                  <a:pt x="9368" y="9590"/>
                  <a:pt x="9352" y="9594"/>
                </a:cubicBezTo>
                <a:cubicBezTo>
                  <a:pt x="9328" y="9601"/>
                  <a:pt x="9316" y="9618"/>
                  <a:pt x="9316" y="9644"/>
                </a:cubicBezTo>
                <a:cubicBezTo>
                  <a:pt x="9319" y="9669"/>
                  <a:pt x="9339" y="9680"/>
                  <a:pt x="9358" y="9683"/>
                </a:cubicBezTo>
                <a:cubicBezTo>
                  <a:pt x="9364" y="9684"/>
                  <a:pt x="9370" y="9685"/>
                  <a:pt x="9377" y="9685"/>
                </a:cubicBezTo>
                <a:cubicBezTo>
                  <a:pt x="9389" y="9685"/>
                  <a:pt x="9402" y="9683"/>
                  <a:pt x="9415" y="9683"/>
                </a:cubicBezTo>
                <a:cubicBezTo>
                  <a:pt x="9688" y="9707"/>
                  <a:pt x="9913" y="9819"/>
                  <a:pt x="10073" y="10041"/>
                </a:cubicBezTo>
                <a:cubicBezTo>
                  <a:pt x="10242" y="10272"/>
                  <a:pt x="10304" y="10546"/>
                  <a:pt x="10350" y="10821"/>
                </a:cubicBezTo>
                <a:cubicBezTo>
                  <a:pt x="10361" y="10901"/>
                  <a:pt x="10373" y="10985"/>
                  <a:pt x="10383" y="11066"/>
                </a:cubicBezTo>
                <a:cubicBezTo>
                  <a:pt x="10387" y="11088"/>
                  <a:pt x="10397" y="11099"/>
                  <a:pt x="10417" y="11101"/>
                </a:cubicBezTo>
                <a:cubicBezTo>
                  <a:pt x="10439" y="11101"/>
                  <a:pt x="10452" y="11089"/>
                  <a:pt x="10455" y="11066"/>
                </a:cubicBezTo>
                <a:cubicBezTo>
                  <a:pt x="10460" y="11030"/>
                  <a:pt x="10467" y="10997"/>
                  <a:pt x="10470" y="10963"/>
                </a:cubicBezTo>
                <a:cubicBezTo>
                  <a:pt x="10495" y="10744"/>
                  <a:pt x="10535" y="10529"/>
                  <a:pt x="10617" y="10322"/>
                </a:cubicBezTo>
                <a:cubicBezTo>
                  <a:pt x="10769" y="9932"/>
                  <a:pt x="11037" y="9697"/>
                  <a:pt x="11472" y="9687"/>
                </a:cubicBezTo>
                <a:cubicBezTo>
                  <a:pt x="11508" y="9683"/>
                  <a:pt x="11520" y="9661"/>
                  <a:pt x="11515" y="9633"/>
                </a:cubicBezTo>
                <a:cubicBezTo>
                  <a:pt x="11513" y="9595"/>
                  <a:pt x="11480" y="9590"/>
                  <a:pt x="11451" y="9587"/>
                </a:cubicBezTo>
                <a:cubicBezTo>
                  <a:pt x="11441" y="9585"/>
                  <a:pt x="11432" y="9585"/>
                  <a:pt x="11422" y="9585"/>
                </a:cubicBezTo>
                <a:cubicBezTo>
                  <a:pt x="11415" y="9585"/>
                  <a:pt x="11407" y="9585"/>
                  <a:pt x="11400" y="9585"/>
                </a:cubicBezTo>
                <a:cubicBezTo>
                  <a:pt x="11388" y="9585"/>
                  <a:pt x="11377" y="9585"/>
                  <a:pt x="11366" y="9583"/>
                </a:cubicBezTo>
                <a:cubicBezTo>
                  <a:pt x="11062" y="9531"/>
                  <a:pt x="10832" y="9375"/>
                  <a:pt x="10688" y="9099"/>
                </a:cubicBezTo>
                <a:cubicBezTo>
                  <a:pt x="10571" y="8876"/>
                  <a:pt x="10518" y="8634"/>
                  <a:pt x="10483" y="8385"/>
                </a:cubicBezTo>
                <a:lnTo>
                  <a:pt x="10457" y="8203"/>
                </a:lnTo>
                <a:cubicBezTo>
                  <a:pt x="10454" y="8184"/>
                  <a:pt x="10443" y="8173"/>
                  <a:pt x="10427" y="8173"/>
                </a:cubicBezTo>
                <a:close/>
                <a:moveTo>
                  <a:pt x="8405" y="10195"/>
                </a:moveTo>
                <a:cubicBezTo>
                  <a:pt x="8393" y="10195"/>
                  <a:pt x="8386" y="10200"/>
                  <a:pt x="8383" y="10213"/>
                </a:cubicBezTo>
                <a:lnTo>
                  <a:pt x="8379" y="10235"/>
                </a:lnTo>
                <a:cubicBezTo>
                  <a:pt x="8372" y="10291"/>
                  <a:pt x="8366" y="10347"/>
                  <a:pt x="8357" y="10400"/>
                </a:cubicBezTo>
                <a:cubicBezTo>
                  <a:pt x="8336" y="10529"/>
                  <a:pt x="8303" y="10655"/>
                  <a:pt x="8243" y="10770"/>
                </a:cubicBezTo>
                <a:cubicBezTo>
                  <a:pt x="8142" y="10957"/>
                  <a:pt x="7985" y="11059"/>
                  <a:pt x="7770" y="11071"/>
                </a:cubicBezTo>
                <a:cubicBezTo>
                  <a:pt x="7759" y="11071"/>
                  <a:pt x="7752" y="11072"/>
                  <a:pt x="7745" y="11073"/>
                </a:cubicBezTo>
                <a:cubicBezTo>
                  <a:pt x="7729" y="11079"/>
                  <a:pt x="7724" y="11091"/>
                  <a:pt x="7724" y="11105"/>
                </a:cubicBezTo>
                <a:cubicBezTo>
                  <a:pt x="7724" y="11121"/>
                  <a:pt x="7738" y="11126"/>
                  <a:pt x="7749" y="11129"/>
                </a:cubicBezTo>
                <a:cubicBezTo>
                  <a:pt x="7753" y="11130"/>
                  <a:pt x="7756" y="11130"/>
                  <a:pt x="7760" y="11130"/>
                </a:cubicBezTo>
                <a:cubicBezTo>
                  <a:pt x="7768" y="11130"/>
                  <a:pt x="7777" y="11129"/>
                  <a:pt x="7785" y="11129"/>
                </a:cubicBezTo>
                <a:cubicBezTo>
                  <a:pt x="7953" y="11144"/>
                  <a:pt x="8093" y="11214"/>
                  <a:pt x="8192" y="11352"/>
                </a:cubicBezTo>
                <a:cubicBezTo>
                  <a:pt x="8296" y="11495"/>
                  <a:pt x="8336" y="11663"/>
                  <a:pt x="8362" y="11833"/>
                </a:cubicBezTo>
                <a:cubicBezTo>
                  <a:pt x="8369" y="11883"/>
                  <a:pt x="8376" y="11934"/>
                  <a:pt x="8383" y="11985"/>
                </a:cubicBezTo>
                <a:cubicBezTo>
                  <a:pt x="8386" y="11998"/>
                  <a:pt x="8393" y="12005"/>
                  <a:pt x="8405" y="12007"/>
                </a:cubicBezTo>
                <a:cubicBezTo>
                  <a:pt x="8419" y="12007"/>
                  <a:pt x="8426" y="12000"/>
                  <a:pt x="8429" y="11985"/>
                </a:cubicBezTo>
                <a:lnTo>
                  <a:pt x="8439" y="11921"/>
                </a:lnTo>
                <a:cubicBezTo>
                  <a:pt x="8453" y="11784"/>
                  <a:pt x="8479" y="11653"/>
                  <a:pt x="8529" y="11525"/>
                </a:cubicBezTo>
                <a:cubicBezTo>
                  <a:pt x="8624" y="11283"/>
                  <a:pt x="8790" y="11138"/>
                  <a:pt x="9060" y="11131"/>
                </a:cubicBezTo>
                <a:cubicBezTo>
                  <a:pt x="9078" y="11131"/>
                  <a:pt x="9086" y="11116"/>
                  <a:pt x="9084" y="11099"/>
                </a:cubicBezTo>
                <a:cubicBezTo>
                  <a:pt x="9078" y="11073"/>
                  <a:pt x="9060" y="11072"/>
                  <a:pt x="9041" y="11071"/>
                </a:cubicBezTo>
                <a:cubicBezTo>
                  <a:pt x="9037" y="11070"/>
                  <a:pt x="9033" y="11070"/>
                  <a:pt x="9029" y="11070"/>
                </a:cubicBezTo>
                <a:cubicBezTo>
                  <a:pt x="9022" y="11070"/>
                  <a:pt x="9015" y="11070"/>
                  <a:pt x="9008" y="11070"/>
                </a:cubicBezTo>
                <a:cubicBezTo>
                  <a:pt x="9002" y="11070"/>
                  <a:pt x="8995" y="11070"/>
                  <a:pt x="8989" y="11069"/>
                </a:cubicBezTo>
                <a:cubicBezTo>
                  <a:pt x="8802" y="11036"/>
                  <a:pt x="8658" y="10940"/>
                  <a:pt x="8568" y="10770"/>
                </a:cubicBezTo>
                <a:cubicBezTo>
                  <a:pt x="8496" y="10632"/>
                  <a:pt x="8462" y="10481"/>
                  <a:pt x="8443" y="10327"/>
                </a:cubicBezTo>
                <a:lnTo>
                  <a:pt x="8426" y="10213"/>
                </a:lnTo>
                <a:cubicBezTo>
                  <a:pt x="8425" y="10202"/>
                  <a:pt x="8416" y="10195"/>
                  <a:pt x="8405" y="10195"/>
                </a:cubicBezTo>
                <a:close/>
                <a:moveTo>
                  <a:pt x="4808" y="501"/>
                </a:moveTo>
                <a:cubicBezTo>
                  <a:pt x="4726" y="504"/>
                  <a:pt x="4672" y="547"/>
                  <a:pt x="4662" y="634"/>
                </a:cubicBezTo>
                <a:cubicBezTo>
                  <a:pt x="4656" y="683"/>
                  <a:pt x="4636" y="727"/>
                  <a:pt x="4629" y="776"/>
                </a:cubicBezTo>
                <a:cubicBezTo>
                  <a:pt x="4580" y="1142"/>
                  <a:pt x="4541" y="1510"/>
                  <a:pt x="4481" y="1876"/>
                </a:cubicBezTo>
                <a:cubicBezTo>
                  <a:pt x="4340" y="2730"/>
                  <a:pt x="4125" y="3564"/>
                  <a:pt x="3714" y="4331"/>
                </a:cubicBezTo>
                <a:cubicBezTo>
                  <a:pt x="3042" y="5580"/>
                  <a:pt x="1999" y="6267"/>
                  <a:pt x="569" y="6333"/>
                </a:cubicBezTo>
                <a:cubicBezTo>
                  <a:pt x="513" y="6334"/>
                  <a:pt x="463" y="6347"/>
                  <a:pt x="410" y="6361"/>
                </a:cubicBezTo>
                <a:cubicBezTo>
                  <a:pt x="302" y="6390"/>
                  <a:pt x="260" y="6465"/>
                  <a:pt x="265" y="6563"/>
                </a:cubicBezTo>
                <a:cubicBezTo>
                  <a:pt x="268" y="6665"/>
                  <a:pt x="354" y="6707"/>
                  <a:pt x="437" y="6725"/>
                </a:cubicBezTo>
                <a:cubicBezTo>
                  <a:pt x="465" y="6731"/>
                  <a:pt x="495" y="6733"/>
                  <a:pt x="525" y="6733"/>
                </a:cubicBezTo>
                <a:cubicBezTo>
                  <a:pt x="574" y="6733"/>
                  <a:pt x="624" y="6728"/>
                  <a:pt x="673" y="6728"/>
                </a:cubicBezTo>
                <a:cubicBezTo>
                  <a:pt x="1793" y="6821"/>
                  <a:pt x="2719" y="7292"/>
                  <a:pt x="3383" y="8203"/>
                </a:cubicBezTo>
                <a:cubicBezTo>
                  <a:pt x="4074" y="9157"/>
                  <a:pt x="4336" y="10276"/>
                  <a:pt x="4517" y="11416"/>
                </a:cubicBezTo>
                <a:cubicBezTo>
                  <a:pt x="4570" y="11752"/>
                  <a:pt x="4616" y="12088"/>
                  <a:pt x="4660" y="12425"/>
                </a:cubicBezTo>
                <a:cubicBezTo>
                  <a:pt x="4670" y="12513"/>
                  <a:pt x="4719" y="12561"/>
                  <a:pt x="4802" y="12563"/>
                </a:cubicBezTo>
                <a:cubicBezTo>
                  <a:pt x="4806" y="12563"/>
                  <a:pt x="4809" y="12563"/>
                  <a:pt x="4813" y="12563"/>
                </a:cubicBezTo>
                <a:cubicBezTo>
                  <a:pt x="4895" y="12563"/>
                  <a:pt x="4946" y="12515"/>
                  <a:pt x="4957" y="12421"/>
                </a:cubicBezTo>
                <a:cubicBezTo>
                  <a:pt x="4977" y="12278"/>
                  <a:pt x="5010" y="12137"/>
                  <a:pt x="5026" y="11991"/>
                </a:cubicBezTo>
                <a:cubicBezTo>
                  <a:pt x="5125" y="11091"/>
                  <a:pt x="5291" y="10203"/>
                  <a:pt x="5622" y="9356"/>
                </a:cubicBezTo>
                <a:cubicBezTo>
                  <a:pt x="6251" y="7750"/>
                  <a:pt x="7358" y="6780"/>
                  <a:pt x="9150" y="6734"/>
                </a:cubicBezTo>
                <a:cubicBezTo>
                  <a:pt x="9285" y="6730"/>
                  <a:pt x="9329" y="6641"/>
                  <a:pt x="9315" y="6525"/>
                </a:cubicBezTo>
                <a:cubicBezTo>
                  <a:pt x="9298" y="6367"/>
                  <a:pt x="9167" y="6348"/>
                  <a:pt x="9048" y="6334"/>
                </a:cubicBezTo>
                <a:cubicBezTo>
                  <a:pt x="9018" y="6331"/>
                  <a:pt x="8988" y="6330"/>
                  <a:pt x="8958" y="6330"/>
                </a:cubicBezTo>
                <a:cubicBezTo>
                  <a:pt x="8911" y="6330"/>
                  <a:pt x="8864" y="6332"/>
                  <a:pt x="8818" y="6332"/>
                </a:cubicBezTo>
                <a:cubicBezTo>
                  <a:pt x="8779" y="6332"/>
                  <a:pt x="8741" y="6330"/>
                  <a:pt x="8703" y="6324"/>
                </a:cubicBezTo>
                <a:cubicBezTo>
                  <a:pt x="7448" y="6110"/>
                  <a:pt x="6496" y="5467"/>
                  <a:pt x="5904" y="4327"/>
                </a:cubicBezTo>
                <a:cubicBezTo>
                  <a:pt x="5424" y="3404"/>
                  <a:pt x="5202" y="2408"/>
                  <a:pt x="5064" y="1387"/>
                </a:cubicBezTo>
                <a:cubicBezTo>
                  <a:pt x="5030" y="1134"/>
                  <a:pt x="4991" y="884"/>
                  <a:pt x="4957" y="630"/>
                </a:cubicBezTo>
                <a:cubicBezTo>
                  <a:pt x="4944" y="541"/>
                  <a:pt x="4889" y="501"/>
                  <a:pt x="4808" y="50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0" name="Google Shape;8300;p21"/>
          <p:cNvGrpSpPr/>
          <p:nvPr/>
        </p:nvGrpSpPr>
        <p:grpSpPr>
          <a:xfrm rot="-1799983">
            <a:off x="6112566" y="4636304"/>
            <a:ext cx="3676261" cy="242453"/>
            <a:chOff x="4006706" y="264806"/>
            <a:chExt cx="3553286" cy="234342"/>
          </a:xfrm>
        </p:grpSpPr>
        <p:sp>
          <p:nvSpPr>
            <p:cNvPr id="8301" name="Google Shape;8301;p21"/>
            <p:cNvSpPr/>
            <p:nvPr/>
          </p:nvSpPr>
          <p:spPr>
            <a:xfrm>
              <a:off x="4006706" y="264806"/>
              <a:ext cx="3553286" cy="234342"/>
            </a:xfrm>
            <a:custGeom>
              <a:rect b="b" l="l" r="r" t="t"/>
              <a:pathLst>
                <a:path extrusionOk="0" h="3962" w="60075">
                  <a:moveTo>
                    <a:pt x="95" y="1"/>
                  </a:moveTo>
                  <a:cubicBezTo>
                    <a:pt x="42" y="1"/>
                    <a:pt x="1" y="44"/>
                    <a:pt x="1" y="96"/>
                  </a:cubicBezTo>
                  <a:lnTo>
                    <a:pt x="1" y="3866"/>
                  </a:lnTo>
                  <a:cubicBezTo>
                    <a:pt x="1" y="3917"/>
                    <a:pt x="44" y="3962"/>
                    <a:pt x="95" y="3962"/>
                  </a:cubicBezTo>
                  <a:lnTo>
                    <a:pt x="59979" y="3962"/>
                  </a:lnTo>
                  <a:cubicBezTo>
                    <a:pt x="60033" y="3962"/>
                    <a:pt x="60075" y="3917"/>
                    <a:pt x="60075" y="3866"/>
                  </a:cubicBezTo>
                  <a:lnTo>
                    <a:pt x="60075" y="96"/>
                  </a:lnTo>
                  <a:cubicBezTo>
                    <a:pt x="60075" y="44"/>
                    <a:pt x="60032" y="1"/>
                    <a:pt x="599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21"/>
            <p:cNvSpPr/>
            <p:nvPr/>
          </p:nvSpPr>
          <p:spPr>
            <a:xfrm>
              <a:off x="4170784" y="326793"/>
              <a:ext cx="3293569" cy="110310"/>
            </a:xfrm>
            <a:custGeom>
              <a:rect b="b" l="l" r="r" t="t"/>
              <a:pathLst>
                <a:path extrusionOk="0" h="1865" w="55684">
                  <a:moveTo>
                    <a:pt x="1378" y="1"/>
                  </a:moveTo>
                  <a:lnTo>
                    <a:pt x="834" y="342"/>
                  </a:lnTo>
                  <a:lnTo>
                    <a:pt x="224" y="143"/>
                  </a:lnTo>
                  <a:lnTo>
                    <a:pt x="376" y="771"/>
                  </a:lnTo>
                  <a:lnTo>
                    <a:pt x="1" y="1294"/>
                  </a:lnTo>
                  <a:lnTo>
                    <a:pt x="640" y="1340"/>
                  </a:lnTo>
                  <a:lnTo>
                    <a:pt x="1016" y="1863"/>
                  </a:lnTo>
                  <a:lnTo>
                    <a:pt x="1258" y="1267"/>
                  </a:lnTo>
                  <a:lnTo>
                    <a:pt x="1867" y="1066"/>
                  </a:lnTo>
                  <a:lnTo>
                    <a:pt x="1378" y="647"/>
                  </a:lnTo>
                  <a:lnTo>
                    <a:pt x="1378" y="1"/>
                  </a:lnTo>
                  <a:close/>
                  <a:moveTo>
                    <a:pt x="4367" y="1"/>
                  </a:moveTo>
                  <a:lnTo>
                    <a:pt x="3823" y="342"/>
                  </a:lnTo>
                  <a:lnTo>
                    <a:pt x="3213" y="143"/>
                  </a:lnTo>
                  <a:lnTo>
                    <a:pt x="3365" y="771"/>
                  </a:lnTo>
                  <a:lnTo>
                    <a:pt x="2990" y="1294"/>
                  </a:lnTo>
                  <a:lnTo>
                    <a:pt x="3629" y="1340"/>
                  </a:lnTo>
                  <a:lnTo>
                    <a:pt x="4005" y="1863"/>
                  </a:lnTo>
                  <a:lnTo>
                    <a:pt x="4247" y="1267"/>
                  </a:lnTo>
                  <a:lnTo>
                    <a:pt x="4856" y="1066"/>
                  </a:lnTo>
                  <a:lnTo>
                    <a:pt x="4367" y="647"/>
                  </a:lnTo>
                  <a:lnTo>
                    <a:pt x="4367" y="1"/>
                  </a:lnTo>
                  <a:close/>
                  <a:moveTo>
                    <a:pt x="7358" y="1"/>
                  </a:moveTo>
                  <a:lnTo>
                    <a:pt x="6813" y="342"/>
                  </a:lnTo>
                  <a:lnTo>
                    <a:pt x="6204" y="143"/>
                  </a:lnTo>
                  <a:lnTo>
                    <a:pt x="6356" y="771"/>
                  </a:lnTo>
                  <a:lnTo>
                    <a:pt x="5980" y="1294"/>
                  </a:lnTo>
                  <a:lnTo>
                    <a:pt x="6620" y="1340"/>
                  </a:lnTo>
                  <a:lnTo>
                    <a:pt x="6997" y="1863"/>
                  </a:lnTo>
                  <a:lnTo>
                    <a:pt x="7237" y="1267"/>
                  </a:lnTo>
                  <a:lnTo>
                    <a:pt x="7847" y="1066"/>
                  </a:lnTo>
                  <a:lnTo>
                    <a:pt x="7358" y="647"/>
                  </a:lnTo>
                  <a:lnTo>
                    <a:pt x="7358" y="1"/>
                  </a:lnTo>
                  <a:close/>
                  <a:moveTo>
                    <a:pt x="10347" y="1"/>
                  </a:moveTo>
                  <a:lnTo>
                    <a:pt x="9802" y="342"/>
                  </a:lnTo>
                  <a:lnTo>
                    <a:pt x="9193" y="143"/>
                  </a:lnTo>
                  <a:lnTo>
                    <a:pt x="9345" y="771"/>
                  </a:lnTo>
                  <a:lnTo>
                    <a:pt x="8969" y="1294"/>
                  </a:lnTo>
                  <a:lnTo>
                    <a:pt x="9609" y="1340"/>
                  </a:lnTo>
                  <a:lnTo>
                    <a:pt x="9986" y="1863"/>
                  </a:lnTo>
                  <a:lnTo>
                    <a:pt x="10226" y="1267"/>
                  </a:lnTo>
                  <a:lnTo>
                    <a:pt x="10836" y="1066"/>
                  </a:lnTo>
                  <a:lnTo>
                    <a:pt x="10347" y="647"/>
                  </a:lnTo>
                  <a:lnTo>
                    <a:pt x="10347" y="1"/>
                  </a:lnTo>
                  <a:close/>
                  <a:moveTo>
                    <a:pt x="13337" y="1"/>
                  </a:moveTo>
                  <a:lnTo>
                    <a:pt x="12792" y="342"/>
                  </a:lnTo>
                  <a:lnTo>
                    <a:pt x="12183" y="143"/>
                  </a:lnTo>
                  <a:lnTo>
                    <a:pt x="12337" y="771"/>
                  </a:lnTo>
                  <a:lnTo>
                    <a:pt x="11960" y="1294"/>
                  </a:lnTo>
                  <a:lnTo>
                    <a:pt x="12599" y="1340"/>
                  </a:lnTo>
                  <a:lnTo>
                    <a:pt x="12976" y="1863"/>
                  </a:lnTo>
                  <a:lnTo>
                    <a:pt x="13218" y="1267"/>
                  </a:lnTo>
                  <a:lnTo>
                    <a:pt x="13828" y="1066"/>
                  </a:lnTo>
                  <a:lnTo>
                    <a:pt x="13337" y="647"/>
                  </a:lnTo>
                  <a:lnTo>
                    <a:pt x="13337" y="1"/>
                  </a:lnTo>
                  <a:close/>
                  <a:moveTo>
                    <a:pt x="16326" y="1"/>
                  </a:moveTo>
                  <a:lnTo>
                    <a:pt x="15781" y="342"/>
                  </a:lnTo>
                  <a:lnTo>
                    <a:pt x="15172" y="143"/>
                  </a:lnTo>
                  <a:lnTo>
                    <a:pt x="15326" y="771"/>
                  </a:lnTo>
                  <a:lnTo>
                    <a:pt x="14949" y="1294"/>
                  </a:lnTo>
                  <a:lnTo>
                    <a:pt x="15588" y="1340"/>
                  </a:lnTo>
                  <a:lnTo>
                    <a:pt x="15965" y="1863"/>
                  </a:lnTo>
                  <a:lnTo>
                    <a:pt x="16207" y="1267"/>
                  </a:lnTo>
                  <a:lnTo>
                    <a:pt x="16817" y="1066"/>
                  </a:lnTo>
                  <a:lnTo>
                    <a:pt x="16326" y="647"/>
                  </a:lnTo>
                  <a:lnTo>
                    <a:pt x="16326" y="1"/>
                  </a:lnTo>
                  <a:close/>
                  <a:moveTo>
                    <a:pt x="19315" y="1"/>
                  </a:moveTo>
                  <a:lnTo>
                    <a:pt x="18770" y="342"/>
                  </a:lnTo>
                  <a:lnTo>
                    <a:pt x="18161" y="143"/>
                  </a:lnTo>
                  <a:lnTo>
                    <a:pt x="18315" y="771"/>
                  </a:lnTo>
                  <a:lnTo>
                    <a:pt x="17938" y="1294"/>
                  </a:lnTo>
                  <a:lnTo>
                    <a:pt x="18577" y="1340"/>
                  </a:lnTo>
                  <a:lnTo>
                    <a:pt x="18954" y="1863"/>
                  </a:lnTo>
                  <a:lnTo>
                    <a:pt x="19196" y="1267"/>
                  </a:lnTo>
                  <a:lnTo>
                    <a:pt x="19806" y="1066"/>
                  </a:lnTo>
                  <a:lnTo>
                    <a:pt x="19315" y="647"/>
                  </a:lnTo>
                  <a:lnTo>
                    <a:pt x="19315" y="1"/>
                  </a:lnTo>
                  <a:close/>
                  <a:moveTo>
                    <a:pt x="22307" y="1"/>
                  </a:moveTo>
                  <a:lnTo>
                    <a:pt x="21762" y="342"/>
                  </a:lnTo>
                  <a:lnTo>
                    <a:pt x="21153" y="143"/>
                  </a:lnTo>
                  <a:lnTo>
                    <a:pt x="21305" y="771"/>
                  </a:lnTo>
                  <a:lnTo>
                    <a:pt x="20928" y="1294"/>
                  </a:lnTo>
                  <a:lnTo>
                    <a:pt x="21569" y="1340"/>
                  </a:lnTo>
                  <a:lnTo>
                    <a:pt x="21944" y="1863"/>
                  </a:lnTo>
                  <a:lnTo>
                    <a:pt x="22187" y="1267"/>
                  </a:lnTo>
                  <a:lnTo>
                    <a:pt x="22796" y="1066"/>
                  </a:lnTo>
                  <a:lnTo>
                    <a:pt x="22307" y="647"/>
                  </a:lnTo>
                  <a:lnTo>
                    <a:pt x="22307" y="1"/>
                  </a:lnTo>
                  <a:close/>
                  <a:moveTo>
                    <a:pt x="25296" y="1"/>
                  </a:moveTo>
                  <a:lnTo>
                    <a:pt x="24751" y="342"/>
                  </a:lnTo>
                  <a:lnTo>
                    <a:pt x="24142" y="143"/>
                  </a:lnTo>
                  <a:lnTo>
                    <a:pt x="24294" y="771"/>
                  </a:lnTo>
                  <a:lnTo>
                    <a:pt x="23917" y="1294"/>
                  </a:lnTo>
                  <a:lnTo>
                    <a:pt x="24558" y="1340"/>
                  </a:lnTo>
                  <a:lnTo>
                    <a:pt x="24933" y="1863"/>
                  </a:lnTo>
                  <a:lnTo>
                    <a:pt x="25176" y="1267"/>
                  </a:lnTo>
                  <a:lnTo>
                    <a:pt x="25785" y="1066"/>
                  </a:lnTo>
                  <a:lnTo>
                    <a:pt x="25296" y="647"/>
                  </a:lnTo>
                  <a:lnTo>
                    <a:pt x="25296" y="1"/>
                  </a:lnTo>
                  <a:close/>
                  <a:moveTo>
                    <a:pt x="28287" y="1"/>
                  </a:moveTo>
                  <a:lnTo>
                    <a:pt x="27742" y="342"/>
                  </a:lnTo>
                  <a:lnTo>
                    <a:pt x="27133" y="143"/>
                  </a:lnTo>
                  <a:lnTo>
                    <a:pt x="27284" y="771"/>
                  </a:lnTo>
                  <a:lnTo>
                    <a:pt x="26909" y="1294"/>
                  </a:lnTo>
                  <a:lnTo>
                    <a:pt x="27548" y="1340"/>
                  </a:lnTo>
                  <a:lnTo>
                    <a:pt x="27924" y="1863"/>
                  </a:lnTo>
                  <a:lnTo>
                    <a:pt x="28166" y="1267"/>
                  </a:lnTo>
                  <a:lnTo>
                    <a:pt x="28775" y="1066"/>
                  </a:lnTo>
                  <a:lnTo>
                    <a:pt x="28287" y="647"/>
                  </a:lnTo>
                  <a:lnTo>
                    <a:pt x="28287" y="1"/>
                  </a:lnTo>
                  <a:close/>
                  <a:moveTo>
                    <a:pt x="31276" y="1"/>
                  </a:moveTo>
                  <a:lnTo>
                    <a:pt x="30731" y="342"/>
                  </a:lnTo>
                  <a:lnTo>
                    <a:pt x="30122" y="143"/>
                  </a:lnTo>
                  <a:lnTo>
                    <a:pt x="30273" y="771"/>
                  </a:lnTo>
                  <a:lnTo>
                    <a:pt x="29898" y="1294"/>
                  </a:lnTo>
                  <a:lnTo>
                    <a:pt x="30537" y="1340"/>
                  </a:lnTo>
                  <a:lnTo>
                    <a:pt x="30913" y="1863"/>
                  </a:lnTo>
                  <a:lnTo>
                    <a:pt x="31155" y="1267"/>
                  </a:lnTo>
                  <a:lnTo>
                    <a:pt x="31764" y="1066"/>
                  </a:lnTo>
                  <a:lnTo>
                    <a:pt x="31276" y="647"/>
                  </a:lnTo>
                  <a:lnTo>
                    <a:pt x="31276" y="1"/>
                  </a:lnTo>
                  <a:close/>
                  <a:moveTo>
                    <a:pt x="34266" y="1"/>
                  </a:moveTo>
                  <a:lnTo>
                    <a:pt x="33721" y="342"/>
                  </a:lnTo>
                  <a:lnTo>
                    <a:pt x="33112" y="143"/>
                  </a:lnTo>
                  <a:lnTo>
                    <a:pt x="33264" y="771"/>
                  </a:lnTo>
                  <a:lnTo>
                    <a:pt x="32888" y="1294"/>
                  </a:lnTo>
                  <a:lnTo>
                    <a:pt x="33528" y="1340"/>
                  </a:lnTo>
                  <a:lnTo>
                    <a:pt x="33905" y="1863"/>
                  </a:lnTo>
                  <a:lnTo>
                    <a:pt x="34146" y="1267"/>
                  </a:lnTo>
                  <a:lnTo>
                    <a:pt x="34755" y="1066"/>
                  </a:lnTo>
                  <a:lnTo>
                    <a:pt x="34266" y="647"/>
                  </a:lnTo>
                  <a:lnTo>
                    <a:pt x="34266" y="1"/>
                  </a:lnTo>
                  <a:close/>
                  <a:moveTo>
                    <a:pt x="37255" y="1"/>
                  </a:moveTo>
                  <a:lnTo>
                    <a:pt x="36710" y="342"/>
                  </a:lnTo>
                  <a:lnTo>
                    <a:pt x="36101" y="143"/>
                  </a:lnTo>
                  <a:lnTo>
                    <a:pt x="36253" y="771"/>
                  </a:lnTo>
                  <a:lnTo>
                    <a:pt x="35877" y="1294"/>
                  </a:lnTo>
                  <a:lnTo>
                    <a:pt x="36517" y="1340"/>
                  </a:lnTo>
                  <a:lnTo>
                    <a:pt x="36894" y="1863"/>
                  </a:lnTo>
                  <a:lnTo>
                    <a:pt x="37135" y="1267"/>
                  </a:lnTo>
                  <a:lnTo>
                    <a:pt x="37744" y="1066"/>
                  </a:lnTo>
                  <a:lnTo>
                    <a:pt x="37255" y="647"/>
                  </a:lnTo>
                  <a:lnTo>
                    <a:pt x="37255" y="1"/>
                  </a:lnTo>
                  <a:close/>
                  <a:moveTo>
                    <a:pt x="40245" y="1"/>
                  </a:moveTo>
                  <a:lnTo>
                    <a:pt x="39701" y="342"/>
                  </a:lnTo>
                  <a:lnTo>
                    <a:pt x="39091" y="143"/>
                  </a:lnTo>
                  <a:lnTo>
                    <a:pt x="39245" y="771"/>
                  </a:lnTo>
                  <a:lnTo>
                    <a:pt x="38868" y="1294"/>
                  </a:lnTo>
                  <a:lnTo>
                    <a:pt x="39507" y="1340"/>
                  </a:lnTo>
                  <a:lnTo>
                    <a:pt x="39884" y="1863"/>
                  </a:lnTo>
                  <a:lnTo>
                    <a:pt x="40126" y="1267"/>
                  </a:lnTo>
                  <a:lnTo>
                    <a:pt x="40736" y="1066"/>
                  </a:lnTo>
                  <a:lnTo>
                    <a:pt x="40245" y="647"/>
                  </a:lnTo>
                  <a:lnTo>
                    <a:pt x="40245" y="1"/>
                  </a:lnTo>
                  <a:close/>
                  <a:moveTo>
                    <a:pt x="43234" y="1"/>
                  </a:moveTo>
                  <a:lnTo>
                    <a:pt x="42690" y="342"/>
                  </a:lnTo>
                  <a:lnTo>
                    <a:pt x="42080" y="143"/>
                  </a:lnTo>
                  <a:lnTo>
                    <a:pt x="42234" y="771"/>
                  </a:lnTo>
                  <a:lnTo>
                    <a:pt x="41857" y="1294"/>
                  </a:lnTo>
                  <a:lnTo>
                    <a:pt x="42496" y="1340"/>
                  </a:lnTo>
                  <a:lnTo>
                    <a:pt x="42873" y="1863"/>
                  </a:lnTo>
                  <a:lnTo>
                    <a:pt x="43115" y="1267"/>
                  </a:lnTo>
                  <a:lnTo>
                    <a:pt x="43725" y="1066"/>
                  </a:lnTo>
                  <a:lnTo>
                    <a:pt x="43234" y="647"/>
                  </a:lnTo>
                  <a:lnTo>
                    <a:pt x="43234" y="1"/>
                  </a:lnTo>
                  <a:close/>
                  <a:moveTo>
                    <a:pt x="46226" y="1"/>
                  </a:moveTo>
                  <a:lnTo>
                    <a:pt x="45682" y="342"/>
                  </a:lnTo>
                  <a:lnTo>
                    <a:pt x="45072" y="143"/>
                  </a:lnTo>
                  <a:lnTo>
                    <a:pt x="45224" y="771"/>
                  </a:lnTo>
                  <a:lnTo>
                    <a:pt x="44847" y="1294"/>
                  </a:lnTo>
                  <a:lnTo>
                    <a:pt x="45488" y="1340"/>
                  </a:lnTo>
                  <a:lnTo>
                    <a:pt x="45864" y="1863"/>
                  </a:lnTo>
                  <a:lnTo>
                    <a:pt x="46106" y="1267"/>
                  </a:lnTo>
                  <a:lnTo>
                    <a:pt x="46715" y="1066"/>
                  </a:lnTo>
                  <a:lnTo>
                    <a:pt x="46226" y="647"/>
                  </a:lnTo>
                  <a:lnTo>
                    <a:pt x="46226" y="1"/>
                  </a:lnTo>
                  <a:close/>
                  <a:moveTo>
                    <a:pt x="49215" y="1"/>
                  </a:moveTo>
                  <a:lnTo>
                    <a:pt x="48671" y="342"/>
                  </a:lnTo>
                  <a:lnTo>
                    <a:pt x="48061" y="143"/>
                  </a:lnTo>
                  <a:lnTo>
                    <a:pt x="48213" y="771"/>
                  </a:lnTo>
                  <a:lnTo>
                    <a:pt x="47836" y="1294"/>
                  </a:lnTo>
                  <a:lnTo>
                    <a:pt x="48477" y="1340"/>
                  </a:lnTo>
                  <a:lnTo>
                    <a:pt x="48853" y="1863"/>
                  </a:lnTo>
                  <a:lnTo>
                    <a:pt x="49095" y="1267"/>
                  </a:lnTo>
                  <a:lnTo>
                    <a:pt x="49704" y="1066"/>
                  </a:lnTo>
                  <a:lnTo>
                    <a:pt x="49215" y="647"/>
                  </a:lnTo>
                  <a:lnTo>
                    <a:pt x="49215" y="1"/>
                  </a:lnTo>
                  <a:close/>
                  <a:moveTo>
                    <a:pt x="52206" y="1"/>
                  </a:moveTo>
                  <a:lnTo>
                    <a:pt x="51661" y="342"/>
                  </a:lnTo>
                  <a:lnTo>
                    <a:pt x="51052" y="143"/>
                  </a:lnTo>
                  <a:lnTo>
                    <a:pt x="51204" y="771"/>
                  </a:lnTo>
                  <a:lnTo>
                    <a:pt x="50828" y="1294"/>
                  </a:lnTo>
                  <a:lnTo>
                    <a:pt x="51467" y="1340"/>
                  </a:lnTo>
                  <a:lnTo>
                    <a:pt x="51843" y="1863"/>
                  </a:lnTo>
                  <a:lnTo>
                    <a:pt x="52085" y="1267"/>
                  </a:lnTo>
                  <a:lnTo>
                    <a:pt x="52695" y="1066"/>
                  </a:lnTo>
                  <a:lnTo>
                    <a:pt x="52206" y="647"/>
                  </a:lnTo>
                  <a:lnTo>
                    <a:pt x="52206" y="1"/>
                  </a:lnTo>
                  <a:close/>
                  <a:moveTo>
                    <a:pt x="55195" y="2"/>
                  </a:moveTo>
                  <a:lnTo>
                    <a:pt x="54650" y="344"/>
                  </a:lnTo>
                  <a:lnTo>
                    <a:pt x="54041" y="144"/>
                  </a:lnTo>
                  <a:lnTo>
                    <a:pt x="54193" y="772"/>
                  </a:lnTo>
                  <a:lnTo>
                    <a:pt x="53816" y="1295"/>
                  </a:lnTo>
                  <a:lnTo>
                    <a:pt x="54456" y="1341"/>
                  </a:lnTo>
                  <a:lnTo>
                    <a:pt x="54832" y="1865"/>
                  </a:lnTo>
                  <a:lnTo>
                    <a:pt x="55074" y="1268"/>
                  </a:lnTo>
                  <a:lnTo>
                    <a:pt x="55684" y="1067"/>
                  </a:lnTo>
                  <a:lnTo>
                    <a:pt x="55195" y="650"/>
                  </a:lnTo>
                  <a:lnTo>
                    <a:pt x="55195" y="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03" name="Google Shape;8303;p21"/>
          <p:cNvSpPr/>
          <p:nvPr/>
        </p:nvSpPr>
        <p:spPr>
          <a:xfrm flipH="1" rot="-1082701">
            <a:off x="7764122" y="3401350"/>
            <a:ext cx="691502" cy="230823"/>
          </a:xfrm>
          <a:custGeom>
            <a:rect b="b" l="l" r="r" t="t"/>
            <a:pathLst>
              <a:path extrusionOk="0" h="12415" w="66886">
                <a:moveTo>
                  <a:pt x="184" y="0"/>
                </a:moveTo>
                <a:cubicBezTo>
                  <a:pt x="1" y="1134"/>
                  <a:pt x="96" y="2251"/>
                  <a:pt x="676" y="3247"/>
                </a:cubicBezTo>
                <a:cubicBezTo>
                  <a:pt x="911" y="3650"/>
                  <a:pt x="1224" y="4024"/>
                  <a:pt x="1311" y="4480"/>
                </a:cubicBezTo>
                <a:cubicBezTo>
                  <a:pt x="1413" y="5020"/>
                  <a:pt x="1181" y="5558"/>
                  <a:pt x="987" y="6073"/>
                </a:cubicBezTo>
                <a:cubicBezTo>
                  <a:pt x="230" y="8084"/>
                  <a:pt x="30" y="10296"/>
                  <a:pt x="375" y="12415"/>
                </a:cubicBezTo>
                <a:lnTo>
                  <a:pt x="66828" y="12415"/>
                </a:lnTo>
                <a:cubicBezTo>
                  <a:pt x="66886" y="10143"/>
                  <a:pt x="66674" y="7895"/>
                  <a:pt x="65868" y="5783"/>
                </a:cubicBezTo>
                <a:cubicBezTo>
                  <a:pt x="65315" y="4327"/>
                  <a:pt x="64473" y="2866"/>
                  <a:pt x="64698" y="1326"/>
                </a:cubicBezTo>
                <a:cubicBezTo>
                  <a:pt x="64764" y="870"/>
                  <a:pt x="64922" y="437"/>
                  <a:pt x="65078" y="0"/>
                </a:cubicBezTo>
                <a:close/>
              </a:path>
            </a:pathLst>
          </a:custGeom>
          <a:solidFill>
            <a:schemeClr val="accent5"/>
          </a:solidFill>
          <a:ln>
            <a:noFill/>
          </a:ln>
          <a:effectLst>
            <a:outerShdw blurRad="57150" rotWithShape="0" algn="bl" dir="5400000" dist="19050">
              <a:srgbClr val="685D65">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04" name="Google Shape;8304;p21"/>
          <p:cNvGrpSpPr/>
          <p:nvPr/>
        </p:nvGrpSpPr>
        <p:grpSpPr>
          <a:xfrm>
            <a:off x="-443281" y="2842715"/>
            <a:ext cx="1911331" cy="2256976"/>
            <a:chOff x="-443281" y="2842715"/>
            <a:chExt cx="1911331" cy="2256976"/>
          </a:xfrm>
        </p:grpSpPr>
        <p:sp>
          <p:nvSpPr>
            <p:cNvPr id="8305" name="Google Shape;8305;p21"/>
            <p:cNvSpPr/>
            <p:nvPr/>
          </p:nvSpPr>
          <p:spPr>
            <a:xfrm rot="9900090">
              <a:off x="-216306" y="2998151"/>
              <a:ext cx="1457380" cy="1946104"/>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21"/>
            <p:cNvSpPr/>
            <p:nvPr/>
          </p:nvSpPr>
          <p:spPr>
            <a:xfrm flipH="1" rot="-1082265">
              <a:off x="-114344" y="3777669"/>
              <a:ext cx="1159431" cy="387021"/>
            </a:xfrm>
            <a:custGeom>
              <a:rect b="b" l="l" r="r" t="t"/>
              <a:pathLst>
                <a:path extrusionOk="0" h="12415" w="66886">
                  <a:moveTo>
                    <a:pt x="184" y="0"/>
                  </a:moveTo>
                  <a:cubicBezTo>
                    <a:pt x="1" y="1134"/>
                    <a:pt x="96" y="2251"/>
                    <a:pt x="676" y="3247"/>
                  </a:cubicBezTo>
                  <a:cubicBezTo>
                    <a:pt x="911" y="3650"/>
                    <a:pt x="1224" y="4024"/>
                    <a:pt x="1311" y="4480"/>
                  </a:cubicBezTo>
                  <a:cubicBezTo>
                    <a:pt x="1413" y="5020"/>
                    <a:pt x="1181" y="5558"/>
                    <a:pt x="987" y="6073"/>
                  </a:cubicBezTo>
                  <a:cubicBezTo>
                    <a:pt x="230" y="8084"/>
                    <a:pt x="30" y="10296"/>
                    <a:pt x="375" y="12415"/>
                  </a:cubicBezTo>
                  <a:lnTo>
                    <a:pt x="66828" y="12415"/>
                  </a:lnTo>
                  <a:cubicBezTo>
                    <a:pt x="66886" y="10143"/>
                    <a:pt x="66674" y="7895"/>
                    <a:pt x="65868" y="5783"/>
                  </a:cubicBezTo>
                  <a:cubicBezTo>
                    <a:pt x="65315" y="4327"/>
                    <a:pt x="64473" y="2866"/>
                    <a:pt x="64698" y="1326"/>
                  </a:cubicBezTo>
                  <a:cubicBezTo>
                    <a:pt x="64764" y="870"/>
                    <a:pt x="64922" y="437"/>
                    <a:pt x="65078" y="0"/>
                  </a:cubicBezTo>
                  <a:close/>
                </a:path>
              </a:pathLst>
            </a:custGeom>
            <a:solidFill>
              <a:schemeClr val="dk2"/>
            </a:solidFill>
            <a:ln>
              <a:noFill/>
            </a:ln>
            <a:effectLst>
              <a:outerShdw blurRad="57150" rotWithShape="0" algn="bl" dir="5400000" dist="19050">
                <a:srgbClr val="685D65">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21"/>
            <p:cNvSpPr/>
            <p:nvPr/>
          </p:nvSpPr>
          <p:spPr>
            <a:xfrm flipH="1" rot="4500347">
              <a:off x="58019" y="3832229"/>
              <a:ext cx="1159484" cy="387001"/>
            </a:xfrm>
            <a:custGeom>
              <a:rect b="b" l="l" r="r" t="t"/>
              <a:pathLst>
                <a:path extrusionOk="0" h="12415" w="66886">
                  <a:moveTo>
                    <a:pt x="184" y="0"/>
                  </a:moveTo>
                  <a:cubicBezTo>
                    <a:pt x="1" y="1134"/>
                    <a:pt x="96" y="2251"/>
                    <a:pt x="676" y="3247"/>
                  </a:cubicBezTo>
                  <a:cubicBezTo>
                    <a:pt x="911" y="3650"/>
                    <a:pt x="1224" y="4024"/>
                    <a:pt x="1311" y="4480"/>
                  </a:cubicBezTo>
                  <a:cubicBezTo>
                    <a:pt x="1413" y="5020"/>
                    <a:pt x="1181" y="5558"/>
                    <a:pt x="987" y="6073"/>
                  </a:cubicBezTo>
                  <a:cubicBezTo>
                    <a:pt x="230" y="8084"/>
                    <a:pt x="30" y="10296"/>
                    <a:pt x="375" y="12415"/>
                  </a:cubicBezTo>
                  <a:lnTo>
                    <a:pt x="66828" y="12415"/>
                  </a:lnTo>
                  <a:cubicBezTo>
                    <a:pt x="66886" y="10143"/>
                    <a:pt x="66674" y="7895"/>
                    <a:pt x="65868" y="5783"/>
                  </a:cubicBezTo>
                  <a:cubicBezTo>
                    <a:pt x="65315" y="4327"/>
                    <a:pt x="64473" y="2866"/>
                    <a:pt x="64698" y="1326"/>
                  </a:cubicBezTo>
                  <a:cubicBezTo>
                    <a:pt x="64764" y="870"/>
                    <a:pt x="64922" y="437"/>
                    <a:pt x="65078" y="0"/>
                  </a:cubicBezTo>
                  <a:close/>
                </a:path>
              </a:pathLst>
            </a:custGeom>
            <a:solidFill>
              <a:schemeClr val="accent1"/>
            </a:solidFill>
            <a:ln>
              <a:noFill/>
            </a:ln>
            <a:effectLst>
              <a:outerShdw blurRad="57150" rotWithShape="0" algn="bl" dir="5400000" dist="19050">
                <a:srgbClr val="685D65">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21"/>
            <p:cNvSpPr/>
            <p:nvPr/>
          </p:nvSpPr>
          <p:spPr>
            <a:xfrm>
              <a:off x="478905" y="3806656"/>
              <a:ext cx="213834" cy="212678"/>
            </a:xfrm>
            <a:custGeom>
              <a:rect b="b" l="l" r="r" t="t"/>
              <a:pathLst>
                <a:path extrusionOk="0" h="6870" w="6904">
                  <a:moveTo>
                    <a:pt x="3380" y="0"/>
                  </a:moveTo>
                  <a:cubicBezTo>
                    <a:pt x="3005" y="0"/>
                    <a:pt x="2629" y="290"/>
                    <a:pt x="2539" y="634"/>
                  </a:cubicBezTo>
                  <a:cubicBezTo>
                    <a:pt x="2428" y="1057"/>
                    <a:pt x="2634" y="1496"/>
                    <a:pt x="2912" y="1853"/>
                  </a:cubicBezTo>
                  <a:cubicBezTo>
                    <a:pt x="3142" y="2145"/>
                    <a:pt x="3431" y="2398"/>
                    <a:pt x="3599" y="2719"/>
                  </a:cubicBezTo>
                  <a:cubicBezTo>
                    <a:pt x="3431" y="2679"/>
                    <a:pt x="3291" y="2595"/>
                    <a:pt x="3134" y="2514"/>
                  </a:cubicBezTo>
                  <a:cubicBezTo>
                    <a:pt x="2671" y="2276"/>
                    <a:pt x="2191" y="2031"/>
                    <a:pt x="1661" y="1968"/>
                  </a:cubicBezTo>
                  <a:cubicBezTo>
                    <a:pt x="1588" y="1959"/>
                    <a:pt x="1513" y="1955"/>
                    <a:pt x="1439" y="1955"/>
                  </a:cubicBezTo>
                  <a:cubicBezTo>
                    <a:pt x="971" y="1955"/>
                    <a:pt x="492" y="2127"/>
                    <a:pt x="263" y="2485"/>
                  </a:cubicBezTo>
                  <a:cubicBezTo>
                    <a:pt x="1" y="2898"/>
                    <a:pt x="151" y="3450"/>
                    <a:pt x="517" y="3795"/>
                  </a:cubicBezTo>
                  <a:cubicBezTo>
                    <a:pt x="882" y="4141"/>
                    <a:pt x="1415" y="4306"/>
                    <a:pt x="1944" y="4367"/>
                  </a:cubicBezTo>
                  <a:cubicBezTo>
                    <a:pt x="2081" y="4383"/>
                    <a:pt x="2221" y="4392"/>
                    <a:pt x="2360" y="4392"/>
                  </a:cubicBezTo>
                  <a:cubicBezTo>
                    <a:pt x="2821" y="4392"/>
                    <a:pt x="3282" y="4296"/>
                    <a:pt x="3632" y="4038"/>
                  </a:cubicBezTo>
                  <a:lnTo>
                    <a:pt x="3632" y="4038"/>
                  </a:lnTo>
                  <a:cubicBezTo>
                    <a:pt x="3395" y="4448"/>
                    <a:pt x="3157" y="4856"/>
                    <a:pt x="2921" y="5265"/>
                  </a:cubicBezTo>
                  <a:cubicBezTo>
                    <a:pt x="2667" y="5706"/>
                    <a:pt x="2433" y="6300"/>
                    <a:pt x="2833" y="6647"/>
                  </a:cubicBezTo>
                  <a:cubicBezTo>
                    <a:pt x="3066" y="6847"/>
                    <a:pt x="3422" y="6868"/>
                    <a:pt x="3746" y="6869"/>
                  </a:cubicBezTo>
                  <a:cubicBezTo>
                    <a:pt x="3753" y="6869"/>
                    <a:pt x="3760" y="6869"/>
                    <a:pt x="3767" y="6869"/>
                  </a:cubicBezTo>
                  <a:cubicBezTo>
                    <a:pt x="4097" y="6869"/>
                    <a:pt x="4480" y="6834"/>
                    <a:pt x="4641" y="6581"/>
                  </a:cubicBezTo>
                  <a:cubicBezTo>
                    <a:pt x="4718" y="6459"/>
                    <a:pt x="4726" y="6313"/>
                    <a:pt x="4727" y="6174"/>
                  </a:cubicBezTo>
                  <a:cubicBezTo>
                    <a:pt x="4736" y="5478"/>
                    <a:pt x="4670" y="4783"/>
                    <a:pt x="4531" y="4101"/>
                  </a:cubicBezTo>
                  <a:lnTo>
                    <a:pt x="4531" y="4101"/>
                  </a:lnTo>
                  <a:cubicBezTo>
                    <a:pt x="4655" y="4568"/>
                    <a:pt x="4804" y="5044"/>
                    <a:pt x="5136" y="5424"/>
                  </a:cubicBezTo>
                  <a:cubicBezTo>
                    <a:pt x="5412" y="5740"/>
                    <a:pt x="5847" y="5973"/>
                    <a:pt x="6287" y="5973"/>
                  </a:cubicBezTo>
                  <a:cubicBezTo>
                    <a:pt x="6374" y="5973"/>
                    <a:pt x="6461" y="5964"/>
                    <a:pt x="6548" y="5944"/>
                  </a:cubicBezTo>
                  <a:cubicBezTo>
                    <a:pt x="6668" y="5916"/>
                    <a:pt x="6791" y="5864"/>
                    <a:pt x="6853" y="5765"/>
                  </a:cubicBezTo>
                  <a:cubicBezTo>
                    <a:pt x="6903" y="5682"/>
                    <a:pt x="6899" y="5584"/>
                    <a:pt x="6893" y="5491"/>
                  </a:cubicBezTo>
                  <a:cubicBezTo>
                    <a:pt x="6857" y="4925"/>
                    <a:pt x="6746" y="4342"/>
                    <a:pt x="6391" y="3871"/>
                  </a:cubicBezTo>
                  <a:cubicBezTo>
                    <a:pt x="6084" y="3460"/>
                    <a:pt x="5554" y="3152"/>
                    <a:pt x="5009" y="3152"/>
                  </a:cubicBezTo>
                  <a:cubicBezTo>
                    <a:pt x="4930" y="3152"/>
                    <a:pt x="4851" y="3158"/>
                    <a:pt x="4771" y="3172"/>
                  </a:cubicBezTo>
                  <a:cubicBezTo>
                    <a:pt x="5639" y="2958"/>
                    <a:pt x="6331" y="2260"/>
                    <a:pt x="6462" y="1464"/>
                  </a:cubicBezTo>
                  <a:cubicBezTo>
                    <a:pt x="6509" y="1186"/>
                    <a:pt x="6485" y="887"/>
                    <a:pt x="6313" y="654"/>
                  </a:cubicBezTo>
                  <a:cubicBezTo>
                    <a:pt x="6180" y="473"/>
                    <a:pt x="5942" y="347"/>
                    <a:pt x="5707" y="347"/>
                  </a:cubicBezTo>
                  <a:cubicBezTo>
                    <a:pt x="5637" y="347"/>
                    <a:pt x="5568" y="358"/>
                    <a:pt x="5501" y="382"/>
                  </a:cubicBezTo>
                  <a:cubicBezTo>
                    <a:pt x="5328" y="445"/>
                    <a:pt x="5200" y="581"/>
                    <a:pt x="5094" y="719"/>
                  </a:cubicBezTo>
                  <a:cubicBezTo>
                    <a:pt x="4700" y="1231"/>
                    <a:pt x="4489" y="1833"/>
                    <a:pt x="4281" y="2425"/>
                  </a:cubicBezTo>
                  <a:cubicBezTo>
                    <a:pt x="4301" y="1943"/>
                    <a:pt x="4271" y="1460"/>
                    <a:pt x="4198" y="983"/>
                  </a:cubicBezTo>
                  <a:cubicBezTo>
                    <a:pt x="4141" y="614"/>
                    <a:pt x="4012" y="199"/>
                    <a:pt x="3633" y="48"/>
                  </a:cubicBezTo>
                  <a:cubicBezTo>
                    <a:pt x="3551" y="15"/>
                    <a:pt x="3466" y="0"/>
                    <a:pt x="33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312" name="Shape 8312"/>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8313" name="Shape 8313"/>
        <p:cNvGrpSpPr/>
        <p:nvPr/>
      </p:nvGrpSpPr>
      <p:grpSpPr>
        <a:xfrm>
          <a:off x="0" y="0"/>
          <a:ext cx="0" cy="0"/>
          <a:chOff x="0" y="0"/>
          <a:chExt cx="0" cy="0"/>
        </a:xfrm>
      </p:grpSpPr>
      <p:sp>
        <p:nvSpPr>
          <p:cNvPr id="8314" name="Google Shape;8314;p2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984" name="Shape 984"/>
        <p:cNvGrpSpPr/>
        <p:nvPr/>
      </p:nvGrpSpPr>
      <p:grpSpPr>
        <a:xfrm>
          <a:off x="0" y="0"/>
          <a:ext cx="0" cy="0"/>
          <a:chOff x="0" y="0"/>
          <a:chExt cx="0" cy="0"/>
        </a:xfrm>
      </p:grpSpPr>
      <p:grpSp>
        <p:nvGrpSpPr>
          <p:cNvPr id="985" name="Google Shape;985;p4"/>
          <p:cNvGrpSpPr/>
          <p:nvPr/>
        </p:nvGrpSpPr>
        <p:grpSpPr>
          <a:xfrm>
            <a:off x="404139" y="344005"/>
            <a:ext cx="8335709" cy="4455498"/>
            <a:chOff x="496775" y="1096100"/>
            <a:chExt cx="6654725" cy="3557000"/>
          </a:xfrm>
        </p:grpSpPr>
        <p:sp>
          <p:nvSpPr>
            <p:cNvPr id="986" name="Google Shape;986;p4"/>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4"/>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4"/>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4"/>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4"/>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4"/>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4"/>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4"/>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4"/>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4"/>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4"/>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4"/>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4"/>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4"/>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4"/>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4"/>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4"/>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4"/>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4"/>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4"/>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4"/>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4"/>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4"/>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4"/>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4"/>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4"/>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4"/>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4"/>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4"/>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4"/>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4"/>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4"/>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4"/>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4"/>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4"/>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4"/>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4"/>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4"/>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4"/>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4"/>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4"/>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4"/>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4"/>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4"/>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4"/>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4"/>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4"/>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4"/>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4"/>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4"/>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4"/>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4"/>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4"/>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4"/>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4"/>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4"/>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4"/>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4"/>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4"/>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4"/>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4"/>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4"/>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4"/>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4"/>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4"/>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4"/>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4"/>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4"/>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4"/>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4"/>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4"/>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4"/>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4"/>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4"/>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4"/>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4"/>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4"/>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4"/>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4"/>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4"/>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4"/>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4"/>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4"/>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4"/>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4"/>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4"/>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4"/>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4"/>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4"/>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4"/>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4"/>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4"/>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4"/>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4"/>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4"/>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4"/>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4"/>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4"/>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4"/>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4"/>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4"/>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4"/>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4"/>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4"/>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4"/>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4"/>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4"/>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4"/>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4"/>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4"/>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4"/>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4"/>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4"/>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4"/>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4"/>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4"/>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4"/>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4"/>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4"/>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4"/>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4"/>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4"/>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4"/>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4"/>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4"/>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4"/>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4"/>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4"/>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4"/>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4"/>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4"/>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4"/>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4"/>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4"/>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4"/>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4"/>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4"/>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4"/>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4"/>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4"/>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4"/>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4"/>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4"/>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4"/>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4"/>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4"/>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4"/>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4"/>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4"/>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4"/>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4"/>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4"/>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4"/>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4"/>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4"/>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4"/>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4"/>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4"/>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4"/>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4"/>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4"/>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4"/>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4"/>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4"/>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4"/>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4"/>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4"/>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4"/>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4"/>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4"/>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4"/>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4"/>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4"/>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4"/>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4"/>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4"/>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4"/>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4"/>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4"/>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4"/>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4"/>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4"/>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4"/>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66" name="Google Shape;1466;p4"/>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467" name="Google Shape;1467;p4"/>
          <p:cNvSpPr txBox="1"/>
          <p:nvPr>
            <p:ph idx="1" type="body"/>
          </p:nvPr>
        </p:nvSpPr>
        <p:spPr>
          <a:xfrm>
            <a:off x="713225" y="1152475"/>
            <a:ext cx="7717800" cy="128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SzPts val="11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grpSp>
        <p:nvGrpSpPr>
          <p:cNvPr id="1468" name="Google Shape;1468;p4"/>
          <p:cNvGrpSpPr/>
          <p:nvPr/>
        </p:nvGrpSpPr>
        <p:grpSpPr>
          <a:xfrm flipH="1">
            <a:off x="180600" y="373303"/>
            <a:ext cx="737700" cy="742744"/>
            <a:chOff x="7290475" y="1067578"/>
            <a:chExt cx="737700" cy="742744"/>
          </a:xfrm>
        </p:grpSpPr>
        <p:sp>
          <p:nvSpPr>
            <p:cNvPr id="1469" name="Google Shape;1469;p4"/>
            <p:cNvSpPr/>
            <p:nvPr/>
          </p:nvSpPr>
          <p:spPr>
            <a:xfrm rot="956069">
              <a:off x="7324667" y="1110494"/>
              <a:ext cx="354457" cy="298637"/>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
            <p:cNvSpPr/>
            <p:nvPr/>
          </p:nvSpPr>
          <p:spPr>
            <a:xfrm rot="2145483">
              <a:off x="7682681" y="1493829"/>
              <a:ext cx="299931" cy="252678"/>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471" name="Shape 1471"/>
        <p:cNvGrpSpPr/>
        <p:nvPr/>
      </p:nvGrpSpPr>
      <p:grpSpPr>
        <a:xfrm>
          <a:off x="0" y="0"/>
          <a:ext cx="0" cy="0"/>
          <a:chOff x="0" y="0"/>
          <a:chExt cx="0" cy="0"/>
        </a:xfrm>
      </p:grpSpPr>
      <p:grpSp>
        <p:nvGrpSpPr>
          <p:cNvPr id="1472" name="Google Shape;1472;p5"/>
          <p:cNvGrpSpPr/>
          <p:nvPr/>
        </p:nvGrpSpPr>
        <p:grpSpPr>
          <a:xfrm>
            <a:off x="404139" y="344005"/>
            <a:ext cx="8335709" cy="4455498"/>
            <a:chOff x="496775" y="1096100"/>
            <a:chExt cx="6654725" cy="3557000"/>
          </a:xfrm>
        </p:grpSpPr>
        <p:sp>
          <p:nvSpPr>
            <p:cNvPr id="1473" name="Google Shape;1473;p5"/>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5"/>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5"/>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5"/>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5"/>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5"/>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5"/>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5"/>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5"/>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5"/>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5"/>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5"/>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5"/>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5"/>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5"/>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5"/>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5"/>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5"/>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5"/>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5"/>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5"/>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5"/>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5"/>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5"/>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5"/>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5"/>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5"/>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5"/>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5"/>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5"/>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5"/>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5"/>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5"/>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5"/>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5"/>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5"/>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5"/>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5"/>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5"/>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5"/>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5"/>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5"/>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5"/>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5"/>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5"/>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5"/>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5"/>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5"/>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5"/>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5"/>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5"/>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5"/>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5"/>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5"/>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5"/>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5"/>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5"/>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5"/>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5"/>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5"/>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5"/>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5"/>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5"/>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5"/>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5"/>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5"/>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5"/>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5"/>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5"/>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5"/>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5"/>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5"/>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5"/>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5"/>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5"/>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5"/>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5"/>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5"/>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5"/>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5"/>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5"/>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5"/>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5"/>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5"/>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5"/>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5"/>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5"/>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5"/>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5"/>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5"/>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5"/>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5"/>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5"/>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5"/>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3" name="Google Shape;1953;p5"/>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sz="3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54" name="Google Shape;1954;p5"/>
          <p:cNvSpPr txBox="1"/>
          <p:nvPr>
            <p:ph idx="1" type="subTitle"/>
          </p:nvPr>
        </p:nvSpPr>
        <p:spPr>
          <a:xfrm>
            <a:off x="1019125" y="1785125"/>
            <a:ext cx="3168300" cy="543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3000">
                <a:latin typeface="Euphoria Script"/>
                <a:ea typeface="Euphoria Script"/>
                <a:cs typeface="Euphoria Script"/>
                <a:sym typeface="Euphoria Script"/>
              </a:defRPr>
            </a:lvl1pPr>
            <a:lvl2pPr lvl="1" rtl="0" algn="ctr">
              <a:spcBef>
                <a:spcPts val="0"/>
              </a:spcBef>
              <a:spcAft>
                <a:spcPts val="0"/>
              </a:spcAft>
              <a:buSzPts val="1100"/>
              <a:buNone/>
              <a:defRPr/>
            </a:lvl2pPr>
            <a:lvl3pPr lvl="2" rtl="0" algn="ctr">
              <a:spcBef>
                <a:spcPts val="0"/>
              </a:spcBef>
              <a:spcAft>
                <a:spcPts val="0"/>
              </a:spcAft>
              <a:buSzPts val="1100"/>
              <a:buNone/>
              <a:defRPr/>
            </a:lvl3pPr>
            <a:lvl4pPr lvl="3" rtl="0" algn="ctr">
              <a:spcBef>
                <a:spcPts val="0"/>
              </a:spcBef>
              <a:spcAft>
                <a:spcPts val="0"/>
              </a:spcAft>
              <a:buSzPts val="1100"/>
              <a:buNone/>
              <a:defRPr/>
            </a:lvl4pPr>
            <a:lvl5pPr lvl="4" rtl="0" algn="ctr">
              <a:spcBef>
                <a:spcPts val="0"/>
              </a:spcBef>
              <a:spcAft>
                <a:spcPts val="0"/>
              </a:spcAft>
              <a:buSzPts val="1100"/>
              <a:buNone/>
              <a:defRPr/>
            </a:lvl5pPr>
            <a:lvl6pPr lvl="5" rtl="0" algn="ctr">
              <a:spcBef>
                <a:spcPts val="0"/>
              </a:spcBef>
              <a:spcAft>
                <a:spcPts val="0"/>
              </a:spcAft>
              <a:buSzPts val="1100"/>
              <a:buNone/>
              <a:defRPr/>
            </a:lvl6pPr>
            <a:lvl7pPr lvl="6" rtl="0" algn="ctr">
              <a:spcBef>
                <a:spcPts val="0"/>
              </a:spcBef>
              <a:spcAft>
                <a:spcPts val="0"/>
              </a:spcAft>
              <a:buSzPts val="1100"/>
              <a:buNone/>
              <a:defRPr/>
            </a:lvl7pPr>
            <a:lvl8pPr lvl="7" rtl="0" algn="ctr">
              <a:spcBef>
                <a:spcPts val="0"/>
              </a:spcBef>
              <a:spcAft>
                <a:spcPts val="0"/>
              </a:spcAft>
              <a:buSzPts val="1100"/>
              <a:buNone/>
              <a:defRPr/>
            </a:lvl8pPr>
            <a:lvl9pPr lvl="8" rtl="0" algn="ctr">
              <a:spcBef>
                <a:spcPts val="0"/>
              </a:spcBef>
              <a:spcAft>
                <a:spcPts val="0"/>
              </a:spcAft>
              <a:buSzPts val="1100"/>
              <a:buNone/>
              <a:defRPr/>
            </a:lvl9pPr>
          </a:lstStyle>
          <a:p/>
        </p:txBody>
      </p:sp>
      <p:sp>
        <p:nvSpPr>
          <p:cNvPr id="1955" name="Google Shape;1955;p5"/>
          <p:cNvSpPr txBox="1"/>
          <p:nvPr>
            <p:ph idx="2" type="subTitle"/>
          </p:nvPr>
        </p:nvSpPr>
        <p:spPr>
          <a:xfrm>
            <a:off x="1019125" y="2263200"/>
            <a:ext cx="3168300" cy="15033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spcBef>
                <a:spcPts val="0"/>
              </a:spcBef>
              <a:spcAft>
                <a:spcPts val="0"/>
              </a:spcAft>
              <a:buSzPts val="1100"/>
              <a:buNone/>
              <a:defRPr/>
            </a:lvl2pPr>
            <a:lvl3pPr lvl="2" rtl="0" algn="ctr">
              <a:spcBef>
                <a:spcPts val="0"/>
              </a:spcBef>
              <a:spcAft>
                <a:spcPts val="0"/>
              </a:spcAft>
              <a:buSzPts val="1100"/>
              <a:buNone/>
              <a:defRPr/>
            </a:lvl3pPr>
            <a:lvl4pPr lvl="3" rtl="0" algn="ctr">
              <a:spcBef>
                <a:spcPts val="0"/>
              </a:spcBef>
              <a:spcAft>
                <a:spcPts val="0"/>
              </a:spcAft>
              <a:buSzPts val="1100"/>
              <a:buNone/>
              <a:defRPr/>
            </a:lvl4pPr>
            <a:lvl5pPr lvl="4" rtl="0" algn="ctr">
              <a:spcBef>
                <a:spcPts val="0"/>
              </a:spcBef>
              <a:spcAft>
                <a:spcPts val="0"/>
              </a:spcAft>
              <a:buSzPts val="1100"/>
              <a:buNone/>
              <a:defRPr/>
            </a:lvl5pPr>
            <a:lvl6pPr lvl="5" rtl="0" algn="ctr">
              <a:spcBef>
                <a:spcPts val="0"/>
              </a:spcBef>
              <a:spcAft>
                <a:spcPts val="0"/>
              </a:spcAft>
              <a:buSzPts val="1100"/>
              <a:buNone/>
              <a:defRPr/>
            </a:lvl6pPr>
            <a:lvl7pPr lvl="6" rtl="0" algn="ctr">
              <a:spcBef>
                <a:spcPts val="0"/>
              </a:spcBef>
              <a:spcAft>
                <a:spcPts val="0"/>
              </a:spcAft>
              <a:buSzPts val="1100"/>
              <a:buNone/>
              <a:defRPr/>
            </a:lvl7pPr>
            <a:lvl8pPr lvl="7" rtl="0" algn="ctr">
              <a:spcBef>
                <a:spcPts val="0"/>
              </a:spcBef>
              <a:spcAft>
                <a:spcPts val="0"/>
              </a:spcAft>
              <a:buSzPts val="1100"/>
              <a:buNone/>
              <a:defRPr/>
            </a:lvl8pPr>
            <a:lvl9pPr lvl="8" rtl="0" algn="ctr">
              <a:spcBef>
                <a:spcPts val="0"/>
              </a:spcBef>
              <a:spcAft>
                <a:spcPts val="0"/>
              </a:spcAft>
              <a:buSzPts val="1100"/>
              <a:buNone/>
              <a:defRPr/>
            </a:lvl9pPr>
          </a:lstStyle>
          <a:p/>
        </p:txBody>
      </p:sp>
      <p:sp>
        <p:nvSpPr>
          <p:cNvPr id="1956" name="Google Shape;1956;p5"/>
          <p:cNvSpPr txBox="1"/>
          <p:nvPr>
            <p:ph idx="3" type="subTitle"/>
          </p:nvPr>
        </p:nvSpPr>
        <p:spPr>
          <a:xfrm>
            <a:off x="4956501" y="1785125"/>
            <a:ext cx="3168300" cy="543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SzPts val="1800"/>
              <a:buNone/>
              <a:defRPr sz="3000">
                <a:latin typeface="Euphoria Script"/>
                <a:ea typeface="Euphoria Script"/>
                <a:cs typeface="Euphoria Script"/>
                <a:sym typeface="Euphoria Script"/>
              </a:defRPr>
            </a:lvl1pPr>
            <a:lvl2pPr lvl="1" rtl="0" algn="ctr">
              <a:spcBef>
                <a:spcPts val="0"/>
              </a:spcBef>
              <a:spcAft>
                <a:spcPts val="0"/>
              </a:spcAft>
              <a:buSzPts val="1100"/>
              <a:buNone/>
              <a:defRPr/>
            </a:lvl2pPr>
            <a:lvl3pPr lvl="2" rtl="0" algn="ctr">
              <a:spcBef>
                <a:spcPts val="0"/>
              </a:spcBef>
              <a:spcAft>
                <a:spcPts val="0"/>
              </a:spcAft>
              <a:buSzPts val="1100"/>
              <a:buNone/>
              <a:defRPr/>
            </a:lvl3pPr>
            <a:lvl4pPr lvl="3" rtl="0" algn="ctr">
              <a:spcBef>
                <a:spcPts val="0"/>
              </a:spcBef>
              <a:spcAft>
                <a:spcPts val="0"/>
              </a:spcAft>
              <a:buSzPts val="1100"/>
              <a:buNone/>
              <a:defRPr/>
            </a:lvl4pPr>
            <a:lvl5pPr lvl="4" rtl="0" algn="ctr">
              <a:spcBef>
                <a:spcPts val="0"/>
              </a:spcBef>
              <a:spcAft>
                <a:spcPts val="0"/>
              </a:spcAft>
              <a:buSzPts val="1100"/>
              <a:buNone/>
              <a:defRPr/>
            </a:lvl5pPr>
            <a:lvl6pPr lvl="5" rtl="0" algn="ctr">
              <a:spcBef>
                <a:spcPts val="0"/>
              </a:spcBef>
              <a:spcAft>
                <a:spcPts val="0"/>
              </a:spcAft>
              <a:buSzPts val="1100"/>
              <a:buNone/>
              <a:defRPr/>
            </a:lvl6pPr>
            <a:lvl7pPr lvl="6" rtl="0" algn="ctr">
              <a:spcBef>
                <a:spcPts val="0"/>
              </a:spcBef>
              <a:spcAft>
                <a:spcPts val="0"/>
              </a:spcAft>
              <a:buSzPts val="1100"/>
              <a:buNone/>
              <a:defRPr/>
            </a:lvl7pPr>
            <a:lvl8pPr lvl="7" rtl="0" algn="ctr">
              <a:spcBef>
                <a:spcPts val="0"/>
              </a:spcBef>
              <a:spcAft>
                <a:spcPts val="0"/>
              </a:spcAft>
              <a:buSzPts val="1100"/>
              <a:buNone/>
              <a:defRPr/>
            </a:lvl8pPr>
            <a:lvl9pPr lvl="8" rtl="0" algn="ctr">
              <a:spcBef>
                <a:spcPts val="0"/>
              </a:spcBef>
              <a:spcAft>
                <a:spcPts val="0"/>
              </a:spcAft>
              <a:buSzPts val="1100"/>
              <a:buNone/>
              <a:defRPr/>
            </a:lvl9pPr>
          </a:lstStyle>
          <a:p/>
        </p:txBody>
      </p:sp>
      <p:sp>
        <p:nvSpPr>
          <p:cNvPr id="1957" name="Google Shape;1957;p5"/>
          <p:cNvSpPr txBox="1"/>
          <p:nvPr>
            <p:ph idx="4" type="subTitle"/>
          </p:nvPr>
        </p:nvSpPr>
        <p:spPr>
          <a:xfrm>
            <a:off x="4956500" y="2263200"/>
            <a:ext cx="3168300" cy="15033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100"/>
              <a:buNone/>
              <a:defRPr sz="1100"/>
            </a:lvl1pPr>
            <a:lvl2pPr lvl="1" rtl="0" algn="ctr">
              <a:spcBef>
                <a:spcPts val="0"/>
              </a:spcBef>
              <a:spcAft>
                <a:spcPts val="0"/>
              </a:spcAft>
              <a:buSzPts val="1100"/>
              <a:buNone/>
              <a:defRPr/>
            </a:lvl2pPr>
            <a:lvl3pPr lvl="2" rtl="0" algn="ctr">
              <a:spcBef>
                <a:spcPts val="0"/>
              </a:spcBef>
              <a:spcAft>
                <a:spcPts val="0"/>
              </a:spcAft>
              <a:buSzPts val="1100"/>
              <a:buNone/>
              <a:defRPr/>
            </a:lvl3pPr>
            <a:lvl4pPr lvl="3" rtl="0" algn="ctr">
              <a:spcBef>
                <a:spcPts val="0"/>
              </a:spcBef>
              <a:spcAft>
                <a:spcPts val="0"/>
              </a:spcAft>
              <a:buSzPts val="1100"/>
              <a:buNone/>
              <a:defRPr/>
            </a:lvl4pPr>
            <a:lvl5pPr lvl="4" rtl="0" algn="ctr">
              <a:spcBef>
                <a:spcPts val="0"/>
              </a:spcBef>
              <a:spcAft>
                <a:spcPts val="0"/>
              </a:spcAft>
              <a:buSzPts val="1100"/>
              <a:buNone/>
              <a:defRPr/>
            </a:lvl5pPr>
            <a:lvl6pPr lvl="5" rtl="0" algn="ctr">
              <a:spcBef>
                <a:spcPts val="0"/>
              </a:spcBef>
              <a:spcAft>
                <a:spcPts val="0"/>
              </a:spcAft>
              <a:buSzPts val="1100"/>
              <a:buNone/>
              <a:defRPr/>
            </a:lvl6pPr>
            <a:lvl7pPr lvl="6" rtl="0" algn="ctr">
              <a:spcBef>
                <a:spcPts val="0"/>
              </a:spcBef>
              <a:spcAft>
                <a:spcPts val="0"/>
              </a:spcAft>
              <a:buSzPts val="1100"/>
              <a:buNone/>
              <a:defRPr/>
            </a:lvl7pPr>
            <a:lvl8pPr lvl="7" rtl="0" algn="ctr">
              <a:spcBef>
                <a:spcPts val="0"/>
              </a:spcBef>
              <a:spcAft>
                <a:spcPts val="0"/>
              </a:spcAft>
              <a:buSzPts val="1100"/>
              <a:buNone/>
              <a:defRPr/>
            </a:lvl8pPr>
            <a:lvl9pPr lvl="8" rtl="0" algn="ctr">
              <a:spcBef>
                <a:spcPts val="0"/>
              </a:spcBef>
              <a:spcAft>
                <a:spcPts val="0"/>
              </a:spcAft>
              <a:buSzPts val="1100"/>
              <a:buNone/>
              <a:defRPr/>
            </a:lvl9pPr>
          </a:lstStyle>
          <a:p/>
        </p:txBody>
      </p:sp>
      <p:grpSp>
        <p:nvGrpSpPr>
          <p:cNvPr id="1958" name="Google Shape;1958;p5"/>
          <p:cNvGrpSpPr/>
          <p:nvPr/>
        </p:nvGrpSpPr>
        <p:grpSpPr>
          <a:xfrm rot="-434324">
            <a:off x="-337859" y="893058"/>
            <a:ext cx="1051114" cy="1678608"/>
            <a:chOff x="-337918" y="893096"/>
            <a:chExt cx="1051146" cy="1678658"/>
          </a:xfrm>
        </p:grpSpPr>
        <p:sp>
          <p:nvSpPr>
            <p:cNvPr id="1959" name="Google Shape;1959;p5"/>
            <p:cNvSpPr/>
            <p:nvPr/>
          </p:nvSpPr>
          <p:spPr>
            <a:xfrm flipH="1" rot="4182855">
              <a:off x="-608866" y="1466508"/>
              <a:ext cx="1593041" cy="531835"/>
            </a:xfrm>
            <a:custGeom>
              <a:rect b="b" l="l" r="r" t="t"/>
              <a:pathLst>
                <a:path extrusionOk="0" h="12415" w="66886">
                  <a:moveTo>
                    <a:pt x="184" y="0"/>
                  </a:moveTo>
                  <a:cubicBezTo>
                    <a:pt x="1" y="1134"/>
                    <a:pt x="96" y="2251"/>
                    <a:pt x="676" y="3247"/>
                  </a:cubicBezTo>
                  <a:cubicBezTo>
                    <a:pt x="911" y="3650"/>
                    <a:pt x="1224" y="4024"/>
                    <a:pt x="1311" y="4480"/>
                  </a:cubicBezTo>
                  <a:cubicBezTo>
                    <a:pt x="1413" y="5020"/>
                    <a:pt x="1181" y="5558"/>
                    <a:pt x="987" y="6073"/>
                  </a:cubicBezTo>
                  <a:cubicBezTo>
                    <a:pt x="230" y="8084"/>
                    <a:pt x="30" y="10296"/>
                    <a:pt x="375" y="12415"/>
                  </a:cubicBezTo>
                  <a:lnTo>
                    <a:pt x="66828" y="12415"/>
                  </a:lnTo>
                  <a:cubicBezTo>
                    <a:pt x="66886" y="10143"/>
                    <a:pt x="66674" y="7895"/>
                    <a:pt x="65868" y="5783"/>
                  </a:cubicBezTo>
                  <a:cubicBezTo>
                    <a:pt x="65315" y="4327"/>
                    <a:pt x="64473" y="2866"/>
                    <a:pt x="64698" y="1326"/>
                  </a:cubicBezTo>
                  <a:cubicBezTo>
                    <a:pt x="64764" y="870"/>
                    <a:pt x="64922" y="437"/>
                    <a:pt x="65078" y="0"/>
                  </a:cubicBezTo>
                  <a:close/>
                </a:path>
              </a:pathLst>
            </a:custGeom>
            <a:solidFill>
              <a:schemeClr val="lt1"/>
            </a:solidFill>
            <a:ln>
              <a:noFill/>
            </a:ln>
            <a:effectLst>
              <a:outerShdw blurRad="57150" rotWithShape="0" algn="bl" dir="5400000" dist="19050">
                <a:srgbClr val="685D65">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
            <p:cNvSpPr/>
            <p:nvPr/>
          </p:nvSpPr>
          <p:spPr>
            <a:xfrm>
              <a:off x="115310" y="1923094"/>
              <a:ext cx="322253" cy="276347"/>
            </a:xfrm>
            <a:custGeom>
              <a:rect b="b" l="l" r="r" t="t"/>
              <a:pathLst>
                <a:path extrusionOk="0" h="4203" w="4901">
                  <a:moveTo>
                    <a:pt x="1180" y="0"/>
                  </a:moveTo>
                  <a:cubicBezTo>
                    <a:pt x="1058" y="0"/>
                    <a:pt x="937" y="19"/>
                    <a:pt x="821" y="61"/>
                  </a:cubicBezTo>
                  <a:cubicBezTo>
                    <a:pt x="287" y="253"/>
                    <a:pt x="1" y="870"/>
                    <a:pt x="28" y="1436"/>
                  </a:cubicBezTo>
                  <a:cubicBezTo>
                    <a:pt x="57" y="2002"/>
                    <a:pt x="333" y="2524"/>
                    <a:pt x="634" y="3003"/>
                  </a:cubicBezTo>
                  <a:cubicBezTo>
                    <a:pt x="973" y="3540"/>
                    <a:pt x="1417" y="4094"/>
                    <a:pt x="2044" y="4188"/>
                  </a:cubicBezTo>
                  <a:cubicBezTo>
                    <a:pt x="2107" y="4198"/>
                    <a:pt x="2170" y="4203"/>
                    <a:pt x="2232" y="4203"/>
                  </a:cubicBezTo>
                  <a:cubicBezTo>
                    <a:pt x="2896" y="4203"/>
                    <a:pt x="3483" y="3684"/>
                    <a:pt x="3969" y="3204"/>
                  </a:cubicBezTo>
                  <a:cubicBezTo>
                    <a:pt x="4277" y="2898"/>
                    <a:pt x="4594" y="2580"/>
                    <a:pt x="4749" y="2174"/>
                  </a:cubicBezTo>
                  <a:cubicBezTo>
                    <a:pt x="4901" y="1770"/>
                    <a:pt x="4843" y="1251"/>
                    <a:pt x="4499" y="989"/>
                  </a:cubicBezTo>
                  <a:cubicBezTo>
                    <a:pt x="4347" y="872"/>
                    <a:pt x="4159" y="821"/>
                    <a:pt x="3968" y="821"/>
                  </a:cubicBezTo>
                  <a:cubicBezTo>
                    <a:pt x="3799" y="821"/>
                    <a:pt x="3627" y="861"/>
                    <a:pt x="3473" y="928"/>
                  </a:cubicBezTo>
                  <a:cubicBezTo>
                    <a:pt x="3251" y="1027"/>
                    <a:pt x="3058" y="1175"/>
                    <a:pt x="2878" y="1337"/>
                  </a:cubicBezTo>
                  <a:cubicBezTo>
                    <a:pt x="2679" y="990"/>
                    <a:pt x="2462" y="652"/>
                    <a:pt x="2161" y="394"/>
                  </a:cubicBezTo>
                  <a:cubicBezTo>
                    <a:pt x="1890" y="159"/>
                    <a:pt x="1532"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961" name="Shape 1961"/>
        <p:cNvGrpSpPr/>
        <p:nvPr/>
      </p:nvGrpSpPr>
      <p:grpSpPr>
        <a:xfrm>
          <a:off x="0" y="0"/>
          <a:ext cx="0" cy="0"/>
          <a:chOff x="0" y="0"/>
          <a:chExt cx="0" cy="0"/>
        </a:xfrm>
      </p:grpSpPr>
      <p:grpSp>
        <p:nvGrpSpPr>
          <p:cNvPr id="1962" name="Google Shape;1962;p6"/>
          <p:cNvGrpSpPr/>
          <p:nvPr/>
        </p:nvGrpSpPr>
        <p:grpSpPr>
          <a:xfrm>
            <a:off x="404139" y="344005"/>
            <a:ext cx="8335709" cy="4455498"/>
            <a:chOff x="496775" y="1096100"/>
            <a:chExt cx="6654725" cy="3557000"/>
          </a:xfrm>
        </p:grpSpPr>
        <p:sp>
          <p:nvSpPr>
            <p:cNvPr id="1963" name="Google Shape;1963;p6"/>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43" name="Google Shape;2443;p6"/>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39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44" name="Google Shape;2444;p6"/>
          <p:cNvSpPr/>
          <p:nvPr/>
        </p:nvSpPr>
        <p:spPr>
          <a:xfrm rot="-6937940">
            <a:off x="-492976" y="4035577"/>
            <a:ext cx="1915369" cy="539864"/>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
          <p:cNvSpPr/>
          <p:nvPr/>
        </p:nvSpPr>
        <p:spPr>
          <a:xfrm>
            <a:off x="8169827" y="-172226"/>
            <a:ext cx="854571" cy="748296"/>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
          <p:cNvSpPr/>
          <p:nvPr/>
        </p:nvSpPr>
        <p:spPr>
          <a:xfrm rot="956130">
            <a:off x="8054110" y="127572"/>
            <a:ext cx="390741" cy="329189"/>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
          <p:cNvSpPr/>
          <p:nvPr/>
        </p:nvSpPr>
        <p:spPr>
          <a:xfrm rot="2145444">
            <a:off x="7635571" y="152896"/>
            <a:ext cx="330610" cy="278552"/>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448" name="Shape 2448"/>
        <p:cNvGrpSpPr/>
        <p:nvPr/>
      </p:nvGrpSpPr>
      <p:grpSpPr>
        <a:xfrm>
          <a:off x="0" y="0"/>
          <a:ext cx="0" cy="0"/>
          <a:chOff x="0" y="0"/>
          <a:chExt cx="0" cy="0"/>
        </a:xfrm>
      </p:grpSpPr>
      <p:grpSp>
        <p:nvGrpSpPr>
          <p:cNvPr id="2449" name="Google Shape;2449;p7"/>
          <p:cNvGrpSpPr/>
          <p:nvPr/>
        </p:nvGrpSpPr>
        <p:grpSpPr>
          <a:xfrm>
            <a:off x="404139" y="344005"/>
            <a:ext cx="8335709" cy="4455498"/>
            <a:chOff x="496775" y="1096100"/>
            <a:chExt cx="6654725" cy="3557000"/>
          </a:xfrm>
        </p:grpSpPr>
        <p:sp>
          <p:nvSpPr>
            <p:cNvPr id="2450" name="Google Shape;2450;p7"/>
            <p:cNvSpPr/>
            <p:nvPr/>
          </p:nvSpPr>
          <p:spPr>
            <a:xfrm>
              <a:off x="496775" y="1099675"/>
              <a:ext cx="34250" cy="34250"/>
            </a:xfrm>
            <a:custGeom>
              <a:rect b="b" l="l" r="r" t="t"/>
              <a:pathLst>
                <a:path extrusionOk="0" h="1370" w="1370">
                  <a:moveTo>
                    <a:pt x="679" y="0"/>
                  </a:moveTo>
                  <a:cubicBezTo>
                    <a:pt x="298" y="0"/>
                    <a:pt x="1" y="310"/>
                    <a:pt x="1" y="679"/>
                  </a:cubicBezTo>
                  <a:cubicBezTo>
                    <a:pt x="1" y="1072"/>
                    <a:pt x="298"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7"/>
            <p:cNvSpPr/>
            <p:nvPr/>
          </p:nvSpPr>
          <p:spPr>
            <a:xfrm>
              <a:off x="7259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7"/>
            <p:cNvSpPr/>
            <p:nvPr/>
          </p:nvSpPr>
          <p:spPr>
            <a:xfrm>
              <a:off x="955175" y="1099675"/>
              <a:ext cx="34250" cy="34250"/>
            </a:xfrm>
            <a:custGeom>
              <a:rect b="b" l="l" r="r" t="t"/>
              <a:pathLst>
                <a:path extrusionOk="0" h="1370" w="1370">
                  <a:moveTo>
                    <a:pt x="679" y="0"/>
                  </a:moveTo>
                  <a:cubicBezTo>
                    <a:pt x="298" y="0"/>
                    <a:pt x="0" y="310"/>
                    <a:pt x="0" y="679"/>
                  </a:cubicBezTo>
                  <a:cubicBezTo>
                    <a:pt x="0" y="1072"/>
                    <a:pt x="310" y="1370"/>
                    <a:pt x="679" y="1370"/>
                  </a:cubicBezTo>
                  <a:cubicBezTo>
                    <a:pt x="1072"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7"/>
            <p:cNvSpPr/>
            <p:nvPr/>
          </p:nvSpPr>
          <p:spPr>
            <a:xfrm>
              <a:off x="1183775" y="1099675"/>
              <a:ext cx="34250" cy="34250"/>
            </a:xfrm>
            <a:custGeom>
              <a:rect b="b" l="l" r="r" t="t"/>
              <a:pathLst>
                <a:path extrusionOk="0" h="1370" w="1370">
                  <a:moveTo>
                    <a:pt x="691" y="0"/>
                  </a:moveTo>
                  <a:cubicBezTo>
                    <a:pt x="298" y="0"/>
                    <a:pt x="0" y="310"/>
                    <a:pt x="0" y="679"/>
                  </a:cubicBezTo>
                  <a:cubicBezTo>
                    <a:pt x="0" y="1072"/>
                    <a:pt x="322"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7"/>
            <p:cNvSpPr/>
            <p:nvPr/>
          </p:nvSpPr>
          <p:spPr>
            <a:xfrm>
              <a:off x="1412950" y="1099675"/>
              <a:ext cx="34575" cy="34250"/>
            </a:xfrm>
            <a:custGeom>
              <a:rect b="b" l="l" r="r" t="t"/>
              <a:pathLst>
                <a:path extrusionOk="0" h="1370" w="1383">
                  <a:moveTo>
                    <a:pt x="692" y="0"/>
                  </a:moveTo>
                  <a:cubicBezTo>
                    <a:pt x="299" y="0"/>
                    <a:pt x="1" y="310"/>
                    <a:pt x="1" y="679"/>
                  </a:cubicBezTo>
                  <a:cubicBezTo>
                    <a:pt x="1" y="1072"/>
                    <a:pt x="322" y="1370"/>
                    <a:pt x="692" y="1370"/>
                  </a:cubicBezTo>
                  <a:cubicBezTo>
                    <a:pt x="1084" y="1370"/>
                    <a:pt x="1382" y="1060"/>
                    <a:pt x="1382" y="679"/>
                  </a:cubicBezTo>
                  <a:cubicBezTo>
                    <a:pt x="1382" y="298"/>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7"/>
            <p:cNvSpPr/>
            <p:nvPr/>
          </p:nvSpPr>
          <p:spPr>
            <a:xfrm>
              <a:off x="1642450" y="1099675"/>
              <a:ext cx="34250" cy="34250"/>
            </a:xfrm>
            <a:custGeom>
              <a:rect b="b" l="l" r="r" t="t"/>
              <a:pathLst>
                <a:path extrusionOk="0" h="1370" w="1370">
                  <a:moveTo>
                    <a:pt x="679" y="0"/>
                  </a:moveTo>
                  <a:cubicBezTo>
                    <a:pt x="298" y="0"/>
                    <a:pt x="1" y="310"/>
                    <a:pt x="1" y="679"/>
                  </a:cubicBezTo>
                  <a:cubicBezTo>
                    <a:pt x="1" y="1072"/>
                    <a:pt x="310" y="1370"/>
                    <a:pt x="679" y="1370"/>
                  </a:cubicBezTo>
                  <a:cubicBezTo>
                    <a:pt x="1072" y="1370"/>
                    <a:pt x="1370" y="1060"/>
                    <a:pt x="1370" y="679"/>
                  </a:cubicBezTo>
                  <a:cubicBezTo>
                    <a:pt x="1370" y="298"/>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7"/>
            <p:cNvSpPr/>
            <p:nvPr/>
          </p:nvSpPr>
          <p:spPr>
            <a:xfrm>
              <a:off x="1871350" y="1099675"/>
              <a:ext cx="34550" cy="34250"/>
            </a:xfrm>
            <a:custGeom>
              <a:rect b="b" l="l" r="r" t="t"/>
              <a:pathLst>
                <a:path extrusionOk="0" h="1370" w="1382">
                  <a:moveTo>
                    <a:pt x="691" y="0"/>
                  </a:moveTo>
                  <a:cubicBezTo>
                    <a:pt x="298" y="0"/>
                    <a:pt x="1" y="310"/>
                    <a:pt x="1" y="679"/>
                  </a:cubicBezTo>
                  <a:cubicBezTo>
                    <a:pt x="1" y="1072"/>
                    <a:pt x="298" y="1370"/>
                    <a:pt x="691" y="1370"/>
                  </a:cubicBezTo>
                  <a:cubicBezTo>
                    <a:pt x="1084" y="1370"/>
                    <a:pt x="1382" y="1060"/>
                    <a:pt x="1382" y="679"/>
                  </a:cubicBezTo>
                  <a:cubicBezTo>
                    <a:pt x="1382" y="298"/>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7"/>
            <p:cNvSpPr/>
            <p:nvPr/>
          </p:nvSpPr>
          <p:spPr>
            <a:xfrm>
              <a:off x="2100250" y="1099675"/>
              <a:ext cx="34250" cy="34250"/>
            </a:xfrm>
            <a:custGeom>
              <a:rect b="b" l="l" r="r" t="t"/>
              <a:pathLst>
                <a:path extrusionOk="0" h="1370" w="1370">
                  <a:moveTo>
                    <a:pt x="691" y="0"/>
                  </a:moveTo>
                  <a:cubicBezTo>
                    <a:pt x="298" y="0"/>
                    <a:pt x="1" y="310"/>
                    <a:pt x="1" y="679"/>
                  </a:cubicBezTo>
                  <a:cubicBezTo>
                    <a:pt x="1" y="1072"/>
                    <a:pt x="322"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7"/>
            <p:cNvSpPr/>
            <p:nvPr/>
          </p:nvSpPr>
          <p:spPr>
            <a:xfrm>
              <a:off x="2329450" y="1099675"/>
              <a:ext cx="34250" cy="34250"/>
            </a:xfrm>
            <a:custGeom>
              <a:rect b="b" l="l" r="r" t="t"/>
              <a:pathLst>
                <a:path extrusionOk="0" h="1370" w="1370">
                  <a:moveTo>
                    <a:pt x="691" y="0"/>
                  </a:moveTo>
                  <a:cubicBezTo>
                    <a:pt x="298" y="0"/>
                    <a:pt x="0" y="310"/>
                    <a:pt x="0" y="679"/>
                  </a:cubicBezTo>
                  <a:cubicBezTo>
                    <a:pt x="0" y="1072"/>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7"/>
            <p:cNvSpPr/>
            <p:nvPr/>
          </p:nvSpPr>
          <p:spPr>
            <a:xfrm>
              <a:off x="2558650" y="1099675"/>
              <a:ext cx="34250" cy="34250"/>
            </a:xfrm>
            <a:custGeom>
              <a:rect b="b" l="l" r="r" t="t"/>
              <a:pathLst>
                <a:path extrusionOk="0" h="1370" w="1370">
                  <a:moveTo>
                    <a:pt x="691" y="0"/>
                  </a:moveTo>
                  <a:cubicBezTo>
                    <a:pt x="298" y="0"/>
                    <a:pt x="0" y="310"/>
                    <a:pt x="0" y="679"/>
                  </a:cubicBezTo>
                  <a:cubicBezTo>
                    <a:pt x="0" y="1072"/>
                    <a:pt x="298"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7"/>
            <p:cNvSpPr/>
            <p:nvPr/>
          </p:nvSpPr>
          <p:spPr>
            <a:xfrm>
              <a:off x="2787825" y="1099675"/>
              <a:ext cx="34275" cy="34250"/>
            </a:xfrm>
            <a:custGeom>
              <a:rect b="b" l="l" r="r" t="t"/>
              <a:pathLst>
                <a:path extrusionOk="0" h="1370" w="1371">
                  <a:moveTo>
                    <a:pt x="692" y="0"/>
                  </a:moveTo>
                  <a:cubicBezTo>
                    <a:pt x="299" y="0"/>
                    <a:pt x="1" y="310"/>
                    <a:pt x="1" y="679"/>
                  </a:cubicBezTo>
                  <a:cubicBezTo>
                    <a:pt x="1" y="1072"/>
                    <a:pt x="299"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7"/>
            <p:cNvSpPr/>
            <p:nvPr/>
          </p:nvSpPr>
          <p:spPr>
            <a:xfrm>
              <a:off x="497075" y="1336900"/>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7"/>
            <p:cNvSpPr/>
            <p:nvPr/>
          </p:nvSpPr>
          <p:spPr>
            <a:xfrm>
              <a:off x="7259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7"/>
            <p:cNvSpPr/>
            <p:nvPr/>
          </p:nvSpPr>
          <p:spPr>
            <a:xfrm>
              <a:off x="955175"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7"/>
            <p:cNvSpPr/>
            <p:nvPr/>
          </p:nvSpPr>
          <p:spPr>
            <a:xfrm>
              <a:off x="1184350" y="1336900"/>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7"/>
            <p:cNvSpPr/>
            <p:nvPr/>
          </p:nvSpPr>
          <p:spPr>
            <a:xfrm>
              <a:off x="1412950" y="1337200"/>
              <a:ext cx="34575" cy="34250"/>
            </a:xfrm>
            <a:custGeom>
              <a:rect b="b" l="l" r="r" t="t"/>
              <a:pathLst>
                <a:path extrusionOk="0" h="1370" w="1383">
                  <a:moveTo>
                    <a:pt x="692" y="0"/>
                  </a:moveTo>
                  <a:cubicBezTo>
                    <a:pt x="299" y="0"/>
                    <a:pt x="1" y="298"/>
                    <a:pt x="1" y="679"/>
                  </a:cubicBezTo>
                  <a:cubicBezTo>
                    <a:pt x="1" y="1072"/>
                    <a:pt x="322" y="1370"/>
                    <a:pt x="692" y="1370"/>
                  </a:cubicBezTo>
                  <a:cubicBezTo>
                    <a:pt x="1084" y="1370"/>
                    <a:pt x="1382" y="1048"/>
                    <a:pt x="1382" y="679"/>
                  </a:cubicBezTo>
                  <a:cubicBezTo>
                    <a:pt x="1382" y="310"/>
                    <a:pt x="1084" y="12"/>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7"/>
            <p:cNvSpPr/>
            <p:nvPr/>
          </p:nvSpPr>
          <p:spPr>
            <a:xfrm>
              <a:off x="1642450" y="1336900"/>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7"/>
            <p:cNvSpPr/>
            <p:nvPr/>
          </p:nvSpPr>
          <p:spPr>
            <a:xfrm>
              <a:off x="1871650" y="13369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7"/>
            <p:cNvSpPr/>
            <p:nvPr/>
          </p:nvSpPr>
          <p:spPr>
            <a:xfrm>
              <a:off x="2100850" y="13369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7"/>
            <p:cNvSpPr/>
            <p:nvPr/>
          </p:nvSpPr>
          <p:spPr>
            <a:xfrm>
              <a:off x="23297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7"/>
            <p:cNvSpPr/>
            <p:nvPr/>
          </p:nvSpPr>
          <p:spPr>
            <a:xfrm>
              <a:off x="2558650" y="13369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7"/>
            <p:cNvSpPr/>
            <p:nvPr/>
          </p:nvSpPr>
          <p:spPr>
            <a:xfrm>
              <a:off x="2787825" y="13369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7"/>
            <p:cNvSpPr/>
            <p:nvPr/>
          </p:nvSpPr>
          <p:spPr>
            <a:xfrm>
              <a:off x="497075" y="1574725"/>
              <a:ext cx="34250" cy="34250"/>
            </a:xfrm>
            <a:custGeom>
              <a:rect b="b" l="l" r="r" t="t"/>
              <a:pathLst>
                <a:path extrusionOk="0" h="1370" w="1370">
                  <a:moveTo>
                    <a:pt x="679" y="1"/>
                  </a:moveTo>
                  <a:cubicBezTo>
                    <a:pt x="310" y="1"/>
                    <a:pt x="0" y="310"/>
                    <a:pt x="0" y="691"/>
                  </a:cubicBezTo>
                  <a:cubicBezTo>
                    <a:pt x="0" y="1072"/>
                    <a:pt x="310"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7"/>
            <p:cNvSpPr/>
            <p:nvPr/>
          </p:nvSpPr>
          <p:spPr>
            <a:xfrm>
              <a:off x="7259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7"/>
            <p:cNvSpPr/>
            <p:nvPr/>
          </p:nvSpPr>
          <p:spPr>
            <a:xfrm>
              <a:off x="955175"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7"/>
            <p:cNvSpPr/>
            <p:nvPr/>
          </p:nvSpPr>
          <p:spPr>
            <a:xfrm>
              <a:off x="1184350" y="1574725"/>
              <a:ext cx="34275" cy="34250"/>
            </a:xfrm>
            <a:custGeom>
              <a:rect b="b" l="l" r="r" t="t"/>
              <a:pathLst>
                <a:path extrusionOk="0" h="1370" w="1371">
                  <a:moveTo>
                    <a:pt x="680" y="1"/>
                  </a:moveTo>
                  <a:cubicBezTo>
                    <a:pt x="299" y="1"/>
                    <a:pt x="1" y="310"/>
                    <a:pt x="1" y="691"/>
                  </a:cubicBezTo>
                  <a:cubicBezTo>
                    <a:pt x="1" y="1072"/>
                    <a:pt x="299" y="1370"/>
                    <a:pt x="680" y="1370"/>
                  </a:cubicBezTo>
                  <a:cubicBezTo>
                    <a:pt x="1061" y="1370"/>
                    <a:pt x="1370" y="1072"/>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7"/>
            <p:cNvSpPr/>
            <p:nvPr/>
          </p:nvSpPr>
          <p:spPr>
            <a:xfrm>
              <a:off x="1412950" y="1574725"/>
              <a:ext cx="34575" cy="34250"/>
            </a:xfrm>
            <a:custGeom>
              <a:rect b="b" l="l" r="r" t="t"/>
              <a:pathLst>
                <a:path extrusionOk="0" h="1370" w="1383">
                  <a:moveTo>
                    <a:pt x="692" y="1"/>
                  </a:moveTo>
                  <a:cubicBezTo>
                    <a:pt x="299" y="1"/>
                    <a:pt x="1" y="298"/>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7"/>
            <p:cNvSpPr/>
            <p:nvPr/>
          </p:nvSpPr>
          <p:spPr>
            <a:xfrm>
              <a:off x="1642450" y="1574725"/>
              <a:ext cx="33950" cy="34250"/>
            </a:xfrm>
            <a:custGeom>
              <a:rect b="b" l="l" r="r" t="t"/>
              <a:pathLst>
                <a:path extrusionOk="0" h="1370" w="1358">
                  <a:moveTo>
                    <a:pt x="679" y="1"/>
                  </a:moveTo>
                  <a:cubicBezTo>
                    <a:pt x="298" y="1"/>
                    <a:pt x="1" y="310"/>
                    <a:pt x="1" y="691"/>
                  </a:cubicBezTo>
                  <a:cubicBezTo>
                    <a:pt x="1"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7"/>
            <p:cNvSpPr/>
            <p:nvPr/>
          </p:nvSpPr>
          <p:spPr>
            <a:xfrm>
              <a:off x="1871650" y="15747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7"/>
            <p:cNvSpPr/>
            <p:nvPr/>
          </p:nvSpPr>
          <p:spPr>
            <a:xfrm>
              <a:off x="2100850" y="15747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7"/>
            <p:cNvSpPr/>
            <p:nvPr/>
          </p:nvSpPr>
          <p:spPr>
            <a:xfrm>
              <a:off x="23297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7"/>
            <p:cNvSpPr/>
            <p:nvPr/>
          </p:nvSpPr>
          <p:spPr>
            <a:xfrm>
              <a:off x="2558650" y="15747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7"/>
            <p:cNvSpPr/>
            <p:nvPr/>
          </p:nvSpPr>
          <p:spPr>
            <a:xfrm>
              <a:off x="2787825" y="1574725"/>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7"/>
            <p:cNvSpPr/>
            <p:nvPr/>
          </p:nvSpPr>
          <p:spPr>
            <a:xfrm>
              <a:off x="497075" y="1812250"/>
              <a:ext cx="34250" cy="34275"/>
            </a:xfrm>
            <a:custGeom>
              <a:rect b="b" l="l" r="r" t="t"/>
              <a:pathLst>
                <a:path extrusionOk="0" h="1371"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7"/>
            <p:cNvSpPr/>
            <p:nvPr/>
          </p:nvSpPr>
          <p:spPr>
            <a:xfrm>
              <a:off x="7259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7"/>
            <p:cNvSpPr/>
            <p:nvPr/>
          </p:nvSpPr>
          <p:spPr>
            <a:xfrm>
              <a:off x="955175"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7"/>
            <p:cNvSpPr/>
            <p:nvPr/>
          </p:nvSpPr>
          <p:spPr>
            <a:xfrm>
              <a:off x="1184350" y="1812250"/>
              <a:ext cx="34275" cy="34275"/>
            </a:xfrm>
            <a:custGeom>
              <a:rect b="b" l="l" r="r" t="t"/>
              <a:pathLst>
                <a:path extrusionOk="0" h="1371"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7"/>
            <p:cNvSpPr/>
            <p:nvPr/>
          </p:nvSpPr>
          <p:spPr>
            <a:xfrm>
              <a:off x="1412950" y="1812250"/>
              <a:ext cx="34575" cy="34275"/>
            </a:xfrm>
            <a:custGeom>
              <a:rect b="b" l="l" r="r" t="t"/>
              <a:pathLst>
                <a:path extrusionOk="0" h="1371" w="1383">
                  <a:moveTo>
                    <a:pt x="692" y="1"/>
                  </a:moveTo>
                  <a:cubicBezTo>
                    <a:pt x="299" y="1"/>
                    <a:pt x="1" y="310"/>
                    <a:pt x="1" y="679"/>
                  </a:cubicBezTo>
                  <a:cubicBezTo>
                    <a:pt x="1" y="1072"/>
                    <a:pt x="322" y="1370"/>
                    <a:pt x="692" y="1370"/>
                  </a:cubicBezTo>
                  <a:cubicBezTo>
                    <a:pt x="1084" y="1370"/>
                    <a:pt x="1382" y="1060"/>
                    <a:pt x="1382" y="679"/>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7"/>
            <p:cNvSpPr/>
            <p:nvPr/>
          </p:nvSpPr>
          <p:spPr>
            <a:xfrm>
              <a:off x="1642450" y="1812250"/>
              <a:ext cx="33950" cy="34275"/>
            </a:xfrm>
            <a:custGeom>
              <a:rect b="b" l="l" r="r" t="t"/>
              <a:pathLst>
                <a:path extrusionOk="0" h="1371"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7"/>
            <p:cNvSpPr/>
            <p:nvPr/>
          </p:nvSpPr>
          <p:spPr>
            <a:xfrm>
              <a:off x="1871650" y="1812250"/>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7"/>
            <p:cNvSpPr/>
            <p:nvPr/>
          </p:nvSpPr>
          <p:spPr>
            <a:xfrm>
              <a:off x="2100850" y="1812250"/>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7"/>
            <p:cNvSpPr/>
            <p:nvPr/>
          </p:nvSpPr>
          <p:spPr>
            <a:xfrm>
              <a:off x="23297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7"/>
            <p:cNvSpPr/>
            <p:nvPr/>
          </p:nvSpPr>
          <p:spPr>
            <a:xfrm>
              <a:off x="2558650" y="1812250"/>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7"/>
            <p:cNvSpPr/>
            <p:nvPr/>
          </p:nvSpPr>
          <p:spPr>
            <a:xfrm>
              <a:off x="2787825" y="1812250"/>
              <a:ext cx="34275" cy="34275"/>
            </a:xfrm>
            <a:custGeom>
              <a:rect b="b" l="l" r="r" t="t"/>
              <a:pathLst>
                <a:path extrusionOk="0" h="1371"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7"/>
            <p:cNvSpPr/>
            <p:nvPr/>
          </p:nvSpPr>
          <p:spPr>
            <a:xfrm>
              <a:off x="497075" y="2035200"/>
              <a:ext cx="34250" cy="33950"/>
            </a:xfrm>
            <a:custGeom>
              <a:rect b="b" l="l" r="r" t="t"/>
              <a:pathLst>
                <a:path extrusionOk="0" h="1358" w="1370">
                  <a:moveTo>
                    <a:pt x="679" y="1"/>
                  </a:moveTo>
                  <a:cubicBezTo>
                    <a:pt x="310" y="1"/>
                    <a:pt x="0" y="298"/>
                    <a:pt x="0" y="679"/>
                  </a:cubicBezTo>
                  <a:cubicBezTo>
                    <a:pt x="0" y="1060"/>
                    <a:pt x="310"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7"/>
            <p:cNvSpPr/>
            <p:nvPr/>
          </p:nvSpPr>
          <p:spPr>
            <a:xfrm>
              <a:off x="7259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7"/>
            <p:cNvSpPr/>
            <p:nvPr/>
          </p:nvSpPr>
          <p:spPr>
            <a:xfrm>
              <a:off x="955175"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7"/>
            <p:cNvSpPr/>
            <p:nvPr/>
          </p:nvSpPr>
          <p:spPr>
            <a:xfrm>
              <a:off x="1184350" y="2035200"/>
              <a:ext cx="34275" cy="33950"/>
            </a:xfrm>
            <a:custGeom>
              <a:rect b="b" l="l" r="r" t="t"/>
              <a:pathLst>
                <a:path extrusionOk="0" h="1358" w="1371">
                  <a:moveTo>
                    <a:pt x="680" y="1"/>
                  </a:moveTo>
                  <a:cubicBezTo>
                    <a:pt x="299" y="1"/>
                    <a:pt x="1" y="298"/>
                    <a:pt x="1" y="679"/>
                  </a:cubicBezTo>
                  <a:cubicBezTo>
                    <a:pt x="1" y="1060"/>
                    <a:pt x="299" y="1358"/>
                    <a:pt x="680" y="1358"/>
                  </a:cubicBezTo>
                  <a:cubicBezTo>
                    <a:pt x="1061" y="1358"/>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7"/>
            <p:cNvSpPr/>
            <p:nvPr/>
          </p:nvSpPr>
          <p:spPr>
            <a:xfrm>
              <a:off x="1412950" y="2034900"/>
              <a:ext cx="34575" cy="34550"/>
            </a:xfrm>
            <a:custGeom>
              <a:rect b="b" l="l" r="r" t="t"/>
              <a:pathLst>
                <a:path extrusionOk="0" h="1382" w="1383">
                  <a:moveTo>
                    <a:pt x="692" y="1"/>
                  </a:moveTo>
                  <a:cubicBezTo>
                    <a:pt x="299" y="1"/>
                    <a:pt x="1" y="298"/>
                    <a:pt x="1" y="691"/>
                  </a:cubicBezTo>
                  <a:cubicBezTo>
                    <a:pt x="1" y="1084"/>
                    <a:pt x="322" y="1382"/>
                    <a:pt x="692" y="1382"/>
                  </a:cubicBezTo>
                  <a:cubicBezTo>
                    <a:pt x="1084" y="1382"/>
                    <a:pt x="1382" y="1060"/>
                    <a:pt x="1382" y="691"/>
                  </a:cubicBezTo>
                  <a:cubicBezTo>
                    <a:pt x="1382" y="322"/>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7"/>
            <p:cNvSpPr/>
            <p:nvPr/>
          </p:nvSpPr>
          <p:spPr>
            <a:xfrm>
              <a:off x="1642450" y="2035200"/>
              <a:ext cx="33950" cy="33950"/>
            </a:xfrm>
            <a:custGeom>
              <a:rect b="b" l="l" r="r" t="t"/>
              <a:pathLst>
                <a:path extrusionOk="0" h="1358" w="1358">
                  <a:moveTo>
                    <a:pt x="679" y="1"/>
                  </a:moveTo>
                  <a:cubicBezTo>
                    <a:pt x="298" y="1"/>
                    <a:pt x="1" y="298"/>
                    <a:pt x="1" y="679"/>
                  </a:cubicBezTo>
                  <a:cubicBezTo>
                    <a:pt x="1" y="1060"/>
                    <a:pt x="298" y="1358"/>
                    <a:pt x="679" y="1358"/>
                  </a:cubicBezTo>
                  <a:cubicBezTo>
                    <a:pt x="1060" y="1358"/>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7"/>
            <p:cNvSpPr/>
            <p:nvPr/>
          </p:nvSpPr>
          <p:spPr>
            <a:xfrm>
              <a:off x="1871650" y="2035200"/>
              <a:ext cx="34250" cy="33950"/>
            </a:xfrm>
            <a:custGeom>
              <a:rect b="b" l="l" r="r" t="t"/>
              <a:pathLst>
                <a:path extrusionOk="0" h="1358" w="1370">
                  <a:moveTo>
                    <a:pt x="679" y="1"/>
                  </a:moveTo>
                  <a:cubicBezTo>
                    <a:pt x="298" y="1"/>
                    <a:pt x="1" y="298"/>
                    <a:pt x="1" y="679"/>
                  </a:cubicBezTo>
                  <a:cubicBezTo>
                    <a:pt x="1"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7"/>
            <p:cNvSpPr/>
            <p:nvPr/>
          </p:nvSpPr>
          <p:spPr>
            <a:xfrm>
              <a:off x="2100850" y="2035200"/>
              <a:ext cx="34250" cy="33950"/>
            </a:xfrm>
            <a:custGeom>
              <a:rect b="b" l="l" r="r" t="t"/>
              <a:pathLst>
                <a:path extrusionOk="0" h="1358" w="1370">
                  <a:moveTo>
                    <a:pt x="679" y="1"/>
                  </a:moveTo>
                  <a:cubicBezTo>
                    <a:pt x="298" y="1"/>
                    <a:pt x="0" y="298"/>
                    <a:pt x="0" y="679"/>
                  </a:cubicBezTo>
                  <a:cubicBezTo>
                    <a:pt x="0" y="1060"/>
                    <a:pt x="298" y="1358"/>
                    <a:pt x="679" y="1358"/>
                  </a:cubicBezTo>
                  <a:cubicBezTo>
                    <a:pt x="1060" y="1358"/>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7"/>
            <p:cNvSpPr/>
            <p:nvPr/>
          </p:nvSpPr>
          <p:spPr>
            <a:xfrm>
              <a:off x="23297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7"/>
            <p:cNvSpPr/>
            <p:nvPr/>
          </p:nvSpPr>
          <p:spPr>
            <a:xfrm>
              <a:off x="2558650" y="2035200"/>
              <a:ext cx="34250" cy="33950"/>
            </a:xfrm>
            <a:custGeom>
              <a:rect b="b" l="l" r="r" t="t"/>
              <a:pathLst>
                <a:path extrusionOk="0" h="1358" w="1370">
                  <a:moveTo>
                    <a:pt x="691" y="1"/>
                  </a:moveTo>
                  <a:cubicBezTo>
                    <a:pt x="310" y="1"/>
                    <a:pt x="0" y="298"/>
                    <a:pt x="0" y="679"/>
                  </a:cubicBezTo>
                  <a:cubicBezTo>
                    <a:pt x="0" y="1060"/>
                    <a:pt x="310" y="1358"/>
                    <a:pt x="691" y="1358"/>
                  </a:cubicBezTo>
                  <a:cubicBezTo>
                    <a:pt x="1072" y="1358"/>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7"/>
            <p:cNvSpPr/>
            <p:nvPr/>
          </p:nvSpPr>
          <p:spPr>
            <a:xfrm>
              <a:off x="2787825" y="2035200"/>
              <a:ext cx="34275" cy="33950"/>
            </a:xfrm>
            <a:custGeom>
              <a:rect b="b" l="l" r="r" t="t"/>
              <a:pathLst>
                <a:path extrusionOk="0" h="1358" w="1371">
                  <a:moveTo>
                    <a:pt x="692" y="1"/>
                  </a:moveTo>
                  <a:cubicBezTo>
                    <a:pt x="311" y="1"/>
                    <a:pt x="1" y="298"/>
                    <a:pt x="1" y="679"/>
                  </a:cubicBezTo>
                  <a:cubicBezTo>
                    <a:pt x="1" y="1060"/>
                    <a:pt x="311" y="1358"/>
                    <a:pt x="692" y="1358"/>
                  </a:cubicBezTo>
                  <a:cubicBezTo>
                    <a:pt x="1073" y="1358"/>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7"/>
            <p:cNvSpPr/>
            <p:nvPr/>
          </p:nvSpPr>
          <p:spPr>
            <a:xfrm>
              <a:off x="496775" y="2272725"/>
              <a:ext cx="34250" cy="34250"/>
            </a:xfrm>
            <a:custGeom>
              <a:rect b="b" l="l" r="r" t="t"/>
              <a:pathLst>
                <a:path extrusionOk="0" h="1370" w="1370">
                  <a:moveTo>
                    <a:pt x="679" y="1"/>
                  </a:moveTo>
                  <a:cubicBezTo>
                    <a:pt x="298" y="1"/>
                    <a:pt x="1" y="322"/>
                    <a:pt x="1" y="691"/>
                  </a:cubicBezTo>
                  <a:cubicBezTo>
                    <a:pt x="1" y="1072"/>
                    <a:pt x="298"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7"/>
            <p:cNvSpPr/>
            <p:nvPr/>
          </p:nvSpPr>
          <p:spPr>
            <a:xfrm>
              <a:off x="7259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7"/>
            <p:cNvSpPr/>
            <p:nvPr/>
          </p:nvSpPr>
          <p:spPr>
            <a:xfrm>
              <a:off x="955175" y="2272725"/>
              <a:ext cx="34250" cy="34250"/>
            </a:xfrm>
            <a:custGeom>
              <a:rect b="b" l="l" r="r" t="t"/>
              <a:pathLst>
                <a:path extrusionOk="0" h="1370" w="1370">
                  <a:moveTo>
                    <a:pt x="679" y="1"/>
                  </a:moveTo>
                  <a:cubicBezTo>
                    <a:pt x="298" y="1"/>
                    <a:pt x="0" y="322"/>
                    <a:pt x="0" y="691"/>
                  </a:cubicBezTo>
                  <a:cubicBezTo>
                    <a:pt x="0" y="1072"/>
                    <a:pt x="310" y="1370"/>
                    <a:pt x="679" y="1370"/>
                  </a:cubicBezTo>
                  <a:cubicBezTo>
                    <a:pt x="1072" y="1370"/>
                    <a:pt x="1369" y="1060"/>
                    <a:pt x="1369" y="691"/>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7"/>
            <p:cNvSpPr/>
            <p:nvPr/>
          </p:nvSpPr>
          <p:spPr>
            <a:xfrm>
              <a:off x="1183775" y="2272725"/>
              <a:ext cx="34250" cy="34250"/>
            </a:xfrm>
            <a:custGeom>
              <a:rect b="b" l="l" r="r" t="t"/>
              <a:pathLst>
                <a:path extrusionOk="0" h="1370" w="1370">
                  <a:moveTo>
                    <a:pt x="691" y="1"/>
                  </a:moveTo>
                  <a:cubicBezTo>
                    <a:pt x="298" y="1"/>
                    <a:pt x="0" y="322"/>
                    <a:pt x="0" y="691"/>
                  </a:cubicBezTo>
                  <a:cubicBezTo>
                    <a:pt x="0" y="1072"/>
                    <a:pt x="322"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7"/>
            <p:cNvSpPr/>
            <p:nvPr/>
          </p:nvSpPr>
          <p:spPr>
            <a:xfrm>
              <a:off x="1412950" y="2272725"/>
              <a:ext cx="34575" cy="34250"/>
            </a:xfrm>
            <a:custGeom>
              <a:rect b="b" l="l" r="r" t="t"/>
              <a:pathLst>
                <a:path extrusionOk="0" h="1370" w="1383">
                  <a:moveTo>
                    <a:pt x="692" y="1"/>
                  </a:moveTo>
                  <a:cubicBezTo>
                    <a:pt x="299" y="1"/>
                    <a:pt x="1" y="322"/>
                    <a:pt x="1" y="691"/>
                  </a:cubicBezTo>
                  <a:cubicBezTo>
                    <a:pt x="1" y="1072"/>
                    <a:pt x="322" y="1370"/>
                    <a:pt x="692" y="1370"/>
                  </a:cubicBezTo>
                  <a:cubicBezTo>
                    <a:pt x="1084" y="1370"/>
                    <a:pt x="1382" y="1060"/>
                    <a:pt x="1382" y="691"/>
                  </a:cubicBezTo>
                  <a:cubicBezTo>
                    <a:pt x="1382" y="298"/>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7"/>
            <p:cNvSpPr/>
            <p:nvPr/>
          </p:nvSpPr>
          <p:spPr>
            <a:xfrm>
              <a:off x="1642450" y="2272725"/>
              <a:ext cx="34250" cy="34250"/>
            </a:xfrm>
            <a:custGeom>
              <a:rect b="b" l="l" r="r" t="t"/>
              <a:pathLst>
                <a:path extrusionOk="0" h="1370" w="1370">
                  <a:moveTo>
                    <a:pt x="679" y="1"/>
                  </a:moveTo>
                  <a:cubicBezTo>
                    <a:pt x="298" y="1"/>
                    <a:pt x="1" y="322"/>
                    <a:pt x="1" y="691"/>
                  </a:cubicBezTo>
                  <a:cubicBezTo>
                    <a:pt x="1" y="1072"/>
                    <a:pt x="310" y="1370"/>
                    <a:pt x="679" y="1370"/>
                  </a:cubicBezTo>
                  <a:cubicBezTo>
                    <a:pt x="1072" y="1370"/>
                    <a:pt x="1370" y="1060"/>
                    <a:pt x="1370" y="691"/>
                  </a:cubicBezTo>
                  <a:cubicBezTo>
                    <a:pt x="1370" y="298"/>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7"/>
            <p:cNvSpPr/>
            <p:nvPr/>
          </p:nvSpPr>
          <p:spPr>
            <a:xfrm>
              <a:off x="1871350" y="2272725"/>
              <a:ext cx="34550" cy="34250"/>
            </a:xfrm>
            <a:custGeom>
              <a:rect b="b" l="l" r="r" t="t"/>
              <a:pathLst>
                <a:path extrusionOk="0" h="1370" w="1382">
                  <a:moveTo>
                    <a:pt x="691" y="1"/>
                  </a:moveTo>
                  <a:cubicBezTo>
                    <a:pt x="298" y="1"/>
                    <a:pt x="1" y="322"/>
                    <a:pt x="1" y="691"/>
                  </a:cubicBezTo>
                  <a:cubicBezTo>
                    <a:pt x="1" y="1072"/>
                    <a:pt x="298" y="1370"/>
                    <a:pt x="691" y="1370"/>
                  </a:cubicBezTo>
                  <a:cubicBezTo>
                    <a:pt x="1084" y="1370"/>
                    <a:pt x="1382" y="1060"/>
                    <a:pt x="1382" y="691"/>
                  </a:cubicBezTo>
                  <a:cubicBezTo>
                    <a:pt x="1382" y="298"/>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7"/>
            <p:cNvSpPr/>
            <p:nvPr/>
          </p:nvSpPr>
          <p:spPr>
            <a:xfrm>
              <a:off x="2100250" y="2272725"/>
              <a:ext cx="34250" cy="34250"/>
            </a:xfrm>
            <a:custGeom>
              <a:rect b="b" l="l" r="r" t="t"/>
              <a:pathLst>
                <a:path extrusionOk="0" h="1370" w="1370">
                  <a:moveTo>
                    <a:pt x="691" y="1"/>
                  </a:moveTo>
                  <a:cubicBezTo>
                    <a:pt x="298" y="1"/>
                    <a:pt x="1" y="322"/>
                    <a:pt x="1" y="691"/>
                  </a:cubicBezTo>
                  <a:cubicBezTo>
                    <a:pt x="1" y="1072"/>
                    <a:pt x="322"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7"/>
            <p:cNvSpPr/>
            <p:nvPr/>
          </p:nvSpPr>
          <p:spPr>
            <a:xfrm>
              <a:off x="2329450" y="2272725"/>
              <a:ext cx="34250" cy="34250"/>
            </a:xfrm>
            <a:custGeom>
              <a:rect b="b" l="l" r="r" t="t"/>
              <a:pathLst>
                <a:path extrusionOk="0" h="1370" w="1370">
                  <a:moveTo>
                    <a:pt x="691" y="1"/>
                  </a:moveTo>
                  <a:cubicBezTo>
                    <a:pt x="298" y="1"/>
                    <a:pt x="0" y="322"/>
                    <a:pt x="0" y="691"/>
                  </a:cubicBezTo>
                  <a:cubicBezTo>
                    <a:pt x="0" y="1072"/>
                    <a:pt x="310" y="1370"/>
                    <a:pt x="691" y="1370"/>
                  </a:cubicBezTo>
                  <a:cubicBezTo>
                    <a:pt x="1072" y="1370"/>
                    <a:pt x="1370" y="1060"/>
                    <a:pt x="1370" y="691"/>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7"/>
            <p:cNvSpPr/>
            <p:nvPr/>
          </p:nvSpPr>
          <p:spPr>
            <a:xfrm>
              <a:off x="2558650" y="2272725"/>
              <a:ext cx="34250" cy="34250"/>
            </a:xfrm>
            <a:custGeom>
              <a:rect b="b" l="l" r="r" t="t"/>
              <a:pathLst>
                <a:path extrusionOk="0" h="1370" w="1370">
                  <a:moveTo>
                    <a:pt x="691" y="1"/>
                  </a:moveTo>
                  <a:cubicBezTo>
                    <a:pt x="298" y="1"/>
                    <a:pt x="0" y="322"/>
                    <a:pt x="0" y="691"/>
                  </a:cubicBezTo>
                  <a:cubicBezTo>
                    <a:pt x="0" y="1072"/>
                    <a:pt x="298" y="1370"/>
                    <a:pt x="691" y="1370"/>
                  </a:cubicBezTo>
                  <a:cubicBezTo>
                    <a:pt x="1072" y="1370"/>
                    <a:pt x="1369" y="1060"/>
                    <a:pt x="1369" y="691"/>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7"/>
            <p:cNvSpPr/>
            <p:nvPr/>
          </p:nvSpPr>
          <p:spPr>
            <a:xfrm>
              <a:off x="2787825" y="2272725"/>
              <a:ext cx="34275" cy="34250"/>
            </a:xfrm>
            <a:custGeom>
              <a:rect b="b" l="l" r="r" t="t"/>
              <a:pathLst>
                <a:path extrusionOk="0" h="1370" w="1371">
                  <a:moveTo>
                    <a:pt x="692" y="1"/>
                  </a:moveTo>
                  <a:cubicBezTo>
                    <a:pt x="299" y="1"/>
                    <a:pt x="1" y="322"/>
                    <a:pt x="1" y="691"/>
                  </a:cubicBezTo>
                  <a:cubicBezTo>
                    <a:pt x="1" y="1072"/>
                    <a:pt x="299" y="1370"/>
                    <a:pt x="692" y="1370"/>
                  </a:cubicBezTo>
                  <a:cubicBezTo>
                    <a:pt x="1073" y="1370"/>
                    <a:pt x="1370" y="1060"/>
                    <a:pt x="1370" y="691"/>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7"/>
            <p:cNvSpPr/>
            <p:nvPr/>
          </p:nvSpPr>
          <p:spPr>
            <a:xfrm>
              <a:off x="497075" y="2510250"/>
              <a:ext cx="34250" cy="34275"/>
            </a:xfrm>
            <a:custGeom>
              <a:rect b="b" l="l" r="r" t="t"/>
              <a:pathLst>
                <a:path extrusionOk="0" h="1371" w="1370">
                  <a:moveTo>
                    <a:pt x="679" y="1"/>
                  </a:moveTo>
                  <a:cubicBezTo>
                    <a:pt x="310" y="1"/>
                    <a:pt x="0" y="299"/>
                    <a:pt x="0" y="680"/>
                  </a:cubicBezTo>
                  <a:cubicBezTo>
                    <a:pt x="0" y="1061"/>
                    <a:pt x="310"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7"/>
            <p:cNvSpPr/>
            <p:nvPr/>
          </p:nvSpPr>
          <p:spPr>
            <a:xfrm>
              <a:off x="7259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7"/>
            <p:cNvSpPr/>
            <p:nvPr/>
          </p:nvSpPr>
          <p:spPr>
            <a:xfrm>
              <a:off x="955175"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7"/>
            <p:cNvSpPr/>
            <p:nvPr/>
          </p:nvSpPr>
          <p:spPr>
            <a:xfrm>
              <a:off x="1184350" y="2510250"/>
              <a:ext cx="34275" cy="34275"/>
            </a:xfrm>
            <a:custGeom>
              <a:rect b="b" l="l" r="r" t="t"/>
              <a:pathLst>
                <a:path extrusionOk="0" h="1371" w="1371">
                  <a:moveTo>
                    <a:pt x="680" y="1"/>
                  </a:moveTo>
                  <a:cubicBezTo>
                    <a:pt x="299" y="1"/>
                    <a:pt x="1" y="299"/>
                    <a:pt x="1" y="680"/>
                  </a:cubicBezTo>
                  <a:cubicBezTo>
                    <a:pt x="1" y="1061"/>
                    <a:pt x="299" y="1370"/>
                    <a:pt x="680" y="1370"/>
                  </a:cubicBezTo>
                  <a:cubicBezTo>
                    <a:pt x="1061" y="1370"/>
                    <a:pt x="1370" y="1061"/>
                    <a:pt x="1370" y="680"/>
                  </a:cubicBezTo>
                  <a:cubicBezTo>
                    <a:pt x="1370" y="299"/>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7"/>
            <p:cNvSpPr/>
            <p:nvPr/>
          </p:nvSpPr>
          <p:spPr>
            <a:xfrm>
              <a:off x="1412950" y="2510250"/>
              <a:ext cx="34575" cy="34275"/>
            </a:xfrm>
            <a:custGeom>
              <a:rect b="b" l="l" r="r" t="t"/>
              <a:pathLst>
                <a:path extrusionOk="0" h="1371" w="1383">
                  <a:moveTo>
                    <a:pt x="692" y="1"/>
                  </a:moveTo>
                  <a:cubicBezTo>
                    <a:pt x="299" y="1"/>
                    <a:pt x="1" y="310"/>
                    <a:pt x="1" y="680"/>
                  </a:cubicBezTo>
                  <a:cubicBezTo>
                    <a:pt x="1" y="1072"/>
                    <a:pt x="322" y="1370"/>
                    <a:pt x="692" y="1370"/>
                  </a:cubicBezTo>
                  <a:cubicBezTo>
                    <a:pt x="1084" y="1370"/>
                    <a:pt x="1382" y="1061"/>
                    <a:pt x="1382" y="680"/>
                  </a:cubicBezTo>
                  <a:cubicBezTo>
                    <a:pt x="1382" y="310"/>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7"/>
            <p:cNvSpPr/>
            <p:nvPr/>
          </p:nvSpPr>
          <p:spPr>
            <a:xfrm>
              <a:off x="1642450" y="2510250"/>
              <a:ext cx="33950" cy="34275"/>
            </a:xfrm>
            <a:custGeom>
              <a:rect b="b" l="l" r="r" t="t"/>
              <a:pathLst>
                <a:path extrusionOk="0" h="1371" w="1358">
                  <a:moveTo>
                    <a:pt x="679" y="1"/>
                  </a:moveTo>
                  <a:cubicBezTo>
                    <a:pt x="298" y="1"/>
                    <a:pt x="1" y="299"/>
                    <a:pt x="1" y="680"/>
                  </a:cubicBezTo>
                  <a:cubicBezTo>
                    <a:pt x="1"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7"/>
            <p:cNvSpPr/>
            <p:nvPr/>
          </p:nvSpPr>
          <p:spPr>
            <a:xfrm>
              <a:off x="1871650" y="25102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7"/>
            <p:cNvSpPr/>
            <p:nvPr/>
          </p:nvSpPr>
          <p:spPr>
            <a:xfrm>
              <a:off x="2100850" y="25102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7"/>
            <p:cNvSpPr/>
            <p:nvPr/>
          </p:nvSpPr>
          <p:spPr>
            <a:xfrm>
              <a:off x="23297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7"/>
            <p:cNvSpPr/>
            <p:nvPr/>
          </p:nvSpPr>
          <p:spPr>
            <a:xfrm>
              <a:off x="2558650" y="25102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7"/>
            <p:cNvSpPr/>
            <p:nvPr/>
          </p:nvSpPr>
          <p:spPr>
            <a:xfrm>
              <a:off x="2787825" y="2510250"/>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7"/>
            <p:cNvSpPr/>
            <p:nvPr/>
          </p:nvSpPr>
          <p:spPr>
            <a:xfrm>
              <a:off x="497075" y="27478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7"/>
            <p:cNvSpPr/>
            <p:nvPr/>
          </p:nvSpPr>
          <p:spPr>
            <a:xfrm>
              <a:off x="7259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7"/>
            <p:cNvSpPr/>
            <p:nvPr/>
          </p:nvSpPr>
          <p:spPr>
            <a:xfrm>
              <a:off x="955175"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7"/>
            <p:cNvSpPr/>
            <p:nvPr/>
          </p:nvSpPr>
          <p:spPr>
            <a:xfrm>
              <a:off x="1184350" y="27478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7"/>
            <p:cNvSpPr/>
            <p:nvPr/>
          </p:nvSpPr>
          <p:spPr>
            <a:xfrm>
              <a:off x="1412950" y="2748075"/>
              <a:ext cx="34575" cy="34275"/>
            </a:xfrm>
            <a:custGeom>
              <a:rect b="b" l="l" r="r" t="t"/>
              <a:pathLst>
                <a:path extrusionOk="0" h="1371" w="1383">
                  <a:moveTo>
                    <a:pt x="692" y="1"/>
                  </a:moveTo>
                  <a:cubicBezTo>
                    <a:pt x="299" y="1"/>
                    <a:pt x="1" y="299"/>
                    <a:pt x="1" y="680"/>
                  </a:cubicBezTo>
                  <a:cubicBezTo>
                    <a:pt x="1" y="1073"/>
                    <a:pt x="322" y="1370"/>
                    <a:pt x="692" y="1370"/>
                  </a:cubicBezTo>
                  <a:cubicBezTo>
                    <a:pt x="1084" y="1370"/>
                    <a:pt x="1382" y="1049"/>
                    <a:pt x="1382" y="680"/>
                  </a:cubicBezTo>
                  <a:cubicBezTo>
                    <a:pt x="1382" y="299"/>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7"/>
            <p:cNvSpPr/>
            <p:nvPr/>
          </p:nvSpPr>
          <p:spPr>
            <a:xfrm>
              <a:off x="1642450" y="27478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7"/>
            <p:cNvSpPr/>
            <p:nvPr/>
          </p:nvSpPr>
          <p:spPr>
            <a:xfrm>
              <a:off x="1871650" y="27478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7"/>
            <p:cNvSpPr/>
            <p:nvPr/>
          </p:nvSpPr>
          <p:spPr>
            <a:xfrm>
              <a:off x="2100850" y="27478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7"/>
            <p:cNvSpPr/>
            <p:nvPr/>
          </p:nvSpPr>
          <p:spPr>
            <a:xfrm>
              <a:off x="23297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7"/>
            <p:cNvSpPr/>
            <p:nvPr/>
          </p:nvSpPr>
          <p:spPr>
            <a:xfrm>
              <a:off x="2558650" y="27478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7"/>
            <p:cNvSpPr/>
            <p:nvPr/>
          </p:nvSpPr>
          <p:spPr>
            <a:xfrm>
              <a:off x="2787825" y="27478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7"/>
            <p:cNvSpPr/>
            <p:nvPr/>
          </p:nvSpPr>
          <p:spPr>
            <a:xfrm>
              <a:off x="497075" y="2970425"/>
              <a:ext cx="34250" cy="34275"/>
            </a:xfrm>
            <a:custGeom>
              <a:rect b="b" l="l" r="r" t="t"/>
              <a:pathLst>
                <a:path extrusionOk="0" h="1371" w="1370">
                  <a:moveTo>
                    <a:pt x="679" y="1"/>
                  </a:moveTo>
                  <a:cubicBezTo>
                    <a:pt x="310" y="1"/>
                    <a:pt x="0" y="310"/>
                    <a:pt x="0" y="691"/>
                  </a:cubicBezTo>
                  <a:cubicBezTo>
                    <a:pt x="0" y="1061"/>
                    <a:pt x="310"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7"/>
            <p:cNvSpPr/>
            <p:nvPr/>
          </p:nvSpPr>
          <p:spPr>
            <a:xfrm>
              <a:off x="7259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7"/>
            <p:cNvSpPr/>
            <p:nvPr/>
          </p:nvSpPr>
          <p:spPr>
            <a:xfrm>
              <a:off x="955175"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69" y="1061"/>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7"/>
            <p:cNvSpPr/>
            <p:nvPr/>
          </p:nvSpPr>
          <p:spPr>
            <a:xfrm>
              <a:off x="1184350" y="2970425"/>
              <a:ext cx="34275" cy="34275"/>
            </a:xfrm>
            <a:custGeom>
              <a:rect b="b" l="l" r="r" t="t"/>
              <a:pathLst>
                <a:path extrusionOk="0" h="1371" w="1371">
                  <a:moveTo>
                    <a:pt x="680" y="1"/>
                  </a:moveTo>
                  <a:cubicBezTo>
                    <a:pt x="299" y="1"/>
                    <a:pt x="1" y="310"/>
                    <a:pt x="1" y="691"/>
                  </a:cubicBezTo>
                  <a:cubicBezTo>
                    <a:pt x="1" y="1061"/>
                    <a:pt x="299" y="1370"/>
                    <a:pt x="680" y="1370"/>
                  </a:cubicBezTo>
                  <a:cubicBezTo>
                    <a:pt x="1061" y="1370"/>
                    <a:pt x="1370" y="1061"/>
                    <a:pt x="1370" y="691"/>
                  </a:cubicBezTo>
                  <a:cubicBezTo>
                    <a:pt x="1370" y="310"/>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7"/>
            <p:cNvSpPr/>
            <p:nvPr/>
          </p:nvSpPr>
          <p:spPr>
            <a:xfrm>
              <a:off x="1412950" y="2970425"/>
              <a:ext cx="34575" cy="34275"/>
            </a:xfrm>
            <a:custGeom>
              <a:rect b="b" l="l" r="r" t="t"/>
              <a:pathLst>
                <a:path extrusionOk="0" h="1371" w="1383">
                  <a:moveTo>
                    <a:pt x="692" y="1"/>
                  </a:moveTo>
                  <a:cubicBezTo>
                    <a:pt x="299" y="1"/>
                    <a:pt x="1" y="299"/>
                    <a:pt x="1" y="691"/>
                  </a:cubicBezTo>
                  <a:cubicBezTo>
                    <a:pt x="1" y="1072"/>
                    <a:pt x="322" y="1370"/>
                    <a:pt x="692" y="1370"/>
                  </a:cubicBezTo>
                  <a:cubicBezTo>
                    <a:pt x="1084" y="1370"/>
                    <a:pt x="1382" y="1061"/>
                    <a:pt x="1382" y="691"/>
                  </a:cubicBezTo>
                  <a:cubicBezTo>
                    <a:pt x="1382" y="310"/>
                    <a:pt x="1084" y="13"/>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7"/>
            <p:cNvSpPr/>
            <p:nvPr/>
          </p:nvSpPr>
          <p:spPr>
            <a:xfrm>
              <a:off x="1642450" y="2970425"/>
              <a:ext cx="33950" cy="34275"/>
            </a:xfrm>
            <a:custGeom>
              <a:rect b="b" l="l" r="r" t="t"/>
              <a:pathLst>
                <a:path extrusionOk="0" h="1371" w="1358">
                  <a:moveTo>
                    <a:pt x="679" y="1"/>
                  </a:moveTo>
                  <a:cubicBezTo>
                    <a:pt x="298" y="1"/>
                    <a:pt x="1" y="310"/>
                    <a:pt x="1" y="691"/>
                  </a:cubicBezTo>
                  <a:cubicBezTo>
                    <a:pt x="1" y="1061"/>
                    <a:pt x="298" y="1370"/>
                    <a:pt x="679" y="1370"/>
                  </a:cubicBezTo>
                  <a:cubicBezTo>
                    <a:pt x="1060" y="1370"/>
                    <a:pt x="1358" y="1061"/>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7"/>
            <p:cNvSpPr/>
            <p:nvPr/>
          </p:nvSpPr>
          <p:spPr>
            <a:xfrm>
              <a:off x="1871650" y="2970425"/>
              <a:ext cx="34250" cy="34275"/>
            </a:xfrm>
            <a:custGeom>
              <a:rect b="b" l="l" r="r" t="t"/>
              <a:pathLst>
                <a:path extrusionOk="0" h="1371" w="1370">
                  <a:moveTo>
                    <a:pt x="679" y="1"/>
                  </a:moveTo>
                  <a:cubicBezTo>
                    <a:pt x="298" y="1"/>
                    <a:pt x="1" y="310"/>
                    <a:pt x="1" y="691"/>
                  </a:cubicBezTo>
                  <a:cubicBezTo>
                    <a:pt x="1"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7"/>
            <p:cNvSpPr/>
            <p:nvPr/>
          </p:nvSpPr>
          <p:spPr>
            <a:xfrm>
              <a:off x="2100850" y="2970425"/>
              <a:ext cx="34250" cy="34275"/>
            </a:xfrm>
            <a:custGeom>
              <a:rect b="b" l="l" r="r" t="t"/>
              <a:pathLst>
                <a:path extrusionOk="0" h="1371" w="1370">
                  <a:moveTo>
                    <a:pt x="679" y="1"/>
                  </a:moveTo>
                  <a:cubicBezTo>
                    <a:pt x="298" y="1"/>
                    <a:pt x="0" y="310"/>
                    <a:pt x="0" y="691"/>
                  </a:cubicBezTo>
                  <a:cubicBezTo>
                    <a:pt x="0" y="1061"/>
                    <a:pt x="298" y="1370"/>
                    <a:pt x="679" y="1370"/>
                  </a:cubicBezTo>
                  <a:cubicBezTo>
                    <a:pt x="1060" y="1370"/>
                    <a:pt x="1370" y="1061"/>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7"/>
            <p:cNvSpPr/>
            <p:nvPr/>
          </p:nvSpPr>
          <p:spPr>
            <a:xfrm>
              <a:off x="23297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7"/>
            <p:cNvSpPr/>
            <p:nvPr/>
          </p:nvSpPr>
          <p:spPr>
            <a:xfrm>
              <a:off x="2558650" y="2970425"/>
              <a:ext cx="34250" cy="34275"/>
            </a:xfrm>
            <a:custGeom>
              <a:rect b="b" l="l" r="r" t="t"/>
              <a:pathLst>
                <a:path extrusionOk="0" h="1371" w="1370">
                  <a:moveTo>
                    <a:pt x="691" y="1"/>
                  </a:moveTo>
                  <a:cubicBezTo>
                    <a:pt x="310" y="1"/>
                    <a:pt x="0" y="310"/>
                    <a:pt x="0" y="691"/>
                  </a:cubicBezTo>
                  <a:cubicBezTo>
                    <a:pt x="0" y="1061"/>
                    <a:pt x="310" y="1370"/>
                    <a:pt x="691" y="1370"/>
                  </a:cubicBezTo>
                  <a:cubicBezTo>
                    <a:pt x="1072" y="1370"/>
                    <a:pt x="1369" y="1061"/>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7"/>
            <p:cNvSpPr/>
            <p:nvPr/>
          </p:nvSpPr>
          <p:spPr>
            <a:xfrm>
              <a:off x="2787825" y="2970425"/>
              <a:ext cx="34275" cy="34275"/>
            </a:xfrm>
            <a:custGeom>
              <a:rect b="b" l="l" r="r" t="t"/>
              <a:pathLst>
                <a:path extrusionOk="0" h="1371" w="1371">
                  <a:moveTo>
                    <a:pt x="692" y="1"/>
                  </a:moveTo>
                  <a:cubicBezTo>
                    <a:pt x="311" y="1"/>
                    <a:pt x="1" y="310"/>
                    <a:pt x="1" y="691"/>
                  </a:cubicBezTo>
                  <a:cubicBezTo>
                    <a:pt x="1" y="1061"/>
                    <a:pt x="311" y="1370"/>
                    <a:pt x="692" y="1370"/>
                  </a:cubicBezTo>
                  <a:cubicBezTo>
                    <a:pt x="1073" y="1370"/>
                    <a:pt x="1370" y="1061"/>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7"/>
            <p:cNvSpPr/>
            <p:nvPr/>
          </p:nvSpPr>
          <p:spPr>
            <a:xfrm>
              <a:off x="496775" y="3208250"/>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7"/>
            <p:cNvSpPr/>
            <p:nvPr/>
          </p:nvSpPr>
          <p:spPr>
            <a:xfrm>
              <a:off x="7259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7"/>
            <p:cNvSpPr/>
            <p:nvPr/>
          </p:nvSpPr>
          <p:spPr>
            <a:xfrm>
              <a:off x="955175" y="3208250"/>
              <a:ext cx="34250" cy="34275"/>
            </a:xfrm>
            <a:custGeom>
              <a:rect b="b" l="l" r="r" t="t"/>
              <a:pathLst>
                <a:path extrusionOk="0" h="1371" w="1370">
                  <a:moveTo>
                    <a:pt x="679" y="1"/>
                  </a:moveTo>
                  <a:cubicBezTo>
                    <a:pt x="298" y="1"/>
                    <a:pt x="0" y="311"/>
                    <a:pt x="0" y="680"/>
                  </a:cubicBezTo>
                  <a:cubicBezTo>
                    <a:pt x="0" y="1073"/>
                    <a:pt x="310" y="1370"/>
                    <a:pt x="679" y="1370"/>
                  </a:cubicBezTo>
                  <a:cubicBezTo>
                    <a:pt x="1072" y="1370"/>
                    <a:pt x="1369" y="1049"/>
                    <a:pt x="1369" y="680"/>
                  </a:cubicBezTo>
                  <a:cubicBezTo>
                    <a:pt x="1369" y="311"/>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7"/>
            <p:cNvSpPr/>
            <p:nvPr/>
          </p:nvSpPr>
          <p:spPr>
            <a:xfrm>
              <a:off x="1183775" y="3208250"/>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7"/>
            <p:cNvSpPr/>
            <p:nvPr/>
          </p:nvSpPr>
          <p:spPr>
            <a:xfrm>
              <a:off x="1412950" y="3208250"/>
              <a:ext cx="34575" cy="34275"/>
            </a:xfrm>
            <a:custGeom>
              <a:rect b="b" l="l" r="r" t="t"/>
              <a:pathLst>
                <a:path extrusionOk="0" h="1371" w="1383">
                  <a:moveTo>
                    <a:pt x="692" y="1"/>
                  </a:moveTo>
                  <a:cubicBezTo>
                    <a:pt x="299" y="1"/>
                    <a:pt x="1" y="311"/>
                    <a:pt x="1" y="680"/>
                  </a:cubicBezTo>
                  <a:cubicBezTo>
                    <a:pt x="1" y="1073"/>
                    <a:pt x="322" y="1370"/>
                    <a:pt x="692" y="1370"/>
                  </a:cubicBezTo>
                  <a:cubicBezTo>
                    <a:pt x="1084" y="1370"/>
                    <a:pt x="1382" y="1049"/>
                    <a:pt x="1382" y="680"/>
                  </a:cubicBezTo>
                  <a:cubicBezTo>
                    <a:pt x="1382" y="311"/>
                    <a:pt x="1084"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7"/>
            <p:cNvSpPr/>
            <p:nvPr/>
          </p:nvSpPr>
          <p:spPr>
            <a:xfrm>
              <a:off x="1642450" y="3208250"/>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49"/>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7"/>
            <p:cNvSpPr/>
            <p:nvPr/>
          </p:nvSpPr>
          <p:spPr>
            <a:xfrm>
              <a:off x="1871350" y="3208250"/>
              <a:ext cx="34550" cy="34275"/>
            </a:xfrm>
            <a:custGeom>
              <a:rect b="b" l="l" r="r" t="t"/>
              <a:pathLst>
                <a:path extrusionOk="0" h="1371" w="1382">
                  <a:moveTo>
                    <a:pt x="691" y="1"/>
                  </a:moveTo>
                  <a:cubicBezTo>
                    <a:pt x="298" y="1"/>
                    <a:pt x="1" y="311"/>
                    <a:pt x="1" y="680"/>
                  </a:cubicBezTo>
                  <a:cubicBezTo>
                    <a:pt x="1" y="1073"/>
                    <a:pt x="298" y="1370"/>
                    <a:pt x="691" y="1370"/>
                  </a:cubicBezTo>
                  <a:cubicBezTo>
                    <a:pt x="1084" y="1370"/>
                    <a:pt x="1382" y="1049"/>
                    <a:pt x="1382" y="680"/>
                  </a:cubicBezTo>
                  <a:cubicBezTo>
                    <a:pt x="1382"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7"/>
            <p:cNvSpPr/>
            <p:nvPr/>
          </p:nvSpPr>
          <p:spPr>
            <a:xfrm>
              <a:off x="2100250" y="3208250"/>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7"/>
            <p:cNvSpPr/>
            <p:nvPr/>
          </p:nvSpPr>
          <p:spPr>
            <a:xfrm>
              <a:off x="2329450" y="3208250"/>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70" y="1049"/>
                    <a:pt x="1370" y="680"/>
                  </a:cubicBezTo>
                  <a:cubicBezTo>
                    <a:pt x="1370"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7"/>
            <p:cNvSpPr/>
            <p:nvPr/>
          </p:nvSpPr>
          <p:spPr>
            <a:xfrm>
              <a:off x="2558650" y="3208250"/>
              <a:ext cx="34250" cy="34275"/>
            </a:xfrm>
            <a:custGeom>
              <a:rect b="b" l="l" r="r" t="t"/>
              <a:pathLst>
                <a:path extrusionOk="0" h="1371" w="1370">
                  <a:moveTo>
                    <a:pt x="691" y="1"/>
                  </a:moveTo>
                  <a:cubicBezTo>
                    <a:pt x="298" y="1"/>
                    <a:pt x="0" y="311"/>
                    <a:pt x="0" y="680"/>
                  </a:cubicBezTo>
                  <a:cubicBezTo>
                    <a:pt x="0" y="1073"/>
                    <a:pt x="298" y="1370"/>
                    <a:pt x="691" y="1370"/>
                  </a:cubicBezTo>
                  <a:cubicBezTo>
                    <a:pt x="1072" y="1370"/>
                    <a:pt x="1369" y="1049"/>
                    <a:pt x="1369" y="680"/>
                  </a:cubicBezTo>
                  <a:cubicBezTo>
                    <a:pt x="1369" y="311"/>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7"/>
            <p:cNvSpPr/>
            <p:nvPr/>
          </p:nvSpPr>
          <p:spPr>
            <a:xfrm>
              <a:off x="2787825" y="3208250"/>
              <a:ext cx="34275" cy="34275"/>
            </a:xfrm>
            <a:custGeom>
              <a:rect b="b" l="l" r="r" t="t"/>
              <a:pathLst>
                <a:path extrusionOk="0" h="1371" w="1371">
                  <a:moveTo>
                    <a:pt x="692" y="1"/>
                  </a:moveTo>
                  <a:cubicBezTo>
                    <a:pt x="299" y="1"/>
                    <a:pt x="1" y="311"/>
                    <a:pt x="1" y="680"/>
                  </a:cubicBezTo>
                  <a:cubicBezTo>
                    <a:pt x="1" y="1073"/>
                    <a:pt x="299" y="1370"/>
                    <a:pt x="692" y="1370"/>
                  </a:cubicBezTo>
                  <a:cubicBezTo>
                    <a:pt x="1073" y="1370"/>
                    <a:pt x="1370" y="1049"/>
                    <a:pt x="1370" y="680"/>
                  </a:cubicBezTo>
                  <a:cubicBezTo>
                    <a:pt x="1370" y="311"/>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7"/>
            <p:cNvSpPr/>
            <p:nvPr/>
          </p:nvSpPr>
          <p:spPr>
            <a:xfrm>
              <a:off x="497075" y="3445500"/>
              <a:ext cx="34250" cy="34250"/>
            </a:xfrm>
            <a:custGeom>
              <a:rect b="b" l="l" r="r" t="t"/>
              <a:pathLst>
                <a:path extrusionOk="0" h="1370" w="1370">
                  <a:moveTo>
                    <a:pt x="679" y="0"/>
                  </a:moveTo>
                  <a:cubicBezTo>
                    <a:pt x="310" y="0"/>
                    <a:pt x="0" y="310"/>
                    <a:pt x="0" y="691"/>
                  </a:cubicBezTo>
                  <a:cubicBezTo>
                    <a:pt x="0" y="1072"/>
                    <a:pt x="310"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7"/>
            <p:cNvSpPr/>
            <p:nvPr/>
          </p:nvSpPr>
          <p:spPr>
            <a:xfrm>
              <a:off x="7259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7"/>
            <p:cNvSpPr/>
            <p:nvPr/>
          </p:nvSpPr>
          <p:spPr>
            <a:xfrm>
              <a:off x="955175"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7"/>
            <p:cNvSpPr/>
            <p:nvPr/>
          </p:nvSpPr>
          <p:spPr>
            <a:xfrm>
              <a:off x="1184350" y="3445500"/>
              <a:ext cx="34275" cy="34250"/>
            </a:xfrm>
            <a:custGeom>
              <a:rect b="b" l="l" r="r" t="t"/>
              <a:pathLst>
                <a:path extrusionOk="0" h="1370" w="1371">
                  <a:moveTo>
                    <a:pt x="680" y="0"/>
                  </a:moveTo>
                  <a:cubicBezTo>
                    <a:pt x="299" y="0"/>
                    <a:pt x="1" y="310"/>
                    <a:pt x="1" y="691"/>
                  </a:cubicBezTo>
                  <a:cubicBezTo>
                    <a:pt x="1" y="1072"/>
                    <a:pt x="299" y="1369"/>
                    <a:pt x="680" y="1369"/>
                  </a:cubicBezTo>
                  <a:cubicBezTo>
                    <a:pt x="1061" y="1369"/>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7"/>
            <p:cNvSpPr/>
            <p:nvPr/>
          </p:nvSpPr>
          <p:spPr>
            <a:xfrm>
              <a:off x="1412950" y="3445500"/>
              <a:ext cx="34575" cy="34250"/>
            </a:xfrm>
            <a:custGeom>
              <a:rect b="b" l="l" r="r" t="t"/>
              <a:pathLst>
                <a:path extrusionOk="0" h="1370" w="1383">
                  <a:moveTo>
                    <a:pt x="692" y="0"/>
                  </a:moveTo>
                  <a:cubicBezTo>
                    <a:pt x="299" y="0"/>
                    <a:pt x="1" y="298"/>
                    <a:pt x="1" y="691"/>
                  </a:cubicBezTo>
                  <a:cubicBezTo>
                    <a:pt x="1" y="1072"/>
                    <a:pt x="322" y="1369"/>
                    <a:pt x="692" y="1369"/>
                  </a:cubicBezTo>
                  <a:cubicBezTo>
                    <a:pt x="1084" y="1369"/>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7"/>
            <p:cNvSpPr/>
            <p:nvPr/>
          </p:nvSpPr>
          <p:spPr>
            <a:xfrm>
              <a:off x="1642450" y="3445500"/>
              <a:ext cx="33950" cy="34250"/>
            </a:xfrm>
            <a:custGeom>
              <a:rect b="b" l="l" r="r" t="t"/>
              <a:pathLst>
                <a:path extrusionOk="0" h="1370" w="1358">
                  <a:moveTo>
                    <a:pt x="679" y="0"/>
                  </a:moveTo>
                  <a:cubicBezTo>
                    <a:pt x="298" y="0"/>
                    <a:pt x="1" y="310"/>
                    <a:pt x="1" y="691"/>
                  </a:cubicBezTo>
                  <a:cubicBezTo>
                    <a:pt x="1"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7"/>
            <p:cNvSpPr/>
            <p:nvPr/>
          </p:nvSpPr>
          <p:spPr>
            <a:xfrm>
              <a:off x="1871650" y="34455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7"/>
            <p:cNvSpPr/>
            <p:nvPr/>
          </p:nvSpPr>
          <p:spPr>
            <a:xfrm>
              <a:off x="2100850" y="34455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7"/>
            <p:cNvSpPr/>
            <p:nvPr/>
          </p:nvSpPr>
          <p:spPr>
            <a:xfrm>
              <a:off x="23297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7"/>
            <p:cNvSpPr/>
            <p:nvPr/>
          </p:nvSpPr>
          <p:spPr>
            <a:xfrm>
              <a:off x="2558650" y="34455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7"/>
            <p:cNvSpPr/>
            <p:nvPr/>
          </p:nvSpPr>
          <p:spPr>
            <a:xfrm>
              <a:off x="2787825" y="3445500"/>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7"/>
            <p:cNvSpPr/>
            <p:nvPr/>
          </p:nvSpPr>
          <p:spPr>
            <a:xfrm>
              <a:off x="497075" y="3683325"/>
              <a:ext cx="34250" cy="34250"/>
            </a:xfrm>
            <a:custGeom>
              <a:rect b="b" l="l" r="r" t="t"/>
              <a:pathLst>
                <a:path extrusionOk="0" h="1370" w="1370">
                  <a:moveTo>
                    <a:pt x="679" y="0"/>
                  </a:moveTo>
                  <a:cubicBezTo>
                    <a:pt x="310" y="0"/>
                    <a:pt x="0" y="310"/>
                    <a:pt x="0" y="691"/>
                  </a:cubicBezTo>
                  <a:cubicBezTo>
                    <a:pt x="0" y="1060"/>
                    <a:pt x="310"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7"/>
            <p:cNvSpPr/>
            <p:nvPr/>
          </p:nvSpPr>
          <p:spPr>
            <a:xfrm>
              <a:off x="7259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7"/>
            <p:cNvSpPr/>
            <p:nvPr/>
          </p:nvSpPr>
          <p:spPr>
            <a:xfrm>
              <a:off x="955175"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7"/>
            <p:cNvSpPr/>
            <p:nvPr/>
          </p:nvSpPr>
          <p:spPr>
            <a:xfrm>
              <a:off x="1184350" y="3683325"/>
              <a:ext cx="34275" cy="34250"/>
            </a:xfrm>
            <a:custGeom>
              <a:rect b="b" l="l" r="r" t="t"/>
              <a:pathLst>
                <a:path extrusionOk="0" h="1370" w="1371">
                  <a:moveTo>
                    <a:pt x="680" y="0"/>
                  </a:moveTo>
                  <a:cubicBezTo>
                    <a:pt x="299" y="0"/>
                    <a:pt x="1" y="310"/>
                    <a:pt x="1" y="691"/>
                  </a:cubicBezTo>
                  <a:cubicBezTo>
                    <a:pt x="1" y="1060"/>
                    <a:pt x="299" y="1370"/>
                    <a:pt x="680" y="1370"/>
                  </a:cubicBezTo>
                  <a:cubicBezTo>
                    <a:pt x="1061" y="1370"/>
                    <a:pt x="1370" y="1060"/>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7"/>
            <p:cNvSpPr/>
            <p:nvPr/>
          </p:nvSpPr>
          <p:spPr>
            <a:xfrm>
              <a:off x="1412950" y="3683325"/>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7"/>
            <p:cNvSpPr/>
            <p:nvPr/>
          </p:nvSpPr>
          <p:spPr>
            <a:xfrm>
              <a:off x="1642450" y="3683325"/>
              <a:ext cx="33950" cy="34250"/>
            </a:xfrm>
            <a:custGeom>
              <a:rect b="b" l="l" r="r" t="t"/>
              <a:pathLst>
                <a:path extrusionOk="0" h="1370" w="1358">
                  <a:moveTo>
                    <a:pt x="679" y="0"/>
                  </a:moveTo>
                  <a:cubicBezTo>
                    <a:pt x="298" y="0"/>
                    <a:pt x="1" y="310"/>
                    <a:pt x="1" y="691"/>
                  </a:cubicBezTo>
                  <a:cubicBezTo>
                    <a:pt x="1"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7"/>
            <p:cNvSpPr/>
            <p:nvPr/>
          </p:nvSpPr>
          <p:spPr>
            <a:xfrm>
              <a:off x="1871650" y="36833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7"/>
            <p:cNvSpPr/>
            <p:nvPr/>
          </p:nvSpPr>
          <p:spPr>
            <a:xfrm>
              <a:off x="2100850" y="36833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7"/>
            <p:cNvSpPr/>
            <p:nvPr/>
          </p:nvSpPr>
          <p:spPr>
            <a:xfrm>
              <a:off x="23297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7"/>
            <p:cNvSpPr/>
            <p:nvPr/>
          </p:nvSpPr>
          <p:spPr>
            <a:xfrm>
              <a:off x="2558650" y="36833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7"/>
            <p:cNvSpPr/>
            <p:nvPr/>
          </p:nvSpPr>
          <p:spPr>
            <a:xfrm>
              <a:off x="2787825" y="3683325"/>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7"/>
            <p:cNvSpPr/>
            <p:nvPr/>
          </p:nvSpPr>
          <p:spPr>
            <a:xfrm>
              <a:off x="497075" y="3906275"/>
              <a:ext cx="34250" cy="34250"/>
            </a:xfrm>
            <a:custGeom>
              <a:rect b="b" l="l" r="r" t="t"/>
              <a:pathLst>
                <a:path extrusionOk="0" h="1370" w="1370">
                  <a:moveTo>
                    <a:pt x="679" y="0"/>
                  </a:moveTo>
                  <a:cubicBezTo>
                    <a:pt x="310" y="0"/>
                    <a:pt x="0" y="298"/>
                    <a:pt x="0" y="679"/>
                  </a:cubicBezTo>
                  <a:cubicBezTo>
                    <a:pt x="0" y="1060"/>
                    <a:pt x="310"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7"/>
            <p:cNvSpPr/>
            <p:nvPr/>
          </p:nvSpPr>
          <p:spPr>
            <a:xfrm>
              <a:off x="7259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7"/>
            <p:cNvSpPr/>
            <p:nvPr/>
          </p:nvSpPr>
          <p:spPr>
            <a:xfrm>
              <a:off x="955175"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7"/>
            <p:cNvSpPr/>
            <p:nvPr/>
          </p:nvSpPr>
          <p:spPr>
            <a:xfrm>
              <a:off x="1184350" y="3906275"/>
              <a:ext cx="34275" cy="34250"/>
            </a:xfrm>
            <a:custGeom>
              <a:rect b="b" l="l" r="r" t="t"/>
              <a:pathLst>
                <a:path extrusionOk="0" h="1370" w="1371">
                  <a:moveTo>
                    <a:pt x="680" y="0"/>
                  </a:moveTo>
                  <a:cubicBezTo>
                    <a:pt x="299" y="0"/>
                    <a:pt x="1" y="298"/>
                    <a:pt x="1" y="679"/>
                  </a:cubicBezTo>
                  <a:cubicBezTo>
                    <a:pt x="1" y="1060"/>
                    <a:pt x="299" y="1369"/>
                    <a:pt x="680" y="1369"/>
                  </a:cubicBezTo>
                  <a:cubicBezTo>
                    <a:pt x="1061" y="1369"/>
                    <a:pt x="1370" y="1060"/>
                    <a:pt x="1370" y="679"/>
                  </a:cubicBezTo>
                  <a:cubicBezTo>
                    <a:pt x="1370" y="298"/>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7"/>
            <p:cNvSpPr/>
            <p:nvPr/>
          </p:nvSpPr>
          <p:spPr>
            <a:xfrm>
              <a:off x="1412950" y="3906275"/>
              <a:ext cx="34575" cy="34250"/>
            </a:xfrm>
            <a:custGeom>
              <a:rect b="b" l="l" r="r" t="t"/>
              <a:pathLst>
                <a:path extrusionOk="0" h="1370" w="1383">
                  <a:moveTo>
                    <a:pt x="692" y="0"/>
                  </a:moveTo>
                  <a:cubicBezTo>
                    <a:pt x="299" y="0"/>
                    <a:pt x="1" y="298"/>
                    <a:pt x="1" y="679"/>
                  </a:cubicBezTo>
                  <a:cubicBezTo>
                    <a:pt x="1" y="1072"/>
                    <a:pt x="322" y="1369"/>
                    <a:pt x="692" y="1369"/>
                  </a:cubicBezTo>
                  <a:cubicBezTo>
                    <a:pt x="1084" y="1369"/>
                    <a:pt x="1382" y="1060"/>
                    <a:pt x="1382" y="679"/>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7"/>
            <p:cNvSpPr/>
            <p:nvPr/>
          </p:nvSpPr>
          <p:spPr>
            <a:xfrm>
              <a:off x="1642450" y="3906275"/>
              <a:ext cx="33950" cy="34250"/>
            </a:xfrm>
            <a:custGeom>
              <a:rect b="b" l="l" r="r" t="t"/>
              <a:pathLst>
                <a:path extrusionOk="0" h="1370" w="1358">
                  <a:moveTo>
                    <a:pt x="679" y="0"/>
                  </a:moveTo>
                  <a:cubicBezTo>
                    <a:pt x="298" y="0"/>
                    <a:pt x="1" y="298"/>
                    <a:pt x="1" y="679"/>
                  </a:cubicBezTo>
                  <a:cubicBezTo>
                    <a:pt x="1"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7"/>
            <p:cNvSpPr/>
            <p:nvPr/>
          </p:nvSpPr>
          <p:spPr>
            <a:xfrm>
              <a:off x="1871650" y="39062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7"/>
            <p:cNvSpPr/>
            <p:nvPr/>
          </p:nvSpPr>
          <p:spPr>
            <a:xfrm>
              <a:off x="2100850" y="39062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7"/>
            <p:cNvSpPr/>
            <p:nvPr/>
          </p:nvSpPr>
          <p:spPr>
            <a:xfrm>
              <a:off x="23297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7"/>
            <p:cNvSpPr/>
            <p:nvPr/>
          </p:nvSpPr>
          <p:spPr>
            <a:xfrm>
              <a:off x="2558650" y="39062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7"/>
            <p:cNvSpPr/>
            <p:nvPr/>
          </p:nvSpPr>
          <p:spPr>
            <a:xfrm>
              <a:off x="2787825" y="39062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7"/>
            <p:cNvSpPr/>
            <p:nvPr/>
          </p:nvSpPr>
          <p:spPr>
            <a:xfrm>
              <a:off x="497075" y="4143500"/>
              <a:ext cx="34250" cy="34250"/>
            </a:xfrm>
            <a:custGeom>
              <a:rect b="b" l="l" r="r" t="t"/>
              <a:pathLst>
                <a:path extrusionOk="0" h="1370" w="1370">
                  <a:moveTo>
                    <a:pt x="679" y="0"/>
                  </a:moveTo>
                  <a:cubicBezTo>
                    <a:pt x="310" y="0"/>
                    <a:pt x="0" y="310"/>
                    <a:pt x="0" y="691"/>
                  </a:cubicBezTo>
                  <a:cubicBezTo>
                    <a:pt x="0" y="1072"/>
                    <a:pt x="310"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7"/>
            <p:cNvSpPr/>
            <p:nvPr/>
          </p:nvSpPr>
          <p:spPr>
            <a:xfrm>
              <a:off x="7259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7"/>
            <p:cNvSpPr/>
            <p:nvPr/>
          </p:nvSpPr>
          <p:spPr>
            <a:xfrm>
              <a:off x="955175"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7"/>
            <p:cNvSpPr/>
            <p:nvPr/>
          </p:nvSpPr>
          <p:spPr>
            <a:xfrm>
              <a:off x="1184350" y="4143500"/>
              <a:ext cx="34275" cy="34250"/>
            </a:xfrm>
            <a:custGeom>
              <a:rect b="b" l="l" r="r" t="t"/>
              <a:pathLst>
                <a:path extrusionOk="0" h="1370" w="1371">
                  <a:moveTo>
                    <a:pt x="680" y="0"/>
                  </a:moveTo>
                  <a:cubicBezTo>
                    <a:pt x="299" y="0"/>
                    <a:pt x="1" y="310"/>
                    <a:pt x="1" y="691"/>
                  </a:cubicBezTo>
                  <a:cubicBezTo>
                    <a:pt x="1" y="1072"/>
                    <a:pt x="299" y="1370"/>
                    <a:pt x="680" y="1370"/>
                  </a:cubicBezTo>
                  <a:cubicBezTo>
                    <a:pt x="1061" y="1370"/>
                    <a:pt x="1370" y="1072"/>
                    <a:pt x="1370" y="691"/>
                  </a:cubicBezTo>
                  <a:cubicBezTo>
                    <a:pt x="1370" y="310"/>
                    <a:pt x="1061"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7"/>
            <p:cNvSpPr/>
            <p:nvPr/>
          </p:nvSpPr>
          <p:spPr>
            <a:xfrm>
              <a:off x="1412950" y="4143500"/>
              <a:ext cx="34575" cy="34250"/>
            </a:xfrm>
            <a:custGeom>
              <a:rect b="b" l="l" r="r" t="t"/>
              <a:pathLst>
                <a:path extrusionOk="0" h="1370" w="1383">
                  <a:moveTo>
                    <a:pt x="692" y="0"/>
                  </a:moveTo>
                  <a:cubicBezTo>
                    <a:pt x="299" y="0"/>
                    <a:pt x="1" y="298"/>
                    <a:pt x="1" y="691"/>
                  </a:cubicBezTo>
                  <a:cubicBezTo>
                    <a:pt x="1" y="1072"/>
                    <a:pt x="322" y="1370"/>
                    <a:pt x="692" y="1370"/>
                  </a:cubicBezTo>
                  <a:cubicBezTo>
                    <a:pt x="1084" y="1370"/>
                    <a:pt x="1382" y="1060"/>
                    <a:pt x="1382" y="691"/>
                  </a:cubicBezTo>
                  <a:cubicBezTo>
                    <a:pt x="1382" y="322"/>
                    <a:pt x="1084" y="24"/>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7"/>
            <p:cNvSpPr/>
            <p:nvPr/>
          </p:nvSpPr>
          <p:spPr>
            <a:xfrm>
              <a:off x="1642450" y="4143500"/>
              <a:ext cx="33950" cy="34250"/>
            </a:xfrm>
            <a:custGeom>
              <a:rect b="b" l="l" r="r" t="t"/>
              <a:pathLst>
                <a:path extrusionOk="0" h="1370" w="1358">
                  <a:moveTo>
                    <a:pt x="679" y="0"/>
                  </a:moveTo>
                  <a:cubicBezTo>
                    <a:pt x="298" y="0"/>
                    <a:pt x="1" y="310"/>
                    <a:pt x="1" y="691"/>
                  </a:cubicBezTo>
                  <a:cubicBezTo>
                    <a:pt x="1"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7"/>
            <p:cNvSpPr/>
            <p:nvPr/>
          </p:nvSpPr>
          <p:spPr>
            <a:xfrm>
              <a:off x="1871650" y="41435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7"/>
            <p:cNvSpPr/>
            <p:nvPr/>
          </p:nvSpPr>
          <p:spPr>
            <a:xfrm>
              <a:off x="2100850" y="41435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7"/>
            <p:cNvSpPr/>
            <p:nvPr/>
          </p:nvSpPr>
          <p:spPr>
            <a:xfrm>
              <a:off x="23297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7"/>
            <p:cNvSpPr/>
            <p:nvPr/>
          </p:nvSpPr>
          <p:spPr>
            <a:xfrm>
              <a:off x="2558650" y="41435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7"/>
            <p:cNvSpPr/>
            <p:nvPr/>
          </p:nvSpPr>
          <p:spPr>
            <a:xfrm>
              <a:off x="2787825" y="4143500"/>
              <a:ext cx="34275" cy="34250"/>
            </a:xfrm>
            <a:custGeom>
              <a:rect b="b" l="l" r="r" t="t"/>
              <a:pathLst>
                <a:path extrusionOk="0" h="1370" w="1371">
                  <a:moveTo>
                    <a:pt x="692" y="0"/>
                  </a:moveTo>
                  <a:cubicBezTo>
                    <a:pt x="311" y="0"/>
                    <a:pt x="1" y="310"/>
                    <a:pt x="1" y="691"/>
                  </a:cubicBezTo>
                  <a:cubicBezTo>
                    <a:pt x="1" y="1072"/>
                    <a:pt x="311" y="1370"/>
                    <a:pt x="692" y="1370"/>
                  </a:cubicBezTo>
                  <a:cubicBezTo>
                    <a:pt x="1073" y="1370"/>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7"/>
            <p:cNvSpPr/>
            <p:nvPr/>
          </p:nvSpPr>
          <p:spPr>
            <a:xfrm>
              <a:off x="496775" y="4381325"/>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7"/>
            <p:cNvSpPr/>
            <p:nvPr/>
          </p:nvSpPr>
          <p:spPr>
            <a:xfrm>
              <a:off x="7259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7"/>
            <p:cNvSpPr/>
            <p:nvPr/>
          </p:nvSpPr>
          <p:spPr>
            <a:xfrm>
              <a:off x="955175" y="4381325"/>
              <a:ext cx="34250" cy="34250"/>
            </a:xfrm>
            <a:custGeom>
              <a:rect b="b" l="l" r="r" t="t"/>
              <a:pathLst>
                <a:path extrusionOk="0" h="1370" w="1370">
                  <a:moveTo>
                    <a:pt x="679" y="0"/>
                  </a:moveTo>
                  <a:cubicBezTo>
                    <a:pt x="298" y="0"/>
                    <a:pt x="0" y="310"/>
                    <a:pt x="0" y="691"/>
                  </a:cubicBezTo>
                  <a:cubicBezTo>
                    <a:pt x="0" y="1072"/>
                    <a:pt x="310" y="1370"/>
                    <a:pt x="679" y="1370"/>
                  </a:cubicBezTo>
                  <a:cubicBezTo>
                    <a:pt x="1072"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7"/>
            <p:cNvSpPr/>
            <p:nvPr/>
          </p:nvSpPr>
          <p:spPr>
            <a:xfrm>
              <a:off x="1183775" y="4381325"/>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7"/>
            <p:cNvSpPr/>
            <p:nvPr/>
          </p:nvSpPr>
          <p:spPr>
            <a:xfrm>
              <a:off x="1412950" y="4381325"/>
              <a:ext cx="34575" cy="34250"/>
            </a:xfrm>
            <a:custGeom>
              <a:rect b="b" l="l" r="r" t="t"/>
              <a:pathLst>
                <a:path extrusionOk="0" h="1370" w="1383">
                  <a:moveTo>
                    <a:pt x="692" y="0"/>
                  </a:moveTo>
                  <a:cubicBezTo>
                    <a:pt x="299" y="0"/>
                    <a:pt x="1" y="310"/>
                    <a:pt x="1" y="691"/>
                  </a:cubicBezTo>
                  <a:cubicBezTo>
                    <a:pt x="1" y="1072"/>
                    <a:pt x="322" y="1370"/>
                    <a:pt x="692" y="1370"/>
                  </a:cubicBezTo>
                  <a:cubicBezTo>
                    <a:pt x="1084" y="1370"/>
                    <a:pt x="1382" y="1060"/>
                    <a:pt x="1382" y="691"/>
                  </a:cubicBezTo>
                  <a:cubicBezTo>
                    <a:pt x="1382" y="310"/>
                    <a:pt x="1084"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7"/>
            <p:cNvSpPr/>
            <p:nvPr/>
          </p:nvSpPr>
          <p:spPr>
            <a:xfrm>
              <a:off x="1642450" y="4381325"/>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7"/>
            <p:cNvSpPr/>
            <p:nvPr/>
          </p:nvSpPr>
          <p:spPr>
            <a:xfrm>
              <a:off x="1871350" y="4381325"/>
              <a:ext cx="34550" cy="34250"/>
            </a:xfrm>
            <a:custGeom>
              <a:rect b="b" l="l" r="r" t="t"/>
              <a:pathLst>
                <a:path extrusionOk="0" h="1370" w="1382">
                  <a:moveTo>
                    <a:pt x="691" y="0"/>
                  </a:moveTo>
                  <a:cubicBezTo>
                    <a:pt x="298" y="0"/>
                    <a:pt x="1" y="310"/>
                    <a:pt x="1" y="691"/>
                  </a:cubicBezTo>
                  <a:cubicBezTo>
                    <a:pt x="1" y="1072"/>
                    <a:pt x="298" y="1370"/>
                    <a:pt x="691" y="1370"/>
                  </a:cubicBezTo>
                  <a:cubicBezTo>
                    <a:pt x="1084" y="1370"/>
                    <a:pt x="1382" y="1060"/>
                    <a:pt x="1382" y="691"/>
                  </a:cubicBezTo>
                  <a:cubicBezTo>
                    <a:pt x="1382"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7"/>
            <p:cNvSpPr/>
            <p:nvPr/>
          </p:nvSpPr>
          <p:spPr>
            <a:xfrm>
              <a:off x="2100250" y="4381325"/>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7"/>
            <p:cNvSpPr/>
            <p:nvPr/>
          </p:nvSpPr>
          <p:spPr>
            <a:xfrm>
              <a:off x="2329450" y="4381325"/>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7"/>
            <p:cNvSpPr/>
            <p:nvPr/>
          </p:nvSpPr>
          <p:spPr>
            <a:xfrm>
              <a:off x="2558650" y="4381325"/>
              <a:ext cx="34250" cy="34250"/>
            </a:xfrm>
            <a:custGeom>
              <a:rect b="b" l="l" r="r" t="t"/>
              <a:pathLst>
                <a:path extrusionOk="0" h="1370" w="1370">
                  <a:moveTo>
                    <a:pt x="691" y="0"/>
                  </a:moveTo>
                  <a:cubicBezTo>
                    <a:pt x="298" y="0"/>
                    <a:pt x="0" y="310"/>
                    <a:pt x="0" y="691"/>
                  </a:cubicBezTo>
                  <a:cubicBezTo>
                    <a:pt x="0" y="1072"/>
                    <a:pt x="298"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7"/>
            <p:cNvSpPr/>
            <p:nvPr/>
          </p:nvSpPr>
          <p:spPr>
            <a:xfrm>
              <a:off x="2787825" y="4381325"/>
              <a:ext cx="34275" cy="34250"/>
            </a:xfrm>
            <a:custGeom>
              <a:rect b="b" l="l" r="r" t="t"/>
              <a:pathLst>
                <a:path extrusionOk="0" h="1370" w="1371">
                  <a:moveTo>
                    <a:pt x="692" y="0"/>
                  </a:moveTo>
                  <a:cubicBezTo>
                    <a:pt x="299" y="0"/>
                    <a:pt x="1" y="310"/>
                    <a:pt x="1" y="691"/>
                  </a:cubicBezTo>
                  <a:cubicBezTo>
                    <a:pt x="1" y="1072"/>
                    <a:pt x="299"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7"/>
            <p:cNvSpPr/>
            <p:nvPr/>
          </p:nvSpPr>
          <p:spPr>
            <a:xfrm>
              <a:off x="497075" y="4618850"/>
              <a:ext cx="34250" cy="34250"/>
            </a:xfrm>
            <a:custGeom>
              <a:rect b="b" l="l" r="r" t="t"/>
              <a:pathLst>
                <a:path extrusionOk="0" h="1370" w="1370">
                  <a:moveTo>
                    <a:pt x="679" y="1"/>
                  </a:moveTo>
                  <a:cubicBezTo>
                    <a:pt x="310" y="1"/>
                    <a:pt x="0" y="298"/>
                    <a:pt x="0" y="679"/>
                  </a:cubicBezTo>
                  <a:cubicBezTo>
                    <a:pt x="0" y="1060"/>
                    <a:pt x="310"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7"/>
            <p:cNvSpPr/>
            <p:nvPr/>
          </p:nvSpPr>
          <p:spPr>
            <a:xfrm>
              <a:off x="7259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7"/>
            <p:cNvSpPr/>
            <p:nvPr/>
          </p:nvSpPr>
          <p:spPr>
            <a:xfrm>
              <a:off x="955175"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7"/>
            <p:cNvSpPr/>
            <p:nvPr/>
          </p:nvSpPr>
          <p:spPr>
            <a:xfrm>
              <a:off x="1184350" y="4618850"/>
              <a:ext cx="34275" cy="34250"/>
            </a:xfrm>
            <a:custGeom>
              <a:rect b="b" l="l" r="r" t="t"/>
              <a:pathLst>
                <a:path extrusionOk="0" h="1370" w="1371">
                  <a:moveTo>
                    <a:pt x="680" y="1"/>
                  </a:moveTo>
                  <a:cubicBezTo>
                    <a:pt x="299" y="1"/>
                    <a:pt x="1" y="298"/>
                    <a:pt x="1" y="679"/>
                  </a:cubicBezTo>
                  <a:cubicBezTo>
                    <a:pt x="1" y="1060"/>
                    <a:pt x="299" y="1370"/>
                    <a:pt x="680" y="1370"/>
                  </a:cubicBezTo>
                  <a:cubicBezTo>
                    <a:pt x="1061" y="1370"/>
                    <a:pt x="1370" y="1060"/>
                    <a:pt x="1370" y="679"/>
                  </a:cubicBezTo>
                  <a:cubicBezTo>
                    <a:pt x="1370" y="298"/>
                    <a:pt x="1061"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7"/>
            <p:cNvSpPr/>
            <p:nvPr/>
          </p:nvSpPr>
          <p:spPr>
            <a:xfrm>
              <a:off x="1412950" y="4618850"/>
              <a:ext cx="34575" cy="34250"/>
            </a:xfrm>
            <a:custGeom>
              <a:rect b="b" l="l" r="r" t="t"/>
              <a:pathLst>
                <a:path extrusionOk="0" h="1370" w="1383">
                  <a:moveTo>
                    <a:pt x="692" y="1"/>
                  </a:moveTo>
                  <a:cubicBezTo>
                    <a:pt x="299" y="1"/>
                    <a:pt x="1" y="298"/>
                    <a:pt x="1" y="679"/>
                  </a:cubicBezTo>
                  <a:cubicBezTo>
                    <a:pt x="1" y="1072"/>
                    <a:pt x="322" y="1370"/>
                    <a:pt x="692" y="1370"/>
                  </a:cubicBezTo>
                  <a:cubicBezTo>
                    <a:pt x="1084" y="1370"/>
                    <a:pt x="1382" y="1048"/>
                    <a:pt x="1382" y="679"/>
                  </a:cubicBezTo>
                  <a:cubicBezTo>
                    <a:pt x="1382" y="310"/>
                    <a:pt x="1084" y="12"/>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7"/>
            <p:cNvSpPr/>
            <p:nvPr/>
          </p:nvSpPr>
          <p:spPr>
            <a:xfrm>
              <a:off x="1642450" y="4618850"/>
              <a:ext cx="33950" cy="34250"/>
            </a:xfrm>
            <a:custGeom>
              <a:rect b="b" l="l" r="r" t="t"/>
              <a:pathLst>
                <a:path extrusionOk="0" h="1370" w="1358">
                  <a:moveTo>
                    <a:pt x="679" y="1"/>
                  </a:moveTo>
                  <a:cubicBezTo>
                    <a:pt x="298" y="1"/>
                    <a:pt x="1" y="298"/>
                    <a:pt x="1" y="679"/>
                  </a:cubicBezTo>
                  <a:cubicBezTo>
                    <a:pt x="1"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7"/>
            <p:cNvSpPr/>
            <p:nvPr/>
          </p:nvSpPr>
          <p:spPr>
            <a:xfrm>
              <a:off x="1871650" y="46188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7"/>
            <p:cNvSpPr/>
            <p:nvPr/>
          </p:nvSpPr>
          <p:spPr>
            <a:xfrm>
              <a:off x="2100850" y="46188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7"/>
            <p:cNvSpPr/>
            <p:nvPr/>
          </p:nvSpPr>
          <p:spPr>
            <a:xfrm>
              <a:off x="23297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7"/>
            <p:cNvSpPr/>
            <p:nvPr/>
          </p:nvSpPr>
          <p:spPr>
            <a:xfrm>
              <a:off x="2558650" y="46188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7"/>
            <p:cNvSpPr/>
            <p:nvPr/>
          </p:nvSpPr>
          <p:spPr>
            <a:xfrm>
              <a:off x="2787825" y="4618850"/>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7"/>
            <p:cNvSpPr/>
            <p:nvPr/>
          </p:nvSpPr>
          <p:spPr>
            <a:xfrm>
              <a:off x="3015850" y="1097875"/>
              <a:ext cx="34550" cy="34275"/>
            </a:xfrm>
            <a:custGeom>
              <a:rect b="b" l="l" r="r" t="t"/>
              <a:pathLst>
                <a:path extrusionOk="0" h="1371" w="1382">
                  <a:moveTo>
                    <a:pt x="691" y="1"/>
                  </a:moveTo>
                  <a:cubicBezTo>
                    <a:pt x="298" y="1"/>
                    <a:pt x="0" y="310"/>
                    <a:pt x="0" y="680"/>
                  </a:cubicBezTo>
                  <a:cubicBezTo>
                    <a:pt x="0" y="1072"/>
                    <a:pt x="298" y="1370"/>
                    <a:pt x="691" y="1370"/>
                  </a:cubicBezTo>
                  <a:cubicBezTo>
                    <a:pt x="1084" y="1370"/>
                    <a:pt x="1381" y="1049"/>
                    <a:pt x="1381" y="680"/>
                  </a:cubicBezTo>
                  <a:cubicBezTo>
                    <a:pt x="1381" y="310"/>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7"/>
            <p:cNvSpPr/>
            <p:nvPr/>
          </p:nvSpPr>
          <p:spPr>
            <a:xfrm>
              <a:off x="3245325" y="1097875"/>
              <a:ext cx="34275" cy="34275"/>
            </a:xfrm>
            <a:custGeom>
              <a:rect b="b" l="l" r="r" t="t"/>
              <a:pathLst>
                <a:path extrusionOk="0" h="1371" w="1371">
                  <a:moveTo>
                    <a:pt x="680" y="1"/>
                  </a:moveTo>
                  <a:cubicBezTo>
                    <a:pt x="299" y="1"/>
                    <a:pt x="1" y="310"/>
                    <a:pt x="1" y="680"/>
                  </a:cubicBezTo>
                  <a:cubicBezTo>
                    <a:pt x="1" y="1072"/>
                    <a:pt x="299" y="1370"/>
                    <a:pt x="680" y="1370"/>
                  </a:cubicBezTo>
                  <a:cubicBezTo>
                    <a:pt x="1072" y="1370"/>
                    <a:pt x="1370" y="1049"/>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7"/>
            <p:cNvSpPr/>
            <p:nvPr/>
          </p:nvSpPr>
          <p:spPr>
            <a:xfrm>
              <a:off x="3474525" y="1097875"/>
              <a:ext cx="34250" cy="34275"/>
            </a:xfrm>
            <a:custGeom>
              <a:rect b="b" l="l" r="r" t="t"/>
              <a:pathLst>
                <a:path extrusionOk="0" h="1371" w="1370">
                  <a:moveTo>
                    <a:pt x="679" y="1"/>
                  </a:moveTo>
                  <a:cubicBezTo>
                    <a:pt x="298" y="1"/>
                    <a:pt x="1" y="310"/>
                    <a:pt x="1" y="680"/>
                  </a:cubicBezTo>
                  <a:cubicBezTo>
                    <a:pt x="1" y="1072"/>
                    <a:pt x="298"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7"/>
            <p:cNvSpPr/>
            <p:nvPr/>
          </p:nvSpPr>
          <p:spPr>
            <a:xfrm>
              <a:off x="3703125" y="1097875"/>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7"/>
            <p:cNvSpPr/>
            <p:nvPr/>
          </p:nvSpPr>
          <p:spPr>
            <a:xfrm>
              <a:off x="39323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7"/>
            <p:cNvSpPr/>
            <p:nvPr/>
          </p:nvSpPr>
          <p:spPr>
            <a:xfrm>
              <a:off x="4161525" y="1097875"/>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7"/>
            <p:cNvSpPr/>
            <p:nvPr/>
          </p:nvSpPr>
          <p:spPr>
            <a:xfrm>
              <a:off x="43904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7"/>
            <p:cNvSpPr/>
            <p:nvPr/>
          </p:nvSpPr>
          <p:spPr>
            <a:xfrm>
              <a:off x="4619625" y="1097875"/>
              <a:ext cx="34250" cy="34275"/>
            </a:xfrm>
            <a:custGeom>
              <a:rect b="b" l="l" r="r" t="t"/>
              <a:pathLst>
                <a:path extrusionOk="0" h="1371" w="1370">
                  <a:moveTo>
                    <a:pt x="691" y="1"/>
                  </a:moveTo>
                  <a:cubicBezTo>
                    <a:pt x="298" y="1"/>
                    <a:pt x="0" y="310"/>
                    <a:pt x="0" y="680"/>
                  </a:cubicBezTo>
                  <a:cubicBezTo>
                    <a:pt x="0" y="1072"/>
                    <a:pt x="310" y="1370"/>
                    <a:pt x="691" y="1370"/>
                  </a:cubicBezTo>
                  <a:cubicBezTo>
                    <a:pt x="1072" y="1370"/>
                    <a:pt x="1369" y="1049"/>
                    <a:pt x="1369" y="680"/>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7"/>
            <p:cNvSpPr/>
            <p:nvPr/>
          </p:nvSpPr>
          <p:spPr>
            <a:xfrm>
              <a:off x="4848800" y="1097875"/>
              <a:ext cx="34275" cy="34275"/>
            </a:xfrm>
            <a:custGeom>
              <a:rect b="b" l="l" r="r" t="t"/>
              <a:pathLst>
                <a:path extrusionOk="0" h="1371" w="1371">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7"/>
            <p:cNvSpPr/>
            <p:nvPr/>
          </p:nvSpPr>
          <p:spPr>
            <a:xfrm>
              <a:off x="5078000" y="1097875"/>
              <a:ext cx="34250" cy="34275"/>
            </a:xfrm>
            <a:custGeom>
              <a:rect b="b" l="l" r="r" t="t"/>
              <a:pathLst>
                <a:path extrusionOk="0" h="1371" w="1370">
                  <a:moveTo>
                    <a:pt x="691" y="1"/>
                  </a:moveTo>
                  <a:cubicBezTo>
                    <a:pt x="298" y="1"/>
                    <a:pt x="1" y="310"/>
                    <a:pt x="1" y="680"/>
                  </a:cubicBezTo>
                  <a:cubicBezTo>
                    <a:pt x="1" y="1072"/>
                    <a:pt x="310" y="1370"/>
                    <a:pt x="691" y="1370"/>
                  </a:cubicBezTo>
                  <a:cubicBezTo>
                    <a:pt x="1072" y="1370"/>
                    <a:pt x="1370" y="1049"/>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7"/>
            <p:cNvSpPr/>
            <p:nvPr/>
          </p:nvSpPr>
          <p:spPr>
            <a:xfrm>
              <a:off x="5306900" y="10978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7"/>
            <p:cNvSpPr/>
            <p:nvPr/>
          </p:nvSpPr>
          <p:spPr>
            <a:xfrm>
              <a:off x="3016150" y="1335700"/>
              <a:ext cx="34250" cy="33975"/>
            </a:xfrm>
            <a:custGeom>
              <a:rect b="b" l="l" r="r" t="t"/>
              <a:pathLst>
                <a:path extrusionOk="0" h="1359" w="1370">
                  <a:moveTo>
                    <a:pt x="679" y="1"/>
                  </a:moveTo>
                  <a:cubicBezTo>
                    <a:pt x="298" y="1"/>
                    <a:pt x="0" y="299"/>
                    <a:pt x="0" y="680"/>
                  </a:cubicBezTo>
                  <a:cubicBezTo>
                    <a:pt x="0" y="1061"/>
                    <a:pt x="298" y="1358"/>
                    <a:pt x="679" y="1358"/>
                  </a:cubicBezTo>
                  <a:cubicBezTo>
                    <a:pt x="1060" y="1358"/>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7"/>
            <p:cNvSpPr/>
            <p:nvPr/>
          </p:nvSpPr>
          <p:spPr>
            <a:xfrm>
              <a:off x="3245025" y="1335700"/>
              <a:ext cx="34275" cy="33975"/>
            </a:xfrm>
            <a:custGeom>
              <a:rect b="b" l="l" r="r" t="t"/>
              <a:pathLst>
                <a:path extrusionOk="0" h="1359" w="1371">
                  <a:moveTo>
                    <a:pt x="692" y="1"/>
                  </a:moveTo>
                  <a:cubicBezTo>
                    <a:pt x="311" y="1"/>
                    <a:pt x="1" y="299"/>
                    <a:pt x="1" y="680"/>
                  </a:cubicBezTo>
                  <a:cubicBezTo>
                    <a:pt x="1" y="1061"/>
                    <a:pt x="311" y="1358"/>
                    <a:pt x="692" y="1358"/>
                  </a:cubicBezTo>
                  <a:cubicBezTo>
                    <a:pt x="1073" y="1358"/>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7"/>
            <p:cNvSpPr/>
            <p:nvPr/>
          </p:nvSpPr>
          <p:spPr>
            <a:xfrm>
              <a:off x="3474525" y="1335700"/>
              <a:ext cx="34250" cy="33975"/>
            </a:xfrm>
            <a:custGeom>
              <a:rect b="b" l="l" r="r" t="t"/>
              <a:pathLst>
                <a:path extrusionOk="0" h="1359" w="1370">
                  <a:moveTo>
                    <a:pt x="679" y="1"/>
                  </a:moveTo>
                  <a:cubicBezTo>
                    <a:pt x="298" y="1"/>
                    <a:pt x="1" y="299"/>
                    <a:pt x="1" y="680"/>
                  </a:cubicBezTo>
                  <a:cubicBezTo>
                    <a:pt x="1" y="1061"/>
                    <a:pt x="298" y="1358"/>
                    <a:pt x="679" y="1358"/>
                  </a:cubicBezTo>
                  <a:cubicBezTo>
                    <a:pt x="1060" y="1358"/>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7"/>
            <p:cNvSpPr/>
            <p:nvPr/>
          </p:nvSpPr>
          <p:spPr>
            <a:xfrm>
              <a:off x="3703725" y="1335700"/>
              <a:ext cx="33950" cy="33975"/>
            </a:xfrm>
            <a:custGeom>
              <a:rect b="b" l="l" r="r" t="t"/>
              <a:pathLst>
                <a:path extrusionOk="0" h="1359" w="1358">
                  <a:moveTo>
                    <a:pt x="679" y="1"/>
                  </a:moveTo>
                  <a:cubicBezTo>
                    <a:pt x="298" y="1"/>
                    <a:pt x="0" y="299"/>
                    <a:pt x="0" y="680"/>
                  </a:cubicBezTo>
                  <a:cubicBezTo>
                    <a:pt x="0" y="1061"/>
                    <a:pt x="298" y="1358"/>
                    <a:pt x="679" y="1358"/>
                  </a:cubicBezTo>
                  <a:cubicBezTo>
                    <a:pt x="1060" y="1358"/>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7"/>
            <p:cNvSpPr/>
            <p:nvPr/>
          </p:nvSpPr>
          <p:spPr>
            <a:xfrm>
              <a:off x="3932325" y="1335700"/>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49"/>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7"/>
            <p:cNvSpPr/>
            <p:nvPr/>
          </p:nvSpPr>
          <p:spPr>
            <a:xfrm>
              <a:off x="41615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7"/>
            <p:cNvSpPr/>
            <p:nvPr/>
          </p:nvSpPr>
          <p:spPr>
            <a:xfrm>
              <a:off x="4390725" y="1335700"/>
              <a:ext cx="34250" cy="33975"/>
            </a:xfrm>
            <a:custGeom>
              <a:rect b="b" l="l" r="r" t="t"/>
              <a:pathLst>
                <a:path extrusionOk="0" h="1359" w="1370">
                  <a:moveTo>
                    <a:pt x="691" y="1"/>
                  </a:moveTo>
                  <a:cubicBezTo>
                    <a:pt x="310" y="1"/>
                    <a:pt x="0" y="299"/>
                    <a:pt x="0" y="680"/>
                  </a:cubicBezTo>
                  <a:cubicBezTo>
                    <a:pt x="0" y="1061"/>
                    <a:pt x="310" y="1358"/>
                    <a:pt x="691" y="1358"/>
                  </a:cubicBezTo>
                  <a:cubicBezTo>
                    <a:pt x="1072" y="1358"/>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7"/>
            <p:cNvSpPr/>
            <p:nvPr/>
          </p:nvSpPr>
          <p:spPr>
            <a:xfrm>
              <a:off x="46199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72" y="1358"/>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7"/>
            <p:cNvSpPr/>
            <p:nvPr/>
          </p:nvSpPr>
          <p:spPr>
            <a:xfrm>
              <a:off x="4848800" y="1335700"/>
              <a:ext cx="34275" cy="33975"/>
            </a:xfrm>
            <a:custGeom>
              <a:rect b="b" l="l" r="r" t="t"/>
              <a:pathLst>
                <a:path extrusionOk="0" h="1359" w="1371">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7"/>
            <p:cNvSpPr/>
            <p:nvPr/>
          </p:nvSpPr>
          <p:spPr>
            <a:xfrm>
              <a:off x="5078000" y="1335700"/>
              <a:ext cx="34250" cy="33975"/>
            </a:xfrm>
            <a:custGeom>
              <a:rect b="b" l="l" r="r" t="t"/>
              <a:pathLst>
                <a:path extrusionOk="0" h="1359" w="1370">
                  <a:moveTo>
                    <a:pt x="691" y="1"/>
                  </a:moveTo>
                  <a:cubicBezTo>
                    <a:pt x="310" y="1"/>
                    <a:pt x="1" y="299"/>
                    <a:pt x="1" y="680"/>
                  </a:cubicBezTo>
                  <a:cubicBezTo>
                    <a:pt x="1"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7"/>
            <p:cNvSpPr/>
            <p:nvPr/>
          </p:nvSpPr>
          <p:spPr>
            <a:xfrm>
              <a:off x="5307200" y="1335700"/>
              <a:ext cx="34250" cy="33975"/>
            </a:xfrm>
            <a:custGeom>
              <a:rect b="b" l="l" r="r" t="t"/>
              <a:pathLst>
                <a:path extrusionOk="0" h="1359" w="1370">
                  <a:moveTo>
                    <a:pt x="691" y="1"/>
                  </a:moveTo>
                  <a:cubicBezTo>
                    <a:pt x="310" y="1"/>
                    <a:pt x="0" y="299"/>
                    <a:pt x="0" y="680"/>
                  </a:cubicBezTo>
                  <a:cubicBezTo>
                    <a:pt x="0" y="1061"/>
                    <a:pt x="310" y="1358"/>
                    <a:pt x="691" y="1358"/>
                  </a:cubicBezTo>
                  <a:cubicBezTo>
                    <a:pt x="1060" y="1358"/>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7"/>
            <p:cNvSpPr/>
            <p:nvPr/>
          </p:nvSpPr>
          <p:spPr>
            <a:xfrm>
              <a:off x="3016150" y="1572950"/>
              <a:ext cx="34250" cy="34250"/>
            </a:xfrm>
            <a:custGeom>
              <a:rect b="b" l="l" r="r" t="t"/>
              <a:pathLst>
                <a:path extrusionOk="0" h="1370" w="1370">
                  <a:moveTo>
                    <a:pt x="679" y="0"/>
                  </a:moveTo>
                  <a:cubicBezTo>
                    <a:pt x="298" y="0"/>
                    <a:pt x="0" y="310"/>
                    <a:pt x="0" y="691"/>
                  </a:cubicBezTo>
                  <a:cubicBezTo>
                    <a:pt x="0" y="1060"/>
                    <a:pt x="298" y="1369"/>
                    <a:pt x="679" y="1369"/>
                  </a:cubicBezTo>
                  <a:cubicBezTo>
                    <a:pt x="1060" y="1369"/>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7"/>
            <p:cNvSpPr/>
            <p:nvPr/>
          </p:nvSpPr>
          <p:spPr>
            <a:xfrm>
              <a:off x="3245025" y="1572950"/>
              <a:ext cx="34275" cy="34250"/>
            </a:xfrm>
            <a:custGeom>
              <a:rect b="b" l="l" r="r" t="t"/>
              <a:pathLst>
                <a:path extrusionOk="0" h="1370" w="1371">
                  <a:moveTo>
                    <a:pt x="692" y="0"/>
                  </a:moveTo>
                  <a:cubicBezTo>
                    <a:pt x="311" y="0"/>
                    <a:pt x="1" y="310"/>
                    <a:pt x="1" y="691"/>
                  </a:cubicBezTo>
                  <a:cubicBezTo>
                    <a:pt x="1" y="1060"/>
                    <a:pt x="311" y="1369"/>
                    <a:pt x="692" y="1369"/>
                  </a:cubicBezTo>
                  <a:cubicBezTo>
                    <a:pt x="1073" y="1369"/>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7"/>
            <p:cNvSpPr/>
            <p:nvPr/>
          </p:nvSpPr>
          <p:spPr>
            <a:xfrm>
              <a:off x="3474525" y="1572950"/>
              <a:ext cx="34250" cy="34250"/>
            </a:xfrm>
            <a:custGeom>
              <a:rect b="b" l="l" r="r" t="t"/>
              <a:pathLst>
                <a:path extrusionOk="0" h="1370" w="1370">
                  <a:moveTo>
                    <a:pt x="679" y="0"/>
                  </a:moveTo>
                  <a:cubicBezTo>
                    <a:pt x="298" y="0"/>
                    <a:pt x="1" y="310"/>
                    <a:pt x="1" y="691"/>
                  </a:cubicBezTo>
                  <a:cubicBezTo>
                    <a:pt x="1" y="1060"/>
                    <a:pt x="298" y="1369"/>
                    <a:pt x="679" y="1369"/>
                  </a:cubicBezTo>
                  <a:cubicBezTo>
                    <a:pt x="1060" y="1369"/>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7"/>
            <p:cNvSpPr/>
            <p:nvPr/>
          </p:nvSpPr>
          <p:spPr>
            <a:xfrm>
              <a:off x="3703725" y="1572950"/>
              <a:ext cx="33950" cy="34250"/>
            </a:xfrm>
            <a:custGeom>
              <a:rect b="b" l="l" r="r" t="t"/>
              <a:pathLst>
                <a:path extrusionOk="0" h="1370" w="1358">
                  <a:moveTo>
                    <a:pt x="679" y="0"/>
                  </a:moveTo>
                  <a:cubicBezTo>
                    <a:pt x="298" y="0"/>
                    <a:pt x="0" y="310"/>
                    <a:pt x="0" y="691"/>
                  </a:cubicBezTo>
                  <a:cubicBezTo>
                    <a:pt x="0" y="1060"/>
                    <a:pt x="298" y="1369"/>
                    <a:pt x="679" y="1369"/>
                  </a:cubicBezTo>
                  <a:cubicBezTo>
                    <a:pt x="1060" y="1369"/>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7"/>
            <p:cNvSpPr/>
            <p:nvPr/>
          </p:nvSpPr>
          <p:spPr>
            <a:xfrm>
              <a:off x="3932325" y="1572950"/>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7"/>
            <p:cNvSpPr/>
            <p:nvPr/>
          </p:nvSpPr>
          <p:spPr>
            <a:xfrm>
              <a:off x="41615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7"/>
            <p:cNvSpPr/>
            <p:nvPr/>
          </p:nvSpPr>
          <p:spPr>
            <a:xfrm>
              <a:off x="4390725" y="1572950"/>
              <a:ext cx="34250" cy="34250"/>
            </a:xfrm>
            <a:custGeom>
              <a:rect b="b" l="l" r="r" t="t"/>
              <a:pathLst>
                <a:path extrusionOk="0" h="1370" w="1370">
                  <a:moveTo>
                    <a:pt x="691" y="0"/>
                  </a:moveTo>
                  <a:cubicBezTo>
                    <a:pt x="310" y="0"/>
                    <a:pt x="0" y="310"/>
                    <a:pt x="0" y="691"/>
                  </a:cubicBezTo>
                  <a:cubicBezTo>
                    <a:pt x="0" y="1060"/>
                    <a:pt x="310" y="1369"/>
                    <a:pt x="691" y="1369"/>
                  </a:cubicBezTo>
                  <a:cubicBezTo>
                    <a:pt x="1072" y="1369"/>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7"/>
            <p:cNvSpPr/>
            <p:nvPr/>
          </p:nvSpPr>
          <p:spPr>
            <a:xfrm>
              <a:off x="46199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72" y="1369"/>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7"/>
            <p:cNvSpPr/>
            <p:nvPr/>
          </p:nvSpPr>
          <p:spPr>
            <a:xfrm>
              <a:off x="4848800" y="1572950"/>
              <a:ext cx="34275" cy="34250"/>
            </a:xfrm>
            <a:custGeom>
              <a:rect b="b" l="l" r="r" t="t"/>
              <a:pathLst>
                <a:path extrusionOk="0" h="1370" w="1371">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7"/>
            <p:cNvSpPr/>
            <p:nvPr/>
          </p:nvSpPr>
          <p:spPr>
            <a:xfrm>
              <a:off x="5078000" y="1572950"/>
              <a:ext cx="34250" cy="34250"/>
            </a:xfrm>
            <a:custGeom>
              <a:rect b="b" l="l" r="r" t="t"/>
              <a:pathLst>
                <a:path extrusionOk="0" h="1370" w="1370">
                  <a:moveTo>
                    <a:pt x="691" y="0"/>
                  </a:moveTo>
                  <a:cubicBezTo>
                    <a:pt x="310" y="0"/>
                    <a:pt x="1" y="310"/>
                    <a:pt x="1" y="691"/>
                  </a:cubicBezTo>
                  <a:cubicBezTo>
                    <a:pt x="1"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7"/>
            <p:cNvSpPr/>
            <p:nvPr/>
          </p:nvSpPr>
          <p:spPr>
            <a:xfrm>
              <a:off x="5307200" y="1572950"/>
              <a:ext cx="34250" cy="34250"/>
            </a:xfrm>
            <a:custGeom>
              <a:rect b="b" l="l" r="r" t="t"/>
              <a:pathLst>
                <a:path extrusionOk="0" h="1370" w="1370">
                  <a:moveTo>
                    <a:pt x="691" y="0"/>
                  </a:moveTo>
                  <a:cubicBezTo>
                    <a:pt x="310" y="0"/>
                    <a:pt x="0" y="310"/>
                    <a:pt x="0" y="691"/>
                  </a:cubicBezTo>
                  <a:cubicBezTo>
                    <a:pt x="0" y="1060"/>
                    <a:pt x="310" y="1369"/>
                    <a:pt x="691" y="1369"/>
                  </a:cubicBezTo>
                  <a:cubicBezTo>
                    <a:pt x="1060" y="1369"/>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7"/>
            <p:cNvSpPr/>
            <p:nvPr/>
          </p:nvSpPr>
          <p:spPr>
            <a:xfrm>
              <a:off x="3016150" y="1810775"/>
              <a:ext cx="34250" cy="34250"/>
            </a:xfrm>
            <a:custGeom>
              <a:rect b="b" l="l" r="r" t="t"/>
              <a:pathLst>
                <a:path extrusionOk="0" h="1370" w="1370">
                  <a:moveTo>
                    <a:pt x="679" y="0"/>
                  </a:moveTo>
                  <a:cubicBezTo>
                    <a:pt x="298" y="0"/>
                    <a:pt x="0" y="298"/>
                    <a:pt x="0" y="679"/>
                  </a:cubicBezTo>
                  <a:cubicBezTo>
                    <a:pt x="0" y="1060"/>
                    <a:pt x="298" y="1369"/>
                    <a:pt x="679" y="1369"/>
                  </a:cubicBezTo>
                  <a:cubicBezTo>
                    <a:pt x="1060" y="1369"/>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7"/>
            <p:cNvSpPr/>
            <p:nvPr/>
          </p:nvSpPr>
          <p:spPr>
            <a:xfrm>
              <a:off x="3245025" y="1810775"/>
              <a:ext cx="34275" cy="34250"/>
            </a:xfrm>
            <a:custGeom>
              <a:rect b="b" l="l" r="r" t="t"/>
              <a:pathLst>
                <a:path extrusionOk="0" h="1370" w="1371">
                  <a:moveTo>
                    <a:pt x="692" y="0"/>
                  </a:moveTo>
                  <a:cubicBezTo>
                    <a:pt x="311" y="0"/>
                    <a:pt x="1" y="298"/>
                    <a:pt x="1" y="679"/>
                  </a:cubicBezTo>
                  <a:cubicBezTo>
                    <a:pt x="1" y="1060"/>
                    <a:pt x="311" y="1369"/>
                    <a:pt x="692" y="1369"/>
                  </a:cubicBezTo>
                  <a:cubicBezTo>
                    <a:pt x="1073" y="1369"/>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7"/>
            <p:cNvSpPr/>
            <p:nvPr/>
          </p:nvSpPr>
          <p:spPr>
            <a:xfrm>
              <a:off x="3474525" y="1810775"/>
              <a:ext cx="34250" cy="34250"/>
            </a:xfrm>
            <a:custGeom>
              <a:rect b="b" l="l" r="r" t="t"/>
              <a:pathLst>
                <a:path extrusionOk="0" h="1370" w="1370">
                  <a:moveTo>
                    <a:pt x="679" y="0"/>
                  </a:moveTo>
                  <a:cubicBezTo>
                    <a:pt x="298" y="0"/>
                    <a:pt x="1" y="298"/>
                    <a:pt x="1" y="679"/>
                  </a:cubicBezTo>
                  <a:cubicBezTo>
                    <a:pt x="1" y="1060"/>
                    <a:pt x="298" y="1369"/>
                    <a:pt x="679" y="1369"/>
                  </a:cubicBezTo>
                  <a:cubicBezTo>
                    <a:pt x="1060" y="1369"/>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7"/>
            <p:cNvSpPr/>
            <p:nvPr/>
          </p:nvSpPr>
          <p:spPr>
            <a:xfrm>
              <a:off x="3703725" y="1810775"/>
              <a:ext cx="33950" cy="34250"/>
            </a:xfrm>
            <a:custGeom>
              <a:rect b="b" l="l" r="r" t="t"/>
              <a:pathLst>
                <a:path extrusionOk="0" h="1370" w="1358">
                  <a:moveTo>
                    <a:pt x="679" y="0"/>
                  </a:moveTo>
                  <a:cubicBezTo>
                    <a:pt x="298" y="0"/>
                    <a:pt x="0" y="298"/>
                    <a:pt x="0" y="679"/>
                  </a:cubicBezTo>
                  <a:cubicBezTo>
                    <a:pt x="0" y="1060"/>
                    <a:pt x="298" y="1369"/>
                    <a:pt x="679" y="1369"/>
                  </a:cubicBezTo>
                  <a:cubicBezTo>
                    <a:pt x="1060" y="1369"/>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7"/>
            <p:cNvSpPr/>
            <p:nvPr/>
          </p:nvSpPr>
          <p:spPr>
            <a:xfrm>
              <a:off x="3932325" y="18107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7"/>
            <p:cNvSpPr/>
            <p:nvPr/>
          </p:nvSpPr>
          <p:spPr>
            <a:xfrm>
              <a:off x="41615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7"/>
            <p:cNvSpPr/>
            <p:nvPr/>
          </p:nvSpPr>
          <p:spPr>
            <a:xfrm>
              <a:off x="4390725" y="1810775"/>
              <a:ext cx="34250" cy="34250"/>
            </a:xfrm>
            <a:custGeom>
              <a:rect b="b" l="l" r="r" t="t"/>
              <a:pathLst>
                <a:path extrusionOk="0" h="1370" w="1370">
                  <a:moveTo>
                    <a:pt x="691" y="0"/>
                  </a:moveTo>
                  <a:cubicBezTo>
                    <a:pt x="310" y="0"/>
                    <a:pt x="0" y="298"/>
                    <a:pt x="0" y="679"/>
                  </a:cubicBezTo>
                  <a:cubicBezTo>
                    <a:pt x="0" y="1060"/>
                    <a:pt x="310" y="1369"/>
                    <a:pt x="691" y="1369"/>
                  </a:cubicBezTo>
                  <a:cubicBezTo>
                    <a:pt x="1072" y="1369"/>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7"/>
            <p:cNvSpPr/>
            <p:nvPr/>
          </p:nvSpPr>
          <p:spPr>
            <a:xfrm>
              <a:off x="46199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72" y="1369"/>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7"/>
            <p:cNvSpPr/>
            <p:nvPr/>
          </p:nvSpPr>
          <p:spPr>
            <a:xfrm>
              <a:off x="4848800" y="1810775"/>
              <a:ext cx="34275" cy="34250"/>
            </a:xfrm>
            <a:custGeom>
              <a:rect b="b" l="l" r="r" t="t"/>
              <a:pathLst>
                <a:path extrusionOk="0" h="1370" w="1371">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7"/>
            <p:cNvSpPr/>
            <p:nvPr/>
          </p:nvSpPr>
          <p:spPr>
            <a:xfrm>
              <a:off x="5078000" y="1810775"/>
              <a:ext cx="34250" cy="34250"/>
            </a:xfrm>
            <a:custGeom>
              <a:rect b="b" l="l" r="r" t="t"/>
              <a:pathLst>
                <a:path extrusionOk="0" h="1370" w="1370">
                  <a:moveTo>
                    <a:pt x="691" y="0"/>
                  </a:moveTo>
                  <a:cubicBezTo>
                    <a:pt x="310" y="0"/>
                    <a:pt x="1" y="298"/>
                    <a:pt x="1" y="679"/>
                  </a:cubicBezTo>
                  <a:cubicBezTo>
                    <a:pt x="1"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7"/>
            <p:cNvSpPr/>
            <p:nvPr/>
          </p:nvSpPr>
          <p:spPr>
            <a:xfrm>
              <a:off x="5307200" y="1810775"/>
              <a:ext cx="34250" cy="34250"/>
            </a:xfrm>
            <a:custGeom>
              <a:rect b="b" l="l" r="r" t="t"/>
              <a:pathLst>
                <a:path extrusionOk="0" h="1370" w="1370">
                  <a:moveTo>
                    <a:pt x="691" y="0"/>
                  </a:moveTo>
                  <a:cubicBezTo>
                    <a:pt x="310" y="0"/>
                    <a:pt x="0" y="298"/>
                    <a:pt x="0" y="679"/>
                  </a:cubicBezTo>
                  <a:cubicBezTo>
                    <a:pt x="0" y="1060"/>
                    <a:pt x="310" y="1369"/>
                    <a:pt x="691" y="1369"/>
                  </a:cubicBezTo>
                  <a:cubicBezTo>
                    <a:pt x="1060" y="1369"/>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7"/>
            <p:cNvSpPr/>
            <p:nvPr/>
          </p:nvSpPr>
          <p:spPr>
            <a:xfrm>
              <a:off x="3016150" y="2033125"/>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7"/>
            <p:cNvSpPr/>
            <p:nvPr/>
          </p:nvSpPr>
          <p:spPr>
            <a:xfrm>
              <a:off x="3245025" y="2033125"/>
              <a:ext cx="34275" cy="34250"/>
            </a:xfrm>
            <a:custGeom>
              <a:rect b="b" l="l" r="r" t="t"/>
              <a:pathLst>
                <a:path extrusionOk="0" h="1370" w="1371">
                  <a:moveTo>
                    <a:pt x="692" y="0"/>
                  </a:moveTo>
                  <a:cubicBezTo>
                    <a:pt x="311" y="0"/>
                    <a:pt x="1" y="310"/>
                    <a:pt x="1" y="691"/>
                  </a:cubicBezTo>
                  <a:cubicBezTo>
                    <a:pt x="1" y="1072"/>
                    <a:pt x="311" y="1369"/>
                    <a:pt x="692" y="1369"/>
                  </a:cubicBezTo>
                  <a:cubicBezTo>
                    <a:pt x="1073" y="1369"/>
                    <a:pt x="1370" y="1072"/>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7"/>
            <p:cNvSpPr/>
            <p:nvPr/>
          </p:nvSpPr>
          <p:spPr>
            <a:xfrm>
              <a:off x="3474525" y="2033125"/>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7"/>
            <p:cNvSpPr/>
            <p:nvPr/>
          </p:nvSpPr>
          <p:spPr>
            <a:xfrm>
              <a:off x="3703725" y="2033125"/>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7"/>
            <p:cNvSpPr/>
            <p:nvPr/>
          </p:nvSpPr>
          <p:spPr>
            <a:xfrm>
              <a:off x="3932325" y="2033125"/>
              <a:ext cx="34250" cy="34250"/>
            </a:xfrm>
            <a:custGeom>
              <a:rect b="b" l="l" r="r" t="t"/>
              <a:pathLst>
                <a:path extrusionOk="0" h="1370" w="1370">
                  <a:moveTo>
                    <a:pt x="691" y="0"/>
                  </a:moveTo>
                  <a:cubicBezTo>
                    <a:pt x="298" y="0"/>
                    <a:pt x="0" y="298"/>
                    <a:pt x="0" y="691"/>
                  </a:cubicBezTo>
                  <a:cubicBezTo>
                    <a:pt x="0" y="1072"/>
                    <a:pt x="322" y="1369"/>
                    <a:pt x="691" y="1369"/>
                  </a:cubicBezTo>
                  <a:cubicBezTo>
                    <a:pt x="1072" y="1369"/>
                    <a:pt x="1370" y="1060"/>
                    <a:pt x="1370" y="691"/>
                  </a:cubicBezTo>
                  <a:cubicBezTo>
                    <a:pt x="1370" y="322"/>
                    <a:pt x="1072" y="24"/>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7"/>
            <p:cNvSpPr/>
            <p:nvPr/>
          </p:nvSpPr>
          <p:spPr>
            <a:xfrm>
              <a:off x="41615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7"/>
            <p:cNvSpPr/>
            <p:nvPr/>
          </p:nvSpPr>
          <p:spPr>
            <a:xfrm>
              <a:off x="4390725" y="2033125"/>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7"/>
            <p:cNvSpPr/>
            <p:nvPr/>
          </p:nvSpPr>
          <p:spPr>
            <a:xfrm>
              <a:off x="46199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7"/>
            <p:cNvSpPr/>
            <p:nvPr/>
          </p:nvSpPr>
          <p:spPr>
            <a:xfrm>
              <a:off x="4848800" y="2033125"/>
              <a:ext cx="34275" cy="34250"/>
            </a:xfrm>
            <a:custGeom>
              <a:rect b="b" l="l" r="r" t="t"/>
              <a:pathLst>
                <a:path extrusionOk="0" h="1370" w="1371">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7"/>
            <p:cNvSpPr/>
            <p:nvPr/>
          </p:nvSpPr>
          <p:spPr>
            <a:xfrm>
              <a:off x="5078000" y="2033125"/>
              <a:ext cx="34250" cy="34250"/>
            </a:xfrm>
            <a:custGeom>
              <a:rect b="b" l="l" r="r" t="t"/>
              <a:pathLst>
                <a:path extrusionOk="0" h="1370" w="1370">
                  <a:moveTo>
                    <a:pt x="691" y="0"/>
                  </a:moveTo>
                  <a:cubicBezTo>
                    <a:pt x="310" y="0"/>
                    <a:pt x="1" y="310"/>
                    <a:pt x="1" y="691"/>
                  </a:cubicBezTo>
                  <a:cubicBezTo>
                    <a:pt x="1"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7"/>
            <p:cNvSpPr/>
            <p:nvPr/>
          </p:nvSpPr>
          <p:spPr>
            <a:xfrm>
              <a:off x="5307200" y="2033125"/>
              <a:ext cx="34250" cy="34250"/>
            </a:xfrm>
            <a:custGeom>
              <a:rect b="b" l="l" r="r" t="t"/>
              <a:pathLst>
                <a:path extrusionOk="0" h="1370" w="1370">
                  <a:moveTo>
                    <a:pt x="691" y="0"/>
                  </a:moveTo>
                  <a:cubicBezTo>
                    <a:pt x="310" y="0"/>
                    <a:pt x="0" y="310"/>
                    <a:pt x="0" y="691"/>
                  </a:cubicBezTo>
                  <a:cubicBezTo>
                    <a:pt x="0" y="1072"/>
                    <a:pt x="310" y="1369"/>
                    <a:pt x="691" y="1369"/>
                  </a:cubicBezTo>
                  <a:cubicBezTo>
                    <a:pt x="1060" y="1369"/>
                    <a:pt x="1370" y="1072"/>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7"/>
            <p:cNvSpPr/>
            <p:nvPr/>
          </p:nvSpPr>
          <p:spPr>
            <a:xfrm>
              <a:off x="3015850" y="2270950"/>
              <a:ext cx="34550" cy="34250"/>
            </a:xfrm>
            <a:custGeom>
              <a:rect b="b" l="l" r="r" t="t"/>
              <a:pathLst>
                <a:path extrusionOk="0" h="1370" w="1382">
                  <a:moveTo>
                    <a:pt x="691" y="0"/>
                  </a:moveTo>
                  <a:cubicBezTo>
                    <a:pt x="298" y="0"/>
                    <a:pt x="0" y="310"/>
                    <a:pt x="0" y="691"/>
                  </a:cubicBezTo>
                  <a:cubicBezTo>
                    <a:pt x="0" y="1072"/>
                    <a:pt x="298" y="1370"/>
                    <a:pt x="691" y="1370"/>
                  </a:cubicBezTo>
                  <a:cubicBezTo>
                    <a:pt x="1084" y="1370"/>
                    <a:pt x="1381" y="1060"/>
                    <a:pt x="1381" y="691"/>
                  </a:cubicBezTo>
                  <a:cubicBezTo>
                    <a:pt x="1381" y="310"/>
                    <a:pt x="1084"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7"/>
            <p:cNvSpPr/>
            <p:nvPr/>
          </p:nvSpPr>
          <p:spPr>
            <a:xfrm>
              <a:off x="3245325" y="2270950"/>
              <a:ext cx="34275" cy="34250"/>
            </a:xfrm>
            <a:custGeom>
              <a:rect b="b" l="l" r="r" t="t"/>
              <a:pathLst>
                <a:path extrusionOk="0" h="1370" w="1371">
                  <a:moveTo>
                    <a:pt x="680" y="0"/>
                  </a:moveTo>
                  <a:cubicBezTo>
                    <a:pt x="299" y="0"/>
                    <a:pt x="1" y="310"/>
                    <a:pt x="1" y="691"/>
                  </a:cubicBezTo>
                  <a:cubicBezTo>
                    <a:pt x="1" y="1072"/>
                    <a:pt x="299" y="1370"/>
                    <a:pt x="680" y="1370"/>
                  </a:cubicBezTo>
                  <a:cubicBezTo>
                    <a:pt x="1072" y="1370"/>
                    <a:pt x="1370" y="1060"/>
                    <a:pt x="1370" y="691"/>
                  </a:cubicBezTo>
                  <a:cubicBezTo>
                    <a:pt x="1370" y="310"/>
                    <a:pt x="1072" y="0"/>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7"/>
            <p:cNvSpPr/>
            <p:nvPr/>
          </p:nvSpPr>
          <p:spPr>
            <a:xfrm>
              <a:off x="3474525" y="2270950"/>
              <a:ext cx="34250" cy="34250"/>
            </a:xfrm>
            <a:custGeom>
              <a:rect b="b" l="l" r="r" t="t"/>
              <a:pathLst>
                <a:path extrusionOk="0" h="1370" w="1370">
                  <a:moveTo>
                    <a:pt x="679" y="0"/>
                  </a:moveTo>
                  <a:cubicBezTo>
                    <a:pt x="298" y="0"/>
                    <a:pt x="1" y="310"/>
                    <a:pt x="1" y="691"/>
                  </a:cubicBezTo>
                  <a:cubicBezTo>
                    <a:pt x="1" y="1072"/>
                    <a:pt x="298"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7"/>
            <p:cNvSpPr/>
            <p:nvPr/>
          </p:nvSpPr>
          <p:spPr>
            <a:xfrm>
              <a:off x="3703125" y="2270950"/>
              <a:ext cx="34250" cy="34250"/>
            </a:xfrm>
            <a:custGeom>
              <a:rect b="b" l="l" r="r" t="t"/>
              <a:pathLst>
                <a:path extrusionOk="0" h="1370" w="1370">
                  <a:moveTo>
                    <a:pt x="691" y="0"/>
                  </a:moveTo>
                  <a:cubicBezTo>
                    <a:pt x="298" y="0"/>
                    <a:pt x="1" y="310"/>
                    <a:pt x="1" y="691"/>
                  </a:cubicBezTo>
                  <a:cubicBezTo>
                    <a:pt x="1"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7"/>
            <p:cNvSpPr/>
            <p:nvPr/>
          </p:nvSpPr>
          <p:spPr>
            <a:xfrm>
              <a:off x="39323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7"/>
            <p:cNvSpPr/>
            <p:nvPr/>
          </p:nvSpPr>
          <p:spPr>
            <a:xfrm>
              <a:off x="4161525" y="2270950"/>
              <a:ext cx="34250" cy="34250"/>
            </a:xfrm>
            <a:custGeom>
              <a:rect b="b" l="l" r="r" t="t"/>
              <a:pathLst>
                <a:path extrusionOk="0" h="1370" w="1370">
                  <a:moveTo>
                    <a:pt x="691" y="0"/>
                  </a:moveTo>
                  <a:cubicBezTo>
                    <a:pt x="298" y="0"/>
                    <a:pt x="0" y="310"/>
                    <a:pt x="0" y="691"/>
                  </a:cubicBezTo>
                  <a:cubicBezTo>
                    <a:pt x="0" y="1072"/>
                    <a:pt x="322"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7"/>
            <p:cNvSpPr/>
            <p:nvPr/>
          </p:nvSpPr>
          <p:spPr>
            <a:xfrm>
              <a:off x="43904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7"/>
            <p:cNvSpPr/>
            <p:nvPr/>
          </p:nvSpPr>
          <p:spPr>
            <a:xfrm>
              <a:off x="4619625" y="2270950"/>
              <a:ext cx="34250" cy="34250"/>
            </a:xfrm>
            <a:custGeom>
              <a:rect b="b" l="l" r="r" t="t"/>
              <a:pathLst>
                <a:path extrusionOk="0" h="1370" w="1370">
                  <a:moveTo>
                    <a:pt x="691" y="0"/>
                  </a:moveTo>
                  <a:cubicBezTo>
                    <a:pt x="298" y="0"/>
                    <a:pt x="0" y="310"/>
                    <a:pt x="0" y="691"/>
                  </a:cubicBezTo>
                  <a:cubicBezTo>
                    <a:pt x="0" y="1072"/>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7"/>
            <p:cNvSpPr/>
            <p:nvPr/>
          </p:nvSpPr>
          <p:spPr>
            <a:xfrm>
              <a:off x="4848800" y="2270950"/>
              <a:ext cx="34275" cy="34250"/>
            </a:xfrm>
            <a:custGeom>
              <a:rect b="b" l="l" r="r" t="t"/>
              <a:pathLst>
                <a:path extrusionOk="0" h="1370" w="1371">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7"/>
            <p:cNvSpPr/>
            <p:nvPr/>
          </p:nvSpPr>
          <p:spPr>
            <a:xfrm>
              <a:off x="5078000" y="2270950"/>
              <a:ext cx="34250" cy="34250"/>
            </a:xfrm>
            <a:custGeom>
              <a:rect b="b" l="l" r="r" t="t"/>
              <a:pathLst>
                <a:path extrusionOk="0" h="1370" w="1370">
                  <a:moveTo>
                    <a:pt x="691" y="0"/>
                  </a:moveTo>
                  <a:cubicBezTo>
                    <a:pt x="298" y="0"/>
                    <a:pt x="1" y="310"/>
                    <a:pt x="1" y="691"/>
                  </a:cubicBezTo>
                  <a:cubicBezTo>
                    <a:pt x="1" y="1072"/>
                    <a:pt x="310" y="1370"/>
                    <a:pt x="691" y="1370"/>
                  </a:cubicBezTo>
                  <a:cubicBezTo>
                    <a:pt x="1072"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7"/>
            <p:cNvSpPr/>
            <p:nvPr/>
          </p:nvSpPr>
          <p:spPr>
            <a:xfrm>
              <a:off x="5306900" y="2270950"/>
              <a:ext cx="34250" cy="34250"/>
            </a:xfrm>
            <a:custGeom>
              <a:rect b="b" l="l" r="r" t="t"/>
              <a:pathLst>
                <a:path extrusionOk="0" h="1370" w="1370">
                  <a:moveTo>
                    <a:pt x="679" y="0"/>
                  </a:moveTo>
                  <a:cubicBezTo>
                    <a:pt x="298" y="0"/>
                    <a:pt x="1" y="310"/>
                    <a:pt x="1" y="691"/>
                  </a:cubicBezTo>
                  <a:cubicBezTo>
                    <a:pt x="1" y="1072"/>
                    <a:pt x="310" y="1370"/>
                    <a:pt x="679" y="1370"/>
                  </a:cubicBezTo>
                  <a:cubicBezTo>
                    <a:pt x="1072" y="1370"/>
                    <a:pt x="1370" y="1060"/>
                    <a:pt x="1370" y="691"/>
                  </a:cubicBezTo>
                  <a:cubicBezTo>
                    <a:pt x="1370" y="310"/>
                    <a:pt x="1072"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7"/>
            <p:cNvSpPr/>
            <p:nvPr/>
          </p:nvSpPr>
          <p:spPr>
            <a:xfrm>
              <a:off x="3016150" y="2508475"/>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7"/>
            <p:cNvSpPr/>
            <p:nvPr/>
          </p:nvSpPr>
          <p:spPr>
            <a:xfrm>
              <a:off x="3245025" y="2508475"/>
              <a:ext cx="34275" cy="34250"/>
            </a:xfrm>
            <a:custGeom>
              <a:rect b="b" l="l" r="r" t="t"/>
              <a:pathLst>
                <a:path extrusionOk="0" h="1370" w="1371">
                  <a:moveTo>
                    <a:pt x="692" y="0"/>
                  </a:moveTo>
                  <a:cubicBezTo>
                    <a:pt x="311" y="0"/>
                    <a:pt x="1" y="298"/>
                    <a:pt x="1" y="679"/>
                  </a:cubicBezTo>
                  <a:cubicBezTo>
                    <a:pt x="1" y="1060"/>
                    <a:pt x="311" y="1370"/>
                    <a:pt x="692" y="1370"/>
                  </a:cubicBezTo>
                  <a:cubicBezTo>
                    <a:pt x="1073" y="1370"/>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7"/>
            <p:cNvSpPr/>
            <p:nvPr/>
          </p:nvSpPr>
          <p:spPr>
            <a:xfrm>
              <a:off x="3474525" y="2508475"/>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7"/>
            <p:cNvSpPr/>
            <p:nvPr/>
          </p:nvSpPr>
          <p:spPr>
            <a:xfrm>
              <a:off x="3703725" y="2508475"/>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7"/>
            <p:cNvSpPr/>
            <p:nvPr/>
          </p:nvSpPr>
          <p:spPr>
            <a:xfrm>
              <a:off x="3932325" y="2508475"/>
              <a:ext cx="34250" cy="34250"/>
            </a:xfrm>
            <a:custGeom>
              <a:rect b="b" l="l" r="r" t="t"/>
              <a:pathLst>
                <a:path extrusionOk="0" h="1370" w="1370">
                  <a:moveTo>
                    <a:pt x="691" y="0"/>
                  </a:moveTo>
                  <a:cubicBezTo>
                    <a:pt x="298" y="0"/>
                    <a:pt x="0" y="298"/>
                    <a:pt x="0" y="679"/>
                  </a:cubicBezTo>
                  <a:cubicBezTo>
                    <a:pt x="0" y="1072"/>
                    <a:pt x="322" y="1370"/>
                    <a:pt x="691" y="1370"/>
                  </a:cubicBezTo>
                  <a:cubicBezTo>
                    <a:pt x="1072" y="1370"/>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7"/>
            <p:cNvSpPr/>
            <p:nvPr/>
          </p:nvSpPr>
          <p:spPr>
            <a:xfrm>
              <a:off x="41615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7"/>
            <p:cNvSpPr/>
            <p:nvPr/>
          </p:nvSpPr>
          <p:spPr>
            <a:xfrm>
              <a:off x="4390725" y="2508475"/>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7"/>
            <p:cNvSpPr/>
            <p:nvPr/>
          </p:nvSpPr>
          <p:spPr>
            <a:xfrm>
              <a:off x="46199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7"/>
            <p:cNvSpPr/>
            <p:nvPr/>
          </p:nvSpPr>
          <p:spPr>
            <a:xfrm>
              <a:off x="4848800" y="2508475"/>
              <a:ext cx="34275" cy="34250"/>
            </a:xfrm>
            <a:custGeom>
              <a:rect b="b" l="l" r="r" t="t"/>
              <a:pathLst>
                <a:path extrusionOk="0" h="1370" w="1371">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7"/>
            <p:cNvSpPr/>
            <p:nvPr/>
          </p:nvSpPr>
          <p:spPr>
            <a:xfrm>
              <a:off x="5078000" y="2508475"/>
              <a:ext cx="34250" cy="34250"/>
            </a:xfrm>
            <a:custGeom>
              <a:rect b="b" l="l" r="r" t="t"/>
              <a:pathLst>
                <a:path extrusionOk="0" h="1370" w="1370">
                  <a:moveTo>
                    <a:pt x="691" y="0"/>
                  </a:moveTo>
                  <a:cubicBezTo>
                    <a:pt x="310" y="0"/>
                    <a:pt x="1" y="298"/>
                    <a:pt x="1" y="679"/>
                  </a:cubicBezTo>
                  <a:cubicBezTo>
                    <a:pt x="1"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7"/>
            <p:cNvSpPr/>
            <p:nvPr/>
          </p:nvSpPr>
          <p:spPr>
            <a:xfrm>
              <a:off x="5307200" y="2508475"/>
              <a:ext cx="34250" cy="34250"/>
            </a:xfrm>
            <a:custGeom>
              <a:rect b="b" l="l" r="r" t="t"/>
              <a:pathLst>
                <a:path extrusionOk="0" h="1370" w="1370">
                  <a:moveTo>
                    <a:pt x="691" y="0"/>
                  </a:moveTo>
                  <a:cubicBezTo>
                    <a:pt x="310" y="0"/>
                    <a:pt x="0" y="298"/>
                    <a:pt x="0" y="679"/>
                  </a:cubicBezTo>
                  <a:cubicBezTo>
                    <a:pt x="0" y="1060"/>
                    <a:pt x="310" y="1370"/>
                    <a:pt x="691" y="1370"/>
                  </a:cubicBezTo>
                  <a:cubicBezTo>
                    <a:pt x="1060" y="1370"/>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7"/>
            <p:cNvSpPr/>
            <p:nvPr/>
          </p:nvSpPr>
          <p:spPr>
            <a:xfrm>
              <a:off x="3016150" y="2746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7"/>
            <p:cNvSpPr/>
            <p:nvPr/>
          </p:nvSpPr>
          <p:spPr>
            <a:xfrm>
              <a:off x="3245025" y="2746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7"/>
            <p:cNvSpPr/>
            <p:nvPr/>
          </p:nvSpPr>
          <p:spPr>
            <a:xfrm>
              <a:off x="3474525" y="2746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7"/>
            <p:cNvSpPr/>
            <p:nvPr/>
          </p:nvSpPr>
          <p:spPr>
            <a:xfrm>
              <a:off x="3703725" y="2746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7"/>
            <p:cNvSpPr/>
            <p:nvPr/>
          </p:nvSpPr>
          <p:spPr>
            <a:xfrm>
              <a:off x="3932325" y="2746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7"/>
            <p:cNvSpPr/>
            <p:nvPr/>
          </p:nvSpPr>
          <p:spPr>
            <a:xfrm>
              <a:off x="41615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7"/>
            <p:cNvSpPr/>
            <p:nvPr/>
          </p:nvSpPr>
          <p:spPr>
            <a:xfrm>
              <a:off x="4390725" y="2746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7"/>
            <p:cNvSpPr/>
            <p:nvPr/>
          </p:nvSpPr>
          <p:spPr>
            <a:xfrm>
              <a:off x="46199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7"/>
            <p:cNvSpPr/>
            <p:nvPr/>
          </p:nvSpPr>
          <p:spPr>
            <a:xfrm>
              <a:off x="4848800" y="2746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7"/>
            <p:cNvSpPr/>
            <p:nvPr/>
          </p:nvSpPr>
          <p:spPr>
            <a:xfrm>
              <a:off x="5078000" y="2746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7"/>
            <p:cNvSpPr/>
            <p:nvPr/>
          </p:nvSpPr>
          <p:spPr>
            <a:xfrm>
              <a:off x="5307200" y="2746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7"/>
            <p:cNvSpPr/>
            <p:nvPr/>
          </p:nvSpPr>
          <p:spPr>
            <a:xfrm>
              <a:off x="3016150" y="2968950"/>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7"/>
            <p:cNvSpPr/>
            <p:nvPr/>
          </p:nvSpPr>
          <p:spPr>
            <a:xfrm>
              <a:off x="3245025" y="2968950"/>
              <a:ext cx="34275" cy="34250"/>
            </a:xfrm>
            <a:custGeom>
              <a:rect b="b" l="l" r="r" t="t"/>
              <a:pathLst>
                <a:path extrusionOk="0" h="1370" w="1371">
                  <a:moveTo>
                    <a:pt x="692" y="0"/>
                  </a:moveTo>
                  <a:cubicBezTo>
                    <a:pt x="311" y="0"/>
                    <a:pt x="1" y="310"/>
                    <a:pt x="1" y="691"/>
                  </a:cubicBezTo>
                  <a:cubicBezTo>
                    <a:pt x="1" y="1060"/>
                    <a:pt x="311" y="1370"/>
                    <a:pt x="692" y="1370"/>
                  </a:cubicBezTo>
                  <a:cubicBezTo>
                    <a:pt x="1073" y="1370"/>
                    <a:pt x="1370" y="1060"/>
                    <a:pt x="1370" y="691"/>
                  </a:cubicBezTo>
                  <a:cubicBezTo>
                    <a:pt x="1370" y="310"/>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7"/>
            <p:cNvSpPr/>
            <p:nvPr/>
          </p:nvSpPr>
          <p:spPr>
            <a:xfrm>
              <a:off x="3474525" y="2968950"/>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7"/>
            <p:cNvSpPr/>
            <p:nvPr/>
          </p:nvSpPr>
          <p:spPr>
            <a:xfrm>
              <a:off x="3703725" y="2968950"/>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7"/>
            <p:cNvSpPr/>
            <p:nvPr/>
          </p:nvSpPr>
          <p:spPr>
            <a:xfrm>
              <a:off x="3932325" y="2968950"/>
              <a:ext cx="34250" cy="34250"/>
            </a:xfrm>
            <a:custGeom>
              <a:rect b="b" l="l" r="r" t="t"/>
              <a:pathLst>
                <a:path extrusionOk="0" h="1370" w="1370">
                  <a:moveTo>
                    <a:pt x="691" y="0"/>
                  </a:moveTo>
                  <a:cubicBezTo>
                    <a:pt x="298" y="0"/>
                    <a:pt x="0" y="298"/>
                    <a:pt x="0" y="691"/>
                  </a:cubicBezTo>
                  <a:cubicBezTo>
                    <a:pt x="0" y="1072"/>
                    <a:pt x="322"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7"/>
            <p:cNvSpPr/>
            <p:nvPr/>
          </p:nvSpPr>
          <p:spPr>
            <a:xfrm>
              <a:off x="41615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7"/>
            <p:cNvSpPr/>
            <p:nvPr/>
          </p:nvSpPr>
          <p:spPr>
            <a:xfrm>
              <a:off x="4390725" y="2968950"/>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7"/>
            <p:cNvSpPr/>
            <p:nvPr/>
          </p:nvSpPr>
          <p:spPr>
            <a:xfrm>
              <a:off x="46199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7"/>
            <p:cNvSpPr/>
            <p:nvPr/>
          </p:nvSpPr>
          <p:spPr>
            <a:xfrm>
              <a:off x="4848800" y="2968950"/>
              <a:ext cx="34275" cy="34250"/>
            </a:xfrm>
            <a:custGeom>
              <a:rect b="b" l="l" r="r" t="t"/>
              <a:pathLst>
                <a:path extrusionOk="0" h="1370" w="1371">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7"/>
            <p:cNvSpPr/>
            <p:nvPr/>
          </p:nvSpPr>
          <p:spPr>
            <a:xfrm>
              <a:off x="5078000" y="2968950"/>
              <a:ext cx="34250" cy="34250"/>
            </a:xfrm>
            <a:custGeom>
              <a:rect b="b" l="l" r="r" t="t"/>
              <a:pathLst>
                <a:path extrusionOk="0" h="1370" w="1370">
                  <a:moveTo>
                    <a:pt x="691" y="0"/>
                  </a:moveTo>
                  <a:cubicBezTo>
                    <a:pt x="310" y="0"/>
                    <a:pt x="1" y="310"/>
                    <a:pt x="1" y="691"/>
                  </a:cubicBezTo>
                  <a:cubicBezTo>
                    <a:pt x="1"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7"/>
            <p:cNvSpPr/>
            <p:nvPr/>
          </p:nvSpPr>
          <p:spPr>
            <a:xfrm>
              <a:off x="5307200" y="2968950"/>
              <a:ext cx="34250" cy="34250"/>
            </a:xfrm>
            <a:custGeom>
              <a:rect b="b" l="l" r="r" t="t"/>
              <a:pathLst>
                <a:path extrusionOk="0" h="1370" w="1370">
                  <a:moveTo>
                    <a:pt x="691" y="0"/>
                  </a:moveTo>
                  <a:cubicBezTo>
                    <a:pt x="310" y="0"/>
                    <a:pt x="0" y="310"/>
                    <a:pt x="0" y="691"/>
                  </a:cubicBezTo>
                  <a:cubicBezTo>
                    <a:pt x="0" y="1060"/>
                    <a:pt x="310" y="1370"/>
                    <a:pt x="691" y="1370"/>
                  </a:cubicBezTo>
                  <a:cubicBezTo>
                    <a:pt x="1060" y="1370"/>
                    <a:pt x="1370" y="1060"/>
                    <a:pt x="1370" y="691"/>
                  </a:cubicBezTo>
                  <a:cubicBezTo>
                    <a:pt x="1370" y="310"/>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7"/>
            <p:cNvSpPr/>
            <p:nvPr/>
          </p:nvSpPr>
          <p:spPr>
            <a:xfrm>
              <a:off x="3015850" y="3206175"/>
              <a:ext cx="34550" cy="34550"/>
            </a:xfrm>
            <a:custGeom>
              <a:rect b="b" l="l" r="r" t="t"/>
              <a:pathLst>
                <a:path extrusionOk="0" h="1382" w="1382">
                  <a:moveTo>
                    <a:pt x="691" y="1"/>
                  </a:moveTo>
                  <a:cubicBezTo>
                    <a:pt x="298" y="1"/>
                    <a:pt x="0" y="322"/>
                    <a:pt x="0" y="691"/>
                  </a:cubicBezTo>
                  <a:cubicBezTo>
                    <a:pt x="0" y="1084"/>
                    <a:pt x="298" y="1382"/>
                    <a:pt x="691" y="1382"/>
                  </a:cubicBezTo>
                  <a:cubicBezTo>
                    <a:pt x="1084" y="1382"/>
                    <a:pt x="1381" y="1060"/>
                    <a:pt x="1381" y="691"/>
                  </a:cubicBezTo>
                  <a:cubicBezTo>
                    <a:pt x="1381" y="322"/>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7"/>
            <p:cNvSpPr/>
            <p:nvPr/>
          </p:nvSpPr>
          <p:spPr>
            <a:xfrm>
              <a:off x="3245325" y="3206175"/>
              <a:ext cx="34275" cy="34550"/>
            </a:xfrm>
            <a:custGeom>
              <a:rect b="b" l="l" r="r" t="t"/>
              <a:pathLst>
                <a:path extrusionOk="0" h="1382" w="1371">
                  <a:moveTo>
                    <a:pt x="680" y="1"/>
                  </a:moveTo>
                  <a:cubicBezTo>
                    <a:pt x="299" y="1"/>
                    <a:pt x="1" y="322"/>
                    <a:pt x="1" y="691"/>
                  </a:cubicBezTo>
                  <a:cubicBezTo>
                    <a:pt x="1" y="1084"/>
                    <a:pt x="299" y="1382"/>
                    <a:pt x="680" y="1382"/>
                  </a:cubicBezTo>
                  <a:cubicBezTo>
                    <a:pt x="1072" y="1382"/>
                    <a:pt x="1370" y="1060"/>
                    <a:pt x="1370" y="691"/>
                  </a:cubicBezTo>
                  <a:cubicBezTo>
                    <a:pt x="1370" y="322"/>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7"/>
            <p:cNvSpPr/>
            <p:nvPr/>
          </p:nvSpPr>
          <p:spPr>
            <a:xfrm>
              <a:off x="3474525" y="3206175"/>
              <a:ext cx="34250" cy="34550"/>
            </a:xfrm>
            <a:custGeom>
              <a:rect b="b" l="l" r="r" t="t"/>
              <a:pathLst>
                <a:path extrusionOk="0" h="1382" w="1370">
                  <a:moveTo>
                    <a:pt x="679" y="1"/>
                  </a:moveTo>
                  <a:cubicBezTo>
                    <a:pt x="298" y="1"/>
                    <a:pt x="1" y="322"/>
                    <a:pt x="1" y="691"/>
                  </a:cubicBezTo>
                  <a:cubicBezTo>
                    <a:pt x="1" y="1084"/>
                    <a:pt x="298" y="1382"/>
                    <a:pt x="679" y="1382"/>
                  </a:cubicBezTo>
                  <a:cubicBezTo>
                    <a:pt x="1072" y="1382"/>
                    <a:pt x="1370" y="1060"/>
                    <a:pt x="1370" y="691"/>
                  </a:cubicBezTo>
                  <a:cubicBezTo>
                    <a:pt x="1370" y="322"/>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7"/>
            <p:cNvSpPr/>
            <p:nvPr/>
          </p:nvSpPr>
          <p:spPr>
            <a:xfrm>
              <a:off x="3703125" y="3206175"/>
              <a:ext cx="34250" cy="34550"/>
            </a:xfrm>
            <a:custGeom>
              <a:rect b="b" l="l" r="r" t="t"/>
              <a:pathLst>
                <a:path extrusionOk="0" h="1382" w="1370">
                  <a:moveTo>
                    <a:pt x="691" y="1"/>
                  </a:moveTo>
                  <a:cubicBezTo>
                    <a:pt x="298" y="1"/>
                    <a:pt x="1" y="322"/>
                    <a:pt x="1" y="691"/>
                  </a:cubicBezTo>
                  <a:cubicBezTo>
                    <a:pt x="1"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7"/>
            <p:cNvSpPr/>
            <p:nvPr/>
          </p:nvSpPr>
          <p:spPr>
            <a:xfrm>
              <a:off x="39323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7"/>
            <p:cNvSpPr/>
            <p:nvPr/>
          </p:nvSpPr>
          <p:spPr>
            <a:xfrm>
              <a:off x="4161525" y="3206175"/>
              <a:ext cx="34250" cy="34550"/>
            </a:xfrm>
            <a:custGeom>
              <a:rect b="b" l="l" r="r" t="t"/>
              <a:pathLst>
                <a:path extrusionOk="0" h="1382" w="1370">
                  <a:moveTo>
                    <a:pt x="691" y="1"/>
                  </a:moveTo>
                  <a:cubicBezTo>
                    <a:pt x="298" y="1"/>
                    <a:pt x="0" y="322"/>
                    <a:pt x="0" y="691"/>
                  </a:cubicBezTo>
                  <a:cubicBezTo>
                    <a:pt x="0" y="1084"/>
                    <a:pt x="322"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7"/>
            <p:cNvSpPr/>
            <p:nvPr/>
          </p:nvSpPr>
          <p:spPr>
            <a:xfrm>
              <a:off x="43904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7"/>
            <p:cNvSpPr/>
            <p:nvPr/>
          </p:nvSpPr>
          <p:spPr>
            <a:xfrm>
              <a:off x="4619625" y="3206175"/>
              <a:ext cx="34250" cy="34550"/>
            </a:xfrm>
            <a:custGeom>
              <a:rect b="b" l="l" r="r" t="t"/>
              <a:pathLst>
                <a:path extrusionOk="0" h="1382" w="1370">
                  <a:moveTo>
                    <a:pt x="691" y="1"/>
                  </a:moveTo>
                  <a:cubicBezTo>
                    <a:pt x="298" y="1"/>
                    <a:pt x="0" y="322"/>
                    <a:pt x="0" y="691"/>
                  </a:cubicBezTo>
                  <a:cubicBezTo>
                    <a:pt x="0" y="1084"/>
                    <a:pt x="310" y="1382"/>
                    <a:pt x="691" y="1382"/>
                  </a:cubicBezTo>
                  <a:cubicBezTo>
                    <a:pt x="1072" y="1382"/>
                    <a:pt x="1369" y="1060"/>
                    <a:pt x="1369" y="691"/>
                  </a:cubicBezTo>
                  <a:cubicBezTo>
                    <a:pt x="1369" y="322"/>
                    <a:pt x="1072"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7"/>
            <p:cNvSpPr/>
            <p:nvPr/>
          </p:nvSpPr>
          <p:spPr>
            <a:xfrm>
              <a:off x="4848800" y="3206175"/>
              <a:ext cx="34275" cy="34550"/>
            </a:xfrm>
            <a:custGeom>
              <a:rect b="b" l="l" r="r" t="t"/>
              <a:pathLst>
                <a:path extrusionOk="0" h="1382" w="1371">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7"/>
            <p:cNvSpPr/>
            <p:nvPr/>
          </p:nvSpPr>
          <p:spPr>
            <a:xfrm>
              <a:off x="5078000" y="3206175"/>
              <a:ext cx="34250" cy="34550"/>
            </a:xfrm>
            <a:custGeom>
              <a:rect b="b" l="l" r="r" t="t"/>
              <a:pathLst>
                <a:path extrusionOk="0" h="1382" w="1370">
                  <a:moveTo>
                    <a:pt x="691" y="1"/>
                  </a:moveTo>
                  <a:cubicBezTo>
                    <a:pt x="298" y="1"/>
                    <a:pt x="1" y="322"/>
                    <a:pt x="1" y="691"/>
                  </a:cubicBezTo>
                  <a:cubicBezTo>
                    <a:pt x="1" y="1084"/>
                    <a:pt x="310" y="1382"/>
                    <a:pt x="691" y="1382"/>
                  </a:cubicBezTo>
                  <a:cubicBezTo>
                    <a:pt x="1072" y="1382"/>
                    <a:pt x="1370" y="1060"/>
                    <a:pt x="1370" y="691"/>
                  </a:cubicBezTo>
                  <a:cubicBezTo>
                    <a:pt x="1370" y="322"/>
                    <a:pt x="1060" y="24"/>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7"/>
            <p:cNvSpPr/>
            <p:nvPr/>
          </p:nvSpPr>
          <p:spPr>
            <a:xfrm>
              <a:off x="5306900" y="3206175"/>
              <a:ext cx="34250" cy="34550"/>
            </a:xfrm>
            <a:custGeom>
              <a:rect b="b" l="l" r="r" t="t"/>
              <a:pathLst>
                <a:path extrusionOk="0" h="1382" w="1370">
                  <a:moveTo>
                    <a:pt x="679" y="1"/>
                  </a:moveTo>
                  <a:cubicBezTo>
                    <a:pt x="298" y="1"/>
                    <a:pt x="1" y="322"/>
                    <a:pt x="1" y="691"/>
                  </a:cubicBezTo>
                  <a:cubicBezTo>
                    <a:pt x="1" y="1084"/>
                    <a:pt x="310" y="1382"/>
                    <a:pt x="679" y="1382"/>
                  </a:cubicBezTo>
                  <a:cubicBezTo>
                    <a:pt x="1072" y="1382"/>
                    <a:pt x="1370" y="1060"/>
                    <a:pt x="1370" y="691"/>
                  </a:cubicBezTo>
                  <a:cubicBezTo>
                    <a:pt x="1370" y="322"/>
                    <a:pt x="1072" y="24"/>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7"/>
            <p:cNvSpPr/>
            <p:nvPr/>
          </p:nvSpPr>
          <p:spPr>
            <a:xfrm>
              <a:off x="3016150" y="3444000"/>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7"/>
            <p:cNvSpPr/>
            <p:nvPr/>
          </p:nvSpPr>
          <p:spPr>
            <a:xfrm>
              <a:off x="3245025" y="3444000"/>
              <a:ext cx="34275" cy="34250"/>
            </a:xfrm>
            <a:custGeom>
              <a:rect b="b" l="l" r="r" t="t"/>
              <a:pathLst>
                <a:path extrusionOk="0" h="1370"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7"/>
            <p:cNvSpPr/>
            <p:nvPr/>
          </p:nvSpPr>
          <p:spPr>
            <a:xfrm>
              <a:off x="3474525" y="3444000"/>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7"/>
            <p:cNvSpPr/>
            <p:nvPr/>
          </p:nvSpPr>
          <p:spPr>
            <a:xfrm>
              <a:off x="3703725" y="3444000"/>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7"/>
            <p:cNvSpPr/>
            <p:nvPr/>
          </p:nvSpPr>
          <p:spPr>
            <a:xfrm>
              <a:off x="3932325" y="3444000"/>
              <a:ext cx="34250" cy="34250"/>
            </a:xfrm>
            <a:custGeom>
              <a:rect b="b" l="l" r="r" t="t"/>
              <a:pathLst>
                <a:path extrusionOk="0" h="1370"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7"/>
            <p:cNvSpPr/>
            <p:nvPr/>
          </p:nvSpPr>
          <p:spPr>
            <a:xfrm>
              <a:off x="41615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7"/>
            <p:cNvSpPr/>
            <p:nvPr/>
          </p:nvSpPr>
          <p:spPr>
            <a:xfrm>
              <a:off x="4390725" y="3444000"/>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7"/>
            <p:cNvSpPr/>
            <p:nvPr/>
          </p:nvSpPr>
          <p:spPr>
            <a:xfrm>
              <a:off x="46199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7"/>
            <p:cNvSpPr/>
            <p:nvPr/>
          </p:nvSpPr>
          <p:spPr>
            <a:xfrm>
              <a:off x="4848800" y="3444000"/>
              <a:ext cx="34275" cy="34250"/>
            </a:xfrm>
            <a:custGeom>
              <a:rect b="b" l="l" r="r" t="t"/>
              <a:pathLst>
                <a:path extrusionOk="0" h="1370"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7"/>
            <p:cNvSpPr/>
            <p:nvPr/>
          </p:nvSpPr>
          <p:spPr>
            <a:xfrm>
              <a:off x="5078000" y="3444000"/>
              <a:ext cx="34250" cy="34250"/>
            </a:xfrm>
            <a:custGeom>
              <a:rect b="b" l="l" r="r" t="t"/>
              <a:pathLst>
                <a:path extrusionOk="0" h="1370"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7"/>
            <p:cNvSpPr/>
            <p:nvPr/>
          </p:nvSpPr>
          <p:spPr>
            <a:xfrm>
              <a:off x="5307200" y="3444000"/>
              <a:ext cx="34250" cy="34250"/>
            </a:xfrm>
            <a:custGeom>
              <a:rect b="b" l="l" r="r" t="t"/>
              <a:pathLst>
                <a:path extrusionOk="0" h="1370"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7"/>
            <p:cNvSpPr/>
            <p:nvPr/>
          </p:nvSpPr>
          <p:spPr>
            <a:xfrm>
              <a:off x="3016150" y="3681525"/>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7"/>
            <p:cNvSpPr/>
            <p:nvPr/>
          </p:nvSpPr>
          <p:spPr>
            <a:xfrm>
              <a:off x="3245025" y="3681525"/>
              <a:ext cx="34275" cy="34275"/>
            </a:xfrm>
            <a:custGeom>
              <a:rect b="b" l="l" r="r" t="t"/>
              <a:pathLst>
                <a:path extrusionOk="0" h="1371" w="1371">
                  <a:moveTo>
                    <a:pt x="692" y="1"/>
                  </a:moveTo>
                  <a:cubicBezTo>
                    <a:pt x="311" y="1"/>
                    <a:pt x="1" y="299"/>
                    <a:pt x="1" y="680"/>
                  </a:cubicBezTo>
                  <a:cubicBezTo>
                    <a:pt x="1" y="1061"/>
                    <a:pt x="311" y="1370"/>
                    <a:pt x="692" y="1370"/>
                  </a:cubicBezTo>
                  <a:cubicBezTo>
                    <a:pt x="1073" y="1370"/>
                    <a:pt x="1370" y="1061"/>
                    <a:pt x="1370" y="680"/>
                  </a:cubicBezTo>
                  <a:cubicBezTo>
                    <a:pt x="1370" y="299"/>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7"/>
            <p:cNvSpPr/>
            <p:nvPr/>
          </p:nvSpPr>
          <p:spPr>
            <a:xfrm>
              <a:off x="3474525" y="3681525"/>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7"/>
            <p:cNvSpPr/>
            <p:nvPr/>
          </p:nvSpPr>
          <p:spPr>
            <a:xfrm>
              <a:off x="3703725" y="3681525"/>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7"/>
            <p:cNvSpPr/>
            <p:nvPr/>
          </p:nvSpPr>
          <p:spPr>
            <a:xfrm>
              <a:off x="3932325" y="3681525"/>
              <a:ext cx="34250" cy="34275"/>
            </a:xfrm>
            <a:custGeom>
              <a:rect b="b" l="l" r="r" t="t"/>
              <a:pathLst>
                <a:path extrusionOk="0" h="1371" w="1370">
                  <a:moveTo>
                    <a:pt x="691" y="1"/>
                  </a:moveTo>
                  <a:cubicBezTo>
                    <a:pt x="298" y="1"/>
                    <a:pt x="0" y="299"/>
                    <a:pt x="0" y="680"/>
                  </a:cubicBezTo>
                  <a:cubicBezTo>
                    <a:pt x="0" y="1072"/>
                    <a:pt x="322" y="1370"/>
                    <a:pt x="691" y="1370"/>
                  </a:cubicBezTo>
                  <a:cubicBezTo>
                    <a:pt x="1072" y="1370"/>
                    <a:pt x="1370" y="1061"/>
                    <a:pt x="1370" y="680"/>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7"/>
            <p:cNvSpPr/>
            <p:nvPr/>
          </p:nvSpPr>
          <p:spPr>
            <a:xfrm>
              <a:off x="41615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7"/>
            <p:cNvSpPr/>
            <p:nvPr/>
          </p:nvSpPr>
          <p:spPr>
            <a:xfrm>
              <a:off x="4390725" y="3681525"/>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7"/>
            <p:cNvSpPr/>
            <p:nvPr/>
          </p:nvSpPr>
          <p:spPr>
            <a:xfrm>
              <a:off x="46199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7"/>
            <p:cNvSpPr/>
            <p:nvPr/>
          </p:nvSpPr>
          <p:spPr>
            <a:xfrm>
              <a:off x="4848800" y="3681525"/>
              <a:ext cx="34275" cy="34275"/>
            </a:xfrm>
            <a:custGeom>
              <a:rect b="b" l="l" r="r" t="t"/>
              <a:pathLst>
                <a:path extrusionOk="0" h="1371" w="1371">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7"/>
            <p:cNvSpPr/>
            <p:nvPr/>
          </p:nvSpPr>
          <p:spPr>
            <a:xfrm>
              <a:off x="5078000" y="3681525"/>
              <a:ext cx="34250" cy="34275"/>
            </a:xfrm>
            <a:custGeom>
              <a:rect b="b" l="l" r="r" t="t"/>
              <a:pathLst>
                <a:path extrusionOk="0" h="1371" w="1370">
                  <a:moveTo>
                    <a:pt x="691" y="1"/>
                  </a:moveTo>
                  <a:cubicBezTo>
                    <a:pt x="310" y="1"/>
                    <a:pt x="1" y="299"/>
                    <a:pt x="1" y="680"/>
                  </a:cubicBezTo>
                  <a:cubicBezTo>
                    <a:pt x="1"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7"/>
            <p:cNvSpPr/>
            <p:nvPr/>
          </p:nvSpPr>
          <p:spPr>
            <a:xfrm>
              <a:off x="5307200" y="3681525"/>
              <a:ext cx="34250" cy="34275"/>
            </a:xfrm>
            <a:custGeom>
              <a:rect b="b" l="l" r="r" t="t"/>
              <a:pathLst>
                <a:path extrusionOk="0" h="1371" w="1370">
                  <a:moveTo>
                    <a:pt x="691" y="1"/>
                  </a:moveTo>
                  <a:cubicBezTo>
                    <a:pt x="310" y="1"/>
                    <a:pt x="0" y="299"/>
                    <a:pt x="0" y="680"/>
                  </a:cubicBezTo>
                  <a:cubicBezTo>
                    <a:pt x="0" y="1061"/>
                    <a:pt x="310" y="1370"/>
                    <a:pt x="691" y="1370"/>
                  </a:cubicBezTo>
                  <a:cubicBezTo>
                    <a:pt x="1060" y="1370"/>
                    <a:pt x="1370" y="1061"/>
                    <a:pt x="1370" y="680"/>
                  </a:cubicBezTo>
                  <a:cubicBezTo>
                    <a:pt x="1370" y="299"/>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7"/>
            <p:cNvSpPr/>
            <p:nvPr/>
          </p:nvSpPr>
          <p:spPr>
            <a:xfrm>
              <a:off x="3016150" y="3904475"/>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7"/>
            <p:cNvSpPr/>
            <p:nvPr/>
          </p:nvSpPr>
          <p:spPr>
            <a:xfrm>
              <a:off x="3245025" y="3904475"/>
              <a:ext cx="34275" cy="34250"/>
            </a:xfrm>
            <a:custGeom>
              <a:rect b="b" l="l" r="r" t="t"/>
              <a:pathLst>
                <a:path extrusionOk="0" h="1370" w="1371">
                  <a:moveTo>
                    <a:pt x="692" y="1"/>
                  </a:moveTo>
                  <a:cubicBezTo>
                    <a:pt x="311" y="1"/>
                    <a:pt x="1" y="298"/>
                    <a:pt x="1" y="679"/>
                  </a:cubicBezTo>
                  <a:cubicBezTo>
                    <a:pt x="1" y="1060"/>
                    <a:pt x="311" y="1370"/>
                    <a:pt x="692" y="1370"/>
                  </a:cubicBezTo>
                  <a:cubicBezTo>
                    <a:pt x="1073" y="1370"/>
                    <a:pt x="1370" y="1060"/>
                    <a:pt x="1370" y="679"/>
                  </a:cubicBezTo>
                  <a:cubicBezTo>
                    <a:pt x="1370" y="298"/>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7"/>
            <p:cNvSpPr/>
            <p:nvPr/>
          </p:nvSpPr>
          <p:spPr>
            <a:xfrm>
              <a:off x="3474525" y="3904475"/>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7"/>
            <p:cNvSpPr/>
            <p:nvPr/>
          </p:nvSpPr>
          <p:spPr>
            <a:xfrm>
              <a:off x="3703725" y="3904475"/>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7"/>
            <p:cNvSpPr/>
            <p:nvPr/>
          </p:nvSpPr>
          <p:spPr>
            <a:xfrm>
              <a:off x="3932325" y="3904475"/>
              <a:ext cx="34250" cy="34250"/>
            </a:xfrm>
            <a:custGeom>
              <a:rect b="b" l="l" r="r" t="t"/>
              <a:pathLst>
                <a:path extrusionOk="0" h="1370" w="1370">
                  <a:moveTo>
                    <a:pt x="691" y="1"/>
                  </a:moveTo>
                  <a:cubicBezTo>
                    <a:pt x="298" y="1"/>
                    <a:pt x="0" y="298"/>
                    <a:pt x="0" y="679"/>
                  </a:cubicBezTo>
                  <a:cubicBezTo>
                    <a:pt x="0" y="1072"/>
                    <a:pt x="322" y="1370"/>
                    <a:pt x="691" y="1370"/>
                  </a:cubicBezTo>
                  <a:cubicBezTo>
                    <a:pt x="1072" y="1370"/>
                    <a:pt x="1370" y="1048"/>
                    <a:pt x="1370" y="679"/>
                  </a:cubicBezTo>
                  <a:cubicBezTo>
                    <a:pt x="1370" y="310"/>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7"/>
            <p:cNvSpPr/>
            <p:nvPr/>
          </p:nvSpPr>
          <p:spPr>
            <a:xfrm>
              <a:off x="41615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7"/>
            <p:cNvSpPr/>
            <p:nvPr/>
          </p:nvSpPr>
          <p:spPr>
            <a:xfrm>
              <a:off x="4390725" y="3904475"/>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7"/>
            <p:cNvSpPr/>
            <p:nvPr/>
          </p:nvSpPr>
          <p:spPr>
            <a:xfrm>
              <a:off x="46199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7"/>
            <p:cNvSpPr/>
            <p:nvPr/>
          </p:nvSpPr>
          <p:spPr>
            <a:xfrm>
              <a:off x="4848800" y="3904475"/>
              <a:ext cx="34275" cy="34250"/>
            </a:xfrm>
            <a:custGeom>
              <a:rect b="b" l="l" r="r" t="t"/>
              <a:pathLst>
                <a:path extrusionOk="0" h="1370" w="1371">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7"/>
            <p:cNvSpPr/>
            <p:nvPr/>
          </p:nvSpPr>
          <p:spPr>
            <a:xfrm>
              <a:off x="5078000" y="3904475"/>
              <a:ext cx="34250" cy="34250"/>
            </a:xfrm>
            <a:custGeom>
              <a:rect b="b" l="l" r="r" t="t"/>
              <a:pathLst>
                <a:path extrusionOk="0" h="1370" w="1370">
                  <a:moveTo>
                    <a:pt x="691" y="1"/>
                  </a:moveTo>
                  <a:cubicBezTo>
                    <a:pt x="310" y="1"/>
                    <a:pt x="1" y="298"/>
                    <a:pt x="1" y="679"/>
                  </a:cubicBezTo>
                  <a:cubicBezTo>
                    <a:pt x="1"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7"/>
            <p:cNvSpPr/>
            <p:nvPr/>
          </p:nvSpPr>
          <p:spPr>
            <a:xfrm>
              <a:off x="5307200" y="3904475"/>
              <a:ext cx="34250" cy="34250"/>
            </a:xfrm>
            <a:custGeom>
              <a:rect b="b" l="l" r="r" t="t"/>
              <a:pathLst>
                <a:path extrusionOk="0" h="1370" w="1370">
                  <a:moveTo>
                    <a:pt x="691" y="1"/>
                  </a:moveTo>
                  <a:cubicBezTo>
                    <a:pt x="310" y="1"/>
                    <a:pt x="0" y="298"/>
                    <a:pt x="0" y="679"/>
                  </a:cubicBezTo>
                  <a:cubicBezTo>
                    <a:pt x="0" y="1060"/>
                    <a:pt x="310" y="1370"/>
                    <a:pt x="691" y="1370"/>
                  </a:cubicBezTo>
                  <a:cubicBezTo>
                    <a:pt x="1060" y="1370"/>
                    <a:pt x="1370" y="1060"/>
                    <a:pt x="1370" y="679"/>
                  </a:cubicBezTo>
                  <a:cubicBezTo>
                    <a:pt x="1370" y="298"/>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7"/>
            <p:cNvSpPr/>
            <p:nvPr/>
          </p:nvSpPr>
          <p:spPr>
            <a:xfrm>
              <a:off x="3016150" y="4142000"/>
              <a:ext cx="34250" cy="34275"/>
            </a:xfrm>
            <a:custGeom>
              <a:rect b="b" l="l" r="r" t="t"/>
              <a:pathLst>
                <a:path extrusionOk="0" h="1371"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7"/>
            <p:cNvSpPr/>
            <p:nvPr/>
          </p:nvSpPr>
          <p:spPr>
            <a:xfrm>
              <a:off x="3245025" y="4142000"/>
              <a:ext cx="34275" cy="34275"/>
            </a:xfrm>
            <a:custGeom>
              <a:rect b="b" l="l" r="r" t="t"/>
              <a:pathLst>
                <a:path extrusionOk="0" h="1371" w="1371">
                  <a:moveTo>
                    <a:pt x="692" y="1"/>
                  </a:moveTo>
                  <a:cubicBezTo>
                    <a:pt x="311" y="1"/>
                    <a:pt x="1" y="310"/>
                    <a:pt x="1" y="691"/>
                  </a:cubicBezTo>
                  <a:cubicBezTo>
                    <a:pt x="1" y="1072"/>
                    <a:pt x="311" y="1370"/>
                    <a:pt x="692" y="1370"/>
                  </a:cubicBezTo>
                  <a:cubicBezTo>
                    <a:pt x="1073" y="1370"/>
                    <a:pt x="1370" y="1072"/>
                    <a:pt x="1370" y="691"/>
                  </a:cubicBezTo>
                  <a:cubicBezTo>
                    <a:pt x="1370" y="310"/>
                    <a:pt x="1073" y="1"/>
                    <a:pt x="692"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7"/>
            <p:cNvSpPr/>
            <p:nvPr/>
          </p:nvSpPr>
          <p:spPr>
            <a:xfrm>
              <a:off x="3474525" y="4142000"/>
              <a:ext cx="34250" cy="34275"/>
            </a:xfrm>
            <a:custGeom>
              <a:rect b="b" l="l" r="r" t="t"/>
              <a:pathLst>
                <a:path extrusionOk="0" h="1371"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7"/>
            <p:cNvSpPr/>
            <p:nvPr/>
          </p:nvSpPr>
          <p:spPr>
            <a:xfrm>
              <a:off x="3703725" y="4142000"/>
              <a:ext cx="33950" cy="34275"/>
            </a:xfrm>
            <a:custGeom>
              <a:rect b="b" l="l" r="r" t="t"/>
              <a:pathLst>
                <a:path extrusionOk="0" h="1371"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7"/>
            <p:cNvSpPr/>
            <p:nvPr/>
          </p:nvSpPr>
          <p:spPr>
            <a:xfrm>
              <a:off x="3932325" y="4142000"/>
              <a:ext cx="34250" cy="34275"/>
            </a:xfrm>
            <a:custGeom>
              <a:rect b="b" l="l" r="r" t="t"/>
              <a:pathLst>
                <a:path extrusionOk="0" h="1371" w="1370">
                  <a:moveTo>
                    <a:pt x="691" y="1"/>
                  </a:moveTo>
                  <a:cubicBezTo>
                    <a:pt x="298" y="1"/>
                    <a:pt x="0" y="298"/>
                    <a:pt x="0" y="691"/>
                  </a:cubicBezTo>
                  <a:cubicBezTo>
                    <a:pt x="0" y="1072"/>
                    <a:pt x="322" y="1370"/>
                    <a:pt x="691" y="1370"/>
                  </a:cubicBezTo>
                  <a:cubicBezTo>
                    <a:pt x="1072" y="1370"/>
                    <a:pt x="1370" y="1060"/>
                    <a:pt x="1370" y="691"/>
                  </a:cubicBezTo>
                  <a:cubicBezTo>
                    <a:pt x="1370" y="322"/>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7"/>
            <p:cNvSpPr/>
            <p:nvPr/>
          </p:nvSpPr>
          <p:spPr>
            <a:xfrm>
              <a:off x="41615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7"/>
            <p:cNvSpPr/>
            <p:nvPr/>
          </p:nvSpPr>
          <p:spPr>
            <a:xfrm>
              <a:off x="4390725" y="4142000"/>
              <a:ext cx="34250" cy="34275"/>
            </a:xfrm>
            <a:custGeom>
              <a:rect b="b" l="l" r="r" t="t"/>
              <a:pathLst>
                <a:path extrusionOk="0" h="1371"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7"/>
            <p:cNvSpPr/>
            <p:nvPr/>
          </p:nvSpPr>
          <p:spPr>
            <a:xfrm>
              <a:off x="46199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7"/>
            <p:cNvSpPr/>
            <p:nvPr/>
          </p:nvSpPr>
          <p:spPr>
            <a:xfrm>
              <a:off x="4848800" y="4142000"/>
              <a:ext cx="34275" cy="34275"/>
            </a:xfrm>
            <a:custGeom>
              <a:rect b="b" l="l" r="r" t="t"/>
              <a:pathLst>
                <a:path extrusionOk="0" h="1371" w="1371">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7"/>
            <p:cNvSpPr/>
            <p:nvPr/>
          </p:nvSpPr>
          <p:spPr>
            <a:xfrm>
              <a:off x="5078000" y="4142000"/>
              <a:ext cx="34250" cy="34275"/>
            </a:xfrm>
            <a:custGeom>
              <a:rect b="b" l="l" r="r" t="t"/>
              <a:pathLst>
                <a:path extrusionOk="0" h="1371" w="1370">
                  <a:moveTo>
                    <a:pt x="691" y="1"/>
                  </a:moveTo>
                  <a:cubicBezTo>
                    <a:pt x="310" y="1"/>
                    <a:pt x="1" y="310"/>
                    <a:pt x="1" y="691"/>
                  </a:cubicBezTo>
                  <a:cubicBezTo>
                    <a:pt x="1"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7"/>
            <p:cNvSpPr/>
            <p:nvPr/>
          </p:nvSpPr>
          <p:spPr>
            <a:xfrm>
              <a:off x="5307200" y="4142000"/>
              <a:ext cx="34250" cy="34275"/>
            </a:xfrm>
            <a:custGeom>
              <a:rect b="b" l="l" r="r" t="t"/>
              <a:pathLst>
                <a:path extrusionOk="0" h="1371" w="1370">
                  <a:moveTo>
                    <a:pt x="691" y="1"/>
                  </a:moveTo>
                  <a:cubicBezTo>
                    <a:pt x="310" y="1"/>
                    <a:pt x="0" y="310"/>
                    <a:pt x="0" y="691"/>
                  </a:cubicBezTo>
                  <a:cubicBezTo>
                    <a:pt x="0" y="1072"/>
                    <a:pt x="310" y="1370"/>
                    <a:pt x="691" y="1370"/>
                  </a:cubicBezTo>
                  <a:cubicBezTo>
                    <a:pt x="1060" y="1370"/>
                    <a:pt x="1370" y="1072"/>
                    <a:pt x="1370" y="691"/>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7"/>
            <p:cNvSpPr/>
            <p:nvPr/>
          </p:nvSpPr>
          <p:spPr>
            <a:xfrm>
              <a:off x="3015850" y="4379525"/>
              <a:ext cx="34550" cy="34275"/>
            </a:xfrm>
            <a:custGeom>
              <a:rect b="b" l="l" r="r" t="t"/>
              <a:pathLst>
                <a:path extrusionOk="0" h="1371" w="1382">
                  <a:moveTo>
                    <a:pt x="691" y="1"/>
                  </a:moveTo>
                  <a:cubicBezTo>
                    <a:pt x="298" y="1"/>
                    <a:pt x="0" y="311"/>
                    <a:pt x="0" y="680"/>
                  </a:cubicBezTo>
                  <a:cubicBezTo>
                    <a:pt x="0" y="1073"/>
                    <a:pt x="298" y="1370"/>
                    <a:pt x="691" y="1370"/>
                  </a:cubicBezTo>
                  <a:cubicBezTo>
                    <a:pt x="1084" y="1370"/>
                    <a:pt x="1381" y="1061"/>
                    <a:pt x="1381" y="680"/>
                  </a:cubicBezTo>
                  <a:cubicBezTo>
                    <a:pt x="1381" y="311"/>
                    <a:pt x="1084"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7"/>
            <p:cNvSpPr/>
            <p:nvPr/>
          </p:nvSpPr>
          <p:spPr>
            <a:xfrm>
              <a:off x="3245325" y="4379525"/>
              <a:ext cx="34275" cy="34275"/>
            </a:xfrm>
            <a:custGeom>
              <a:rect b="b" l="l" r="r" t="t"/>
              <a:pathLst>
                <a:path extrusionOk="0" h="1371" w="1371">
                  <a:moveTo>
                    <a:pt x="680" y="1"/>
                  </a:moveTo>
                  <a:cubicBezTo>
                    <a:pt x="299" y="1"/>
                    <a:pt x="1" y="311"/>
                    <a:pt x="1" y="680"/>
                  </a:cubicBezTo>
                  <a:cubicBezTo>
                    <a:pt x="1" y="1073"/>
                    <a:pt x="299" y="1370"/>
                    <a:pt x="680" y="1370"/>
                  </a:cubicBezTo>
                  <a:cubicBezTo>
                    <a:pt x="1072" y="1370"/>
                    <a:pt x="1370" y="1061"/>
                    <a:pt x="1370" y="680"/>
                  </a:cubicBezTo>
                  <a:cubicBezTo>
                    <a:pt x="1370" y="311"/>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7"/>
            <p:cNvSpPr/>
            <p:nvPr/>
          </p:nvSpPr>
          <p:spPr>
            <a:xfrm>
              <a:off x="3474525" y="4379525"/>
              <a:ext cx="34250" cy="34275"/>
            </a:xfrm>
            <a:custGeom>
              <a:rect b="b" l="l" r="r" t="t"/>
              <a:pathLst>
                <a:path extrusionOk="0" h="1371" w="1370">
                  <a:moveTo>
                    <a:pt x="679" y="1"/>
                  </a:moveTo>
                  <a:cubicBezTo>
                    <a:pt x="298" y="1"/>
                    <a:pt x="1" y="311"/>
                    <a:pt x="1" y="680"/>
                  </a:cubicBezTo>
                  <a:cubicBezTo>
                    <a:pt x="1" y="1073"/>
                    <a:pt x="298" y="1370"/>
                    <a:pt x="679" y="1370"/>
                  </a:cubicBezTo>
                  <a:cubicBezTo>
                    <a:pt x="1072" y="1370"/>
                    <a:pt x="1370" y="1061"/>
                    <a:pt x="1370" y="680"/>
                  </a:cubicBezTo>
                  <a:cubicBezTo>
                    <a:pt x="1370" y="311"/>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7"/>
            <p:cNvSpPr/>
            <p:nvPr/>
          </p:nvSpPr>
          <p:spPr>
            <a:xfrm>
              <a:off x="3703125" y="4379525"/>
              <a:ext cx="34250" cy="34275"/>
            </a:xfrm>
            <a:custGeom>
              <a:rect b="b" l="l" r="r" t="t"/>
              <a:pathLst>
                <a:path extrusionOk="0" h="1371" w="1370">
                  <a:moveTo>
                    <a:pt x="691" y="1"/>
                  </a:moveTo>
                  <a:cubicBezTo>
                    <a:pt x="298" y="1"/>
                    <a:pt x="1" y="311"/>
                    <a:pt x="1" y="680"/>
                  </a:cubicBezTo>
                  <a:cubicBezTo>
                    <a:pt x="1"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7"/>
            <p:cNvSpPr/>
            <p:nvPr/>
          </p:nvSpPr>
          <p:spPr>
            <a:xfrm>
              <a:off x="39323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7"/>
            <p:cNvSpPr/>
            <p:nvPr/>
          </p:nvSpPr>
          <p:spPr>
            <a:xfrm>
              <a:off x="4161525" y="4379525"/>
              <a:ext cx="34250" cy="34275"/>
            </a:xfrm>
            <a:custGeom>
              <a:rect b="b" l="l" r="r" t="t"/>
              <a:pathLst>
                <a:path extrusionOk="0" h="1371" w="1370">
                  <a:moveTo>
                    <a:pt x="691" y="1"/>
                  </a:moveTo>
                  <a:cubicBezTo>
                    <a:pt x="298" y="1"/>
                    <a:pt x="0" y="311"/>
                    <a:pt x="0" y="680"/>
                  </a:cubicBezTo>
                  <a:cubicBezTo>
                    <a:pt x="0" y="1073"/>
                    <a:pt x="322"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7"/>
            <p:cNvSpPr/>
            <p:nvPr/>
          </p:nvSpPr>
          <p:spPr>
            <a:xfrm>
              <a:off x="43904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7"/>
            <p:cNvSpPr/>
            <p:nvPr/>
          </p:nvSpPr>
          <p:spPr>
            <a:xfrm>
              <a:off x="4619625" y="4379525"/>
              <a:ext cx="34250" cy="34275"/>
            </a:xfrm>
            <a:custGeom>
              <a:rect b="b" l="l" r="r" t="t"/>
              <a:pathLst>
                <a:path extrusionOk="0" h="1371" w="1370">
                  <a:moveTo>
                    <a:pt x="691" y="1"/>
                  </a:moveTo>
                  <a:cubicBezTo>
                    <a:pt x="298" y="1"/>
                    <a:pt x="0" y="311"/>
                    <a:pt x="0" y="680"/>
                  </a:cubicBezTo>
                  <a:cubicBezTo>
                    <a:pt x="0" y="1073"/>
                    <a:pt x="310" y="1370"/>
                    <a:pt x="691" y="1370"/>
                  </a:cubicBezTo>
                  <a:cubicBezTo>
                    <a:pt x="1072" y="1370"/>
                    <a:pt x="1369" y="1061"/>
                    <a:pt x="1369" y="680"/>
                  </a:cubicBezTo>
                  <a:cubicBezTo>
                    <a:pt x="1369" y="311"/>
                    <a:pt x="1072"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7"/>
            <p:cNvSpPr/>
            <p:nvPr/>
          </p:nvSpPr>
          <p:spPr>
            <a:xfrm>
              <a:off x="4848800" y="4379525"/>
              <a:ext cx="34275" cy="34275"/>
            </a:xfrm>
            <a:custGeom>
              <a:rect b="b" l="l" r="r" t="t"/>
              <a:pathLst>
                <a:path extrusionOk="0" h="1371" w="1371">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7"/>
            <p:cNvSpPr/>
            <p:nvPr/>
          </p:nvSpPr>
          <p:spPr>
            <a:xfrm>
              <a:off x="5078000" y="4379525"/>
              <a:ext cx="34250" cy="34275"/>
            </a:xfrm>
            <a:custGeom>
              <a:rect b="b" l="l" r="r" t="t"/>
              <a:pathLst>
                <a:path extrusionOk="0" h="1371" w="1370">
                  <a:moveTo>
                    <a:pt x="691" y="1"/>
                  </a:moveTo>
                  <a:cubicBezTo>
                    <a:pt x="298" y="1"/>
                    <a:pt x="1" y="311"/>
                    <a:pt x="1" y="680"/>
                  </a:cubicBezTo>
                  <a:cubicBezTo>
                    <a:pt x="1" y="1073"/>
                    <a:pt x="310" y="1370"/>
                    <a:pt x="691" y="1370"/>
                  </a:cubicBezTo>
                  <a:cubicBezTo>
                    <a:pt x="1072" y="1370"/>
                    <a:pt x="1370" y="1061"/>
                    <a:pt x="1370" y="680"/>
                  </a:cubicBezTo>
                  <a:cubicBezTo>
                    <a:pt x="1370" y="311"/>
                    <a:pt x="1060" y="13"/>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7"/>
            <p:cNvSpPr/>
            <p:nvPr/>
          </p:nvSpPr>
          <p:spPr>
            <a:xfrm>
              <a:off x="5306900" y="4379525"/>
              <a:ext cx="34250" cy="34275"/>
            </a:xfrm>
            <a:custGeom>
              <a:rect b="b" l="l" r="r" t="t"/>
              <a:pathLst>
                <a:path extrusionOk="0" h="1371" w="1370">
                  <a:moveTo>
                    <a:pt x="679" y="1"/>
                  </a:moveTo>
                  <a:cubicBezTo>
                    <a:pt x="298" y="1"/>
                    <a:pt x="1" y="311"/>
                    <a:pt x="1" y="680"/>
                  </a:cubicBezTo>
                  <a:cubicBezTo>
                    <a:pt x="1" y="1073"/>
                    <a:pt x="310" y="1370"/>
                    <a:pt x="679" y="1370"/>
                  </a:cubicBezTo>
                  <a:cubicBezTo>
                    <a:pt x="1072" y="1370"/>
                    <a:pt x="1370" y="1061"/>
                    <a:pt x="1370" y="680"/>
                  </a:cubicBezTo>
                  <a:cubicBezTo>
                    <a:pt x="1370" y="311"/>
                    <a:pt x="1072"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7"/>
            <p:cNvSpPr/>
            <p:nvPr/>
          </p:nvSpPr>
          <p:spPr>
            <a:xfrm>
              <a:off x="3016150" y="4617375"/>
              <a:ext cx="34250" cy="33950"/>
            </a:xfrm>
            <a:custGeom>
              <a:rect b="b" l="l" r="r" t="t"/>
              <a:pathLst>
                <a:path extrusionOk="0" h="1358" w="1370">
                  <a:moveTo>
                    <a:pt x="679" y="0"/>
                  </a:moveTo>
                  <a:cubicBezTo>
                    <a:pt x="298" y="0"/>
                    <a:pt x="0" y="298"/>
                    <a:pt x="0" y="679"/>
                  </a:cubicBezTo>
                  <a:cubicBezTo>
                    <a:pt x="0" y="1060"/>
                    <a:pt x="298" y="1357"/>
                    <a:pt x="679" y="1357"/>
                  </a:cubicBezTo>
                  <a:cubicBezTo>
                    <a:pt x="1060" y="1357"/>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7"/>
            <p:cNvSpPr/>
            <p:nvPr/>
          </p:nvSpPr>
          <p:spPr>
            <a:xfrm>
              <a:off x="3245025" y="4617375"/>
              <a:ext cx="34275" cy="33950"/>
            </a:xfrm>
            <a:custGeom>
              <a:rect b="b" l="l" r="r" t="t"/>
              <a:pathLst>
                <a:path extrusionOk="0" h="1358" w="1371">
                  <a:moveTo>
                    <a:pt x="692" y="0"/>
                  </a:moveTo>
                  <a:cubicBezTo>
                    <a:pt x="311" y="0"/>
                    <a:pt x="1" y="298"/>
                    <a:pt x="1" y="679"/>
                  </a:cubicBezTo>
                  <a:cubicBezTo>
                    <a:pt x="1" y="1060"/>
                    <a:pt x="311" y="1357"/>
                    <a:pt x="692" y="1357"/>
                  </a:cubicBezTo>
                  <a:cubicBezTo>
                    <a:pt x="1073" y="1357"/>
                    <a:pt x="1370" y="1060"/>
                    <a:pt x="1370" y="679"/>
                  </a:cubicBezTo>
                  <a:cubicBezTo>
                    <a:pt x="1370" y="298"/>
                    <a:pt x="1073" y="0"/>
                    <a:pt x="692"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7"/>
            <p:cNvSpPr/>
            <p:nvPr/>
          </p:nvSpPr>
          <p:spPr>
            <a:xfrm>
              <a:off x="3474525" y="4617375"/>
              <a:ext cx="34250" cy="33950"/>
            </a:xfrm>
            <a:custGeom>
              <a:rect b="b" l="l" r="r" t="t"/>
              <a:pathLst>
                <a:path extrusionOk="0" h="1358" w="1370">
                  <a:moveTo>
                    <a:pt x="679" y="0"/>
                  </a:moveTo>
                  <a:cubicBezTo>
                    <a:pt x="298" y="0"/>
                    <a:pt x="1" y="298"/>
                    <a:pt x="1" y="679"/>
                  </a:cubicBezTo>
                  <a:cubicBezTo>
                    <a:pt x="1" y="1060"/>
                    <a:pt x="298" y="1357"/>
                    <a:pt x="679" y="1357"/>
                  </a:cubicBezTo>
                  <a:cubicBezTo>
                    <a:pt x="1060" y="1357"/>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7"/>
            <p:cNvSpPr/>
            <p:nvPr/>
          </p:nvSpPr>
          <p:spPr>
            <a:xfrm>
              <a:off x="3703725" y="4617375"/>
              <a:ext cx="33950" cy="33950"/>
            </a:xfrm>
            <a:custGeom>
              <a:rect b="b" l="l" r="r" t="t"/>
              <a:pathLst>
                <a:path extrusionOk="0" h="1358" w="1358">
                  <a:moveTo>
                    <a:pt x="679" y="0"/>
                  </a:moveTo>
                  <a:cubicBezTo>
                    <a:pt x="298" y="0"/>
                    <a:pt x="0" y="298"/>
                    <a:pt x="0" y="679"/>
                  </a:cubicBezTo>
                  <a:cubicBezTo>
                    <a:pt x="0" y="1060"/>
                    <a:pt x="298" y="1357"/>
                    <a:pt x="679" y="1357"/>
                  </a:cubicBezTo>
                  <a:cubicBezTo>
                    <a:pt x="1060" y="1357"/>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7"/>
            <p:cNvSpPr/>
            <p:nvPr/>
          </p:nvSpPr>
          <p:spPr>
            <a:xfrm>
              <a:off x="3932325" y="4617375"/>
              <a:ext cx="34250" cy="34250"/>
            </a:xfrm>
            <a:custGeom>
              <a:rect b="b" l="l" r="r" t="t"/>
              <a:pathLst>
                <a:path extrusionOk="0" h="1370" w="1370">
                  <a:moveTo>
                    <a:pt x="691" y="0"/>
                  </a:moveTo>
                  <a:cubicBezTo>
                    <a:pt x="298" y="0"/>
                    <a:pt x="0" y="298"/>
                    <a:pt x="0" y="679"/>
                  </a:cubicBezTo>
                  <a:cubicBezTo>
                    <a:pt x="0" y="1072"/>
                    <a:pt x="322" y="1369"/>
                    <a:pt x="691" y="1369"/>
                  </a:cubicBezTo>
                  <a:cubicBezTo>
                    <a:pt x="1072" y="1369"/>
                    <a:pt x="1370" y="1048"/>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7"/>
            <p:cNvSpPr/>
            <p:nvPr/>
          </p:nvSpPr>
          <p:spPr>
            <a:xfrm>
              <a:off x="41615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7"/>
            <p:cNvSpPr/>
            <p:nvPr/>
          </p:nvSpPr>
          <p:spPr>
            <a:xfrm>
              <a:off x="4390725" y="4617375"/>
              <a:ext cx="34250" cy="33950"/>
            </a:xfrm>
            <a:custGeom>
              <a:rect b="b" l="l" r="r" t="t"/>
              <a:pathLst>
                <a:path extrusionOk="0" h="1358" w="1370">
                  <a:moveTo>
                    <a:pt x="691" y="0"/>
                  </a:moveTo>
                  <a:cubicBezTo>
                    <a:pt x="310" y="0"/>
                    <a:pt x="0" y="298"/>
                    <a:pt x="0" y="679"/>
                  </a:cubicBezTo>
                  <a:cubicBezTo>
                    <a:pt x="0" y="1060"/>
                    <a:pt x="310" y="1357"/>
                    <a:pt x="691" y="1357"/>
                  </a:cubicBezTo>
                  <a:cubicBezTo>
                    <a:pt x="1072" y="1357"/>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7"/>
            <p:cNvSpPr/>
            <p:nvPr/>
          </p:nvSpPr>
          <p:spPr>
            <a:xfrm>
              <a:off x="46199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72" y="1357"/>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7"/>
            <p:cNvSpPr/>
            <p:nvPr/>
          </p:nvSpPr>
          <p:spPr>
            <a:xfrm>
              <a:off x="4848800" y="4617375"/>
              <a:ext cx="34275" cy="33950"/>
            </a:xfrm>
            <a:custGeom>
              <a:rect b="b" l="l" r="r" t="t"/>
              <a:pathLst>
                <a:path extrusionOk="0" h="1358" w="1371">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7"/>
            <p:cNvSpPr/>
            <p:nvPr/>
          </p:nvSpPr>
          <p:spPr>
            <a:xfrm>
              <a:off x="5078000" y="4617375"/>
              <a:ext cx="34250" cy="33950"/>
            </a:xfrm>
            <a:custGeom>
              <a:rect b="b" l="l" r="r" t="t"/>
              <a:pathLst>
                <a:path extrusionOk="0" h="1358" w="1370">
                  <a:moveTo>
                    <a:pt x="691" y="0"/>
                  </a:moveTo>
                  <a:cubicBezTo>
                    <a:pt x="310" y="0"/>
                    <a:pt x="1" y="298"/>
                    <a:pt x="1" y="679"/>
                  </a:cubicBezTo>
                  <a:cubicBezTo>
                    <a:pt x="1"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7"/>
            <p:cNvSpPr/>
            <p:nvPr/>
          </p:nvSpPr>
          <p:spPr>
            <a:xfrm>
              <a:off x="5307200" y="4617375"/>
              <a:ext cx="34250" cy="33950"/>
            </a:xfrm>
            <a:custGeom>
              <a:rect b="b" l="l" r="r" t="t"/>
              <a:pathLst>
                <a:path extrusionOk="0" h="1358" w="1370">
                  <a:moveTo>
                    <a:pt x="691" y="0"/>
                  </a:moveTo>
                  <a:cubicBezTo>
                    <a:pt x="310" y="0"/>
                    <a:pt x="0" y="298"/>
                    <a:pt x="0" y="679"/>
                  </a:cubicBezTo>
                  <a:cubicBezTo>
                    <a:pt x="0" y="1060"/>
                    <a:pt x="310" y="1357"/>
                    <a:pt x="691" y="1357"/>
                  </a:cubicBezTo>
                  <a:cubicBezTo>
                    <a:pt x="1060" y="1357"/>
                    <a:pt x="1370" y="1060"/>
                    <a:pt x="1370" y="679"/>
                  </a:cubicBezTo>
                  <a:cubicBezTo>
                    <a:pt x="1370" y="298"/>
                    <a:pt x="1060"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7"/>
            <p:cNvSpPr/>
            <p:nvPr/>
          </p:nvSpPr>
          <p:spPr>
            <a:xfrm>
              <a:off x="55137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70" y="1048"/>
                    <a:pt x="1370" y="679"/>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7"/>
            <p:cNvSpPr/>
            <p:nvPr/>
          </p:nvSpPr>
          <p:spPr>
            <a:xfrm>
              <a:off x="57429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7"/>
            <p:cNvSpPr/>
            <p:nvPr/>
          </p:nvSpPr>
          <p:spPr>
            <a:xfrm>
              <a:off x="5971875" y="1096100"/>
              <a:ext cx="34250" cy="33950"/>
            </a:xfrm>
            <a:custGeom>
              <a:rect b="b" l="l" r="r" t="t"/>
              <a:pathLst>
                <a:path extrusionOk="0" h="1358" w="1370">
                  <a:moveTo>
                    <a:pt x="679" y="0"/>
                  </a:moveTo>
                  <a:cubicBezTo>
                    <a:pt x="298" y="0"/>
                    <a:pt x="0" y="310"/>
                    <a:pt x="0" y="679"/>
                  </a:cubicBezTo>
                  <a:cubicBezTo>
                    <a:pt x="0" y="1060"/>
                    <a:pt x="310" y="1358"/>
                    <a:pt x="679" y="1358"/>
                  </a:cubicBezTo>
                  <a:cubicBezTo>
                    <a:pt x="1072" y="1358"/>
                    <a:pt x="1369" y="1048"/>
                    <a:pt x="1369" y="679"/>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7"/>
            <p:cNvSpPr/>
            <p:nvPr/>
          </p:nvSpPr>
          <p:spPr>
            <a:xfrm>
              <a:off x="6201050" y="1096100"/>
              <a:ext cx="34275" cy="33950"/>
            </a:xfrm>
            <a:custGeom>
              <a:rect b="b" l="l" r="r" t="t"/>
              <a:pathLst>
                <a:path extrusionOk="0" h="1358" w="1371">
                  <a:moveTo>
                    <a:pt x="680" y="0"/>
                  </a:moveTo>
                  <a:cubicBezTo>
                    <a:pt x="299" y="0"/>
                    <a:pt x="1" y="310"/>
                    <a:pt x="1" y="679"/>
                  </a:cubicBezTo>
                  <a:cubicBezTo>
                    <a:pt x="1" y="1060"/>
                    <a:pt x="310" y="1358"/>
                    <a:pt x="680" y="1358"/>
                  </a:cubicBezTo>
                  <a:cubicBezTo>
                    <a:pt x="1072" y="1358"/>
                    <a:pt x="1370" y="1048"/>
                    <a:pt x="1370" y="679"/>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7"/>
            <p:cNvSpPr/>
            <p:nvPr/>
          </p:nvSpPr>
          <p:spPr>
            <a:xfrm>
              <a:off x="6430250" y="1096100"/>
              <a:ext cx="34250" cy="33950"/>
            </a:xfrm>
            <a:custGeom>
              <a:rect b="b" l="l" r="r" t="t"/>
              <a:pathLst>
                <a:path extrusionOk="0" h="1358" w="1370">
                  <a:moveTo>
                    <a:pt x="679" y="0"/>
                  </a:moveTo>
                  <a:cubicBezTo>
                    <a:pt x="298" y="0"/>
                    <a:pt x="1" y="310"/>
                    <a:pt x="1" y="679"/>
                  </a:cubicBezTo>
                  <a:cubicBezTo>
                    <a:pt x="1" y="1060"/>
                    <a:pt x="310" y="1358"/>
                    <a:pt x="679" y="1358"/>
                  </a:cubicBezTo>
                  <a:cubicBezTo>
                    <a:pt x="1072" y="1358"/>
                    <a:pt x="1370" y="1048"/>
                    <a:pt x="1370" y="679"/>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7"/>
            <p:cNvSpPr/>
            <p:nvPr/>
          </p:nvSpPr>
          <p:spPr>
            <a:xfrm>
              <a:off x="66588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7"/>
            <p:cNvSpPr/>
            <p:nvPr/>
          </p:nvSpPr>
          <p:spPr>
            <a:xfrm>
              <a:off x="6888050" y="1096100"/>
              <a:ext cx="34250" cy="33950"/>
            </a:xfrm>
            <a:custGeom>
              <a:rect b="b" l="l" r="r" t="t"/>
              <a:pathLst>
                <a:path extrusionOk="0" h="1358" w="1370">
                  <a:moveTo>
                    <a:pt x="691" y="0"/>
                  </a:moveTo>
                  <a:cubicBezTo>
                    <a:pt x="298" y="0"/>
                    <a:pt x="1" y="310"/>
                    <a:pt x="1" y="679"/>
                  </a:cubicBezTo>
                  <a:cubicBezTo>
                    <a:pt x="1" y="1060"/>
                    <a:pt x="322" y="1358"/>
                    <a:pt x="691" y="1358"/>
                  </a:cubicBezTo>
                  <a:cubicBezTo>
                    <a:pt x="1072" y="1358"/>
                    <a:pt x="1370" y="1048"/>
                    <a:pt x="1370" y="679"/>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7"/>
            <p:cNvSpPr/>
            <p:nvPr/>
          </p:nvSpPr>
          <p:spPr>
            <a:xfrm>
              <a:off x="7117250" y="1096100"/>
              <a:ext cx="34250" cy="33950"/>
            </a:xfrm>
            <a:custGeom>
              <a:rect b="b" l="l" r="r" t="t"/>
              <a:pathLst>
                <a:path extrusionOk="0" h="1358" w="1370">
                  <a:moveTo>
                    <a:pt x="691" y="0"/>
                  </a:moveTo>
                  <a:cubicBezTo>
                    <a:pt x="298" y="0"/>
                    <a:pt x="0" y="310"/>
                    <a:pt x="0" y="679"/>
                  </a:cubicBezTo>
                  <a:cubicBezTo>
                    <a:pt x="0" y="1060"/>
                    <a:pt x="322" y="1358"/>
                    <a:pt x="691" y="1358"/>
                  </a:cubicBezTo>
                  <a:cubicBezTo>
                    <a:pt x="1072" y="1358"/>
                    <a:pt x="1370" y="1048"/>
                    <a:pt x="1370" y="679"/>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7"/>
            <p:cNvSpPr/>
            <p:nvPr/>
          </p:nvSpPr>
          <p:spPr>
            <a:xfrm>
              <a:off x="55137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7"/>
            <p:cNvSpPr/>
            <p:nvPr/>
          </p:nvSpPr>
          <p:spPr>
            <a:xfrm>
              <a:off x="57429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7"/>
            <p:cNvSpPr/>
            <p:nvPr/>
          </p:nvSpPr>
          <p:spPr>
            <a:xfrm>
              <a:off x="5972175" y="1333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7"/>
            <p:cNvSpPr/>
            <p:nvPr/>
          </p:nvSpPr>
          <p:spPr>
            <a:xfrm>
              <a:off x="6200775"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7"/>
            <p:cNvSpPr/>
            <p:nvPr/>
          </p:nvSpPr>
          <p:spPr>
            <a:xfrm>
              <a:off x="6430250" y="1333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7"/>
            <p:cNvSpPr/>
            <p:nvPr/>
          </p:nvSpPr>
          <p:spPr>
            <a:xfrm>
              <a:off x="6659450" y="1333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7"/>
            <p:cNvSpPr/>
            <p:nvPr/>
          </p:nvSpPr>
          <p:spPr>
            <a:xfrm>
              <a:off x="6888650" y="1333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7"/>
            <p:cNvSpPr/>
            <p:nvPr/>
          </p:nvSpPr>
          <p:spPr>
            <a:xfrm>
              <a:off x="7117250" y="1333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7"/>
            <p:cNvSpPr/>
            <p:nvPr/>
          </p:nvSpPr>
          <p:spPr>
            <a:xfrm>
              <a:off x="55137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7"/>
            <p:cNvSpPr/>
            <p:nvPr/>
          </p:nvSpPr>
          <p:spPr>
            <a:xfrm>
              <a:off x="57429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7"/>
            <p:cNvSpPr/>
            <p:nvPr/>
          </p:nvSpPr>
          <p:spPr>
            <a:xfrm>
              <a:off x="5972175" y="1571150"/>
              <a:ext cx="34250" cy="34250"/>
            </a:xfrm>
            <a:custGeom>
              <a:rect b="b" l="l" r="r" t="t"/>
              <a:pathLst>
                <a:path extrusionOk="0" h="1370"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7"/>
            <p:cNvSpPr/>
            <p:nvPr/>
          </p:nvSpPr>
          <p:spPr>
            <a:xfrm>
              <a:off x="6200775"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7"/>
            <p:cNvSpPr/>
            <p:nvPr/>
          </p:nvSpPr>
          <p:spPr>
            <a:xfrm>
              <a:off x="6430250" y="1571150"/>
              <a:ext cx="34250" cy="34250"/>
            </a:xfrm>
            <a:custGeom>
              <a:rect b="b" l="l" r="r" t="t"/>
              <a:pathLst>
                <a:path extrusionOk="0" h="1370" w="1370">
                  <a:moveTo>
                    <a:pt x="679" y="1"/>
                  </a:moveTo>
                  <a:cubicBezTo>
                    <a:pt x="298" y="1"/>
                    <a:pt x="1" y="298"/>
                    <a:pt x="1" y="679"/>
                  </a:cubicBezTo>
                  <a:cubicBezTo>
                    <a:pt x="1" y="1072"/>
                    <a:pt x="310" y="1370"/>
                    <a:pt x="679" y="1370"/>
                  </a:cubicBezTo>
                  <a:cubicBezTo>
                    <a:pt x="1072" y="1370"/>
                    <a:pt x="1370" y="1060"/>
                    <a:pt x="1370" y="679"/>
                  </a:cubicBezTo>
                  <a:cubicBezTo>
                    <a:pt x="1370" y="310"/>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7"/>
            <p:cNvSpPr/>
            <p:nvPr/>
          </p:nvSpPr>
          <p:spPr>
            <a:xfrm>
              <a:off x="6659450" y="1571150"/>
              <a:ext cx="34250" cy="34250"/>
            </a:xfrm>
            <a:custGeom>
              <a:rect b="b" l="l" r="r" t="t"/>
              <a:pathLst>
                <a:path extrusionOk="0" h="1370"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7"/>
            <p:cNvSpPr/>
            <p:nvPr/>
          </p:nvSpPr>
          <p:spPr>
            <a:xfrm>
              <a:off x="6888650" y="1571150"/>
              <a:ext cx="33950" cy="34250"/>
            </a:xfrm>
            <a:custGeom>
              <a:rect b="b" l="l" r="r" t="t"/>
              <a:pathLst>
                <a:path extrusionOk="0" h="1370"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7"/>
            <p:cNvSpPr/>
            <p:nvPr/>
          </p:nvSpPr>
          <p:spPr>
            <a:xfrm>
              <a:off x="7117250" y="1571150"/>
              <a:ext cx="34250" cy="34250"/>
            </a:xfrm>
            <a:custGeom>
              <a:rect b="b" l="l" r="r" t="t"/>
              <a:pathLst>
                <a:path extrusionOk="0" h="1370"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7"/>
            <p:cNvSpPr/>
            <p:nvPr/>
          </p:nvSpPr>
          <p:spPr>
            <a:xfrm>
              <a:off x="55137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7"/>
            <p:cNvSpPr/>
            <p:nvPr/>
          </p:nvSpPr>
          <p:spPr>
            <a:xfrm>
              <a:off x="57429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7"/>
            <p:cNvSpPr/>
            <p:nvPr/>
          </p:nvSpPr>
          <p:spPr>
            <a:xfrm>
              <a:off x="5972175" y="1808975"/>
              <a:ext cx="34250" cy="34275"/>
            </a:xfrm>
            <a:custGeom>
              <a:rect b="b" l="l" r="r" t="t"/>
              <a:pathLst>
                <a:path extrusionOk="0" h="1371" w="1370">
                  <a:moveTo>
                    <a:pt x="679" y="1"/>
                  </a:moveTo>
                  <a:cubicBezTo>
                    <a:pt x="298" y="1"/>
                    <a:pt x="0" y="298"/>
                    <a:pt x="0" y="679"/>
                  </a:cubicBezTo>
                  <a:cubicBezTo>
                    <a:pt x="0" y="1060"/>
                    <a:pt x="298" y="1370"/>
                    <a:pt x="679" y="1370"/>
                  </a:cubicBezTo>
                  <a:cubicBezTo>
                    <a:pt x="1060" y="1370"/>
                    <a:pt x="1369" y="1060"/>
                    <a:pt x="1369" y="679"/>
                  </a:cubicBezTo>
                  <a:cubicBezTo>
                    <a:pt x="1369"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7"/>
            <p:cNvSpPr/>
            <p:nvPr/>
          </p:nvSpPr>
          <p:spPr>
            <a:xfrm>
              <a:off x="6200775"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69" y="1060"/>
                    <a:pt x="1369" y="679"/>
                  </a:cubicBezTo>
                  <a:cubicBezTo>
                    <a:pt x="1369"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7"/>
            <p:cNvSpPr/>
            <p:nvPr/>
          </p:nvSpPr>
          <p:spPr>
            <a:xfrm>
              <a:off x="6430250" y="1808675"/>
              <a:ext cx="34250" cy="34575"/>
            </a:xfrm>
            <a:custGeom>
              <a:rect b="b" l="l" r="r" t="t"/>
              <a:pathLst>
                <a:path extrusionOk="0" h="1383" w="1370">
                  <a:moveTo>
                    <a:pt x="679" y="1"/>
                  </a:moveTo>
                  <a:cubicBezTo>
                    <a:pt x="298" y="1"/>
                    <a:pt x="1" y="322"/>
                    <a:pt x="1" y="691"/>
                  </a:cubicBezTo>
                  <a:cubicBezTo>
                    <a:pt x="1" y="1084"/>
                    <a:pt x="310" y="1382"/>
                    <a:pt x="679" y="1382"/>
                  </a:cubicBezTo>
                  <a:cubicBezTo>
                    <a:pt x="1072" y="1382"/>
                    <a:pt x="1370" y="1061"/>
                    <a:pt x="1370" y="691"/>
                  </a:cubicBezTo>
                  <a:cubicBezTo>
                    <a:pt x="1370" y="322"/>
                    <a:pt x="1048" y="13"/>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7"/>
            <p:cNvSpPr/>
            <p:nvPr/>
          </p:nvSpPr>
          <p:spPr>
            <a:xfrm>
              <a:off x="6659450" y="1808975"/>
              <a:ext cx="34250" cy="34275"/>
            </a:xfrm>
            <a:custGeom>
              <a:rect b="b" l="l" r="r" t="t"/>
              <a:pathLst>
                <a:path extrusionOk="0" h="1371" w="1370">
                  <a:moveTo>
                    <a:pt x="679" y="1"/>
                  </a:moveTo>
                  <a:cubicBezTo>
                    <a:pt x="298" y="1"/>
                    <a:pt x="1" y="298"/>
                    <a:pt x="1" y="679"/>
                  </a:cubicBezTo>
                  <a:cubicBezTo>
                    <a:pt x="1" y="1060"/>
                    <a:pt x="298" y="1370"/>
                    <a:pt x="679" y="1370"/>
                  </a:cubicBezTo>
                  <a:cubicBezTo>
                    <a:pt x="1060" y="1370"/>
                    <a:pt x="1370" y="1060"/>
                    <a:pt x="1370" y="679"/>
                  </a:cubicBezTo>
                  <a:cubicBezTo>
                    <a:pt x="1370"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7"/>
            <p:cNvSpPr/>
            <p:nvPr/>
          </p:nvSpPr>
          <p:spPr>
            <a:xfrm>
              <a:off x="6888650" y="1808975"/>
              <a:ext cx="33950" cy="34275"/>
            </a:xfrm>
            <a:custGeom>
              <a:rect b="b" l="l" r="r" t="t"/>
              <a:pathLst>
                <a:path extrusionOk="0" h="1371" w="1358">
                  <a:moveTo>
                    <a:pt x="679" y="1"/>
                  </a:moveTo>
                  <a:cubicBezTo>
                    <a:pt x="298" y="1"/>
                    <a:pt x="0" y="298"/>
                    <a:pt x="0" y="679"/>
                  </a:cubicBezTo>
                  <a:cubicBezTo>
                    <a:pt x="0" y="1060"/>
                    <a:pt x="298" y="1370"/>
                    <a:pt x="679" y="1370"/>
                  </a:cubicBezTo>
                  <a:cubicBezTo>
                    <a:pt x="1060" y="1370"/>
                    <a:pt x="1358" y="1060"/>
                    <a:pt x="1358" y="679"/>
                  </a:cubicBezTo>
                  <a:cubicBezTo>
                    <a:pt x="1358" y="298"/>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7"/>
            <p:cNvSpPr/>
            <p:nvPr/>
          </p:nvSpPr>
          <p:spPr>
            <a:xfrm>
              <a:off x="7117250" y="1808975"/>
              <a:ext cx="34250" cy="34275"/>
            </a:xfrm>
            <a:custGeom>
              <a:rect b="b" l="l" r="r" t="t"/>
              <a:pathLst>
                <a:path extrusionOk="0" h="1371" w="1370">
                  <a:moveTo>
                    <a:pt x="691" y="1"/>
                  </a:moveTo>
                  <a:cubicBezTo>
                    <a:pt x="310" y="1"/>
                    <a:pt x="0" y="298"/>
                    <a:pt x="0" y="679"/>
                  </a:cubicBezTo>
                  <a:cubicBezTo>
                    <a:pt x="0" y="1060"/>
                    <a:pt x="310" y="1370"/>
                    <a:pt x="691" y="1370"/>
                  </a:cubicBezTo>
                  <a:cubicBezTo>
                    <a:pt x="1072" y="1370"/>
                    <a:pt x="1370" y="1060"/>
                    <a:pt x="1370" y="679"/>
                  </a:cubicBezTo>
                  <a:cubicBezTo>
                    <a:pt x="1370" y="298"/>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7"/>
            <p:cNvSpPr/>
            <p:nvPr/>
          </p:nvSpPr>
          <p:spPr>
            <a:xfrm>
              <a:off x="55137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7"/>
            <p:cNvSpPr/>
            <p:nvPr/>
          </p:nvSpPr>
          <p:spPr>
            <a:xfrm>
              <a:off x="57429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7"/>
            <p:cNvSpPr/>
            <p:nvPr/>
          </p:nvSpPr>
          <p:spPr>
            <a:xfrm>
              <a:off x="5972175" y="203162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7"/>
            <p:cNvSpPr/>
            <p:nvPr/>
          </p:nvSpPr>
          <p:spPr>
            <a:xfrm>
              <a:off x="6200775"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7"/>
            <p:cNvSpPr/>
            <p:nvPr/>
          </p:nvSpPr>
          <p:spPr>
            <a:xfrm>
              <a:off x="6430250" y="203162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298"/>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7"/>
            <p:cNvSpPr/>
            <p:nvPr/>
          </p:nvSpPr>
          <p:spPr>
            <a:xfrm>
              <a:off x="6659450" y="203162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7"/>
            <p:cNvSpPr/>
            <p:nvPr/>
          </p:nvSpPr>
          <p:spPr>
            <a:xfrm>
              <a:off x="6888650" y="203162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7"/>
            <p:cNvSpPr/>
            <p:nvPr/>
          </p:nvSpPr>
          <p:spPr>
            <a:xfrm>
              <a:off x="7117250" y="203162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7"/>
            <p:cNvSpPr/>
            <p:nvPr/>
          </p:nvSpPr>
          <p:spPr>
            <a:xfrm>
              <a:off x="55137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70" y="1061"/>
                    <a:pt x="1370" y="680"/>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7"/>
            <p:cNvSpPr/>
            <p:nvPr/>
          </p:nvSpPr>
          <p:spPr>
            <a:xfrm>
              <a:off x="57429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7"/>
            <p:cNvSpPr/>
            <p:nvPr/>
          </p:nvSpPr>
          <p:spPr>
            <a:xfrm>
              <a:off x="5971875" y="2269150"/>
              <a:ext cx="34250" cy="34275"/>
            </a:xfrm>
            <a:custGeom>
              <a:rect b="b" l="l" r="r" t="t"/>
              <a:pathLst>
                <a:path extrusionOk="0" h="1371" w="1370">
                  <a:moveTo>
                    <a:pt x="679" y="1"/>
                  </a:moveTo>
                  <a:cubicBezTo>
                    <a:pt x="298" y="1"/>
                    <a:pt x="0" y="310"/>
                    <a:pt x="0" y="680"/>
                  </a:cubicBezTo>
                  <a:cubicBezTo>
                    <a:pt x="0" y="1072"/>
                    <a:pt x="310" y="1370"/>
                    <a:pt x="679" y="1370"/>
                  </a:cubicBezTo>
                  <a:cubicBezTo>
                    <a:pt x="1072" y="1370"/>
                    <a:pt x="1369" y="1061"/>
                    <a:pt x="1369" y="680"/>
                  </a:cubicBezTo>
                  <a:cubicBezTo>
                    <a:pt x="1369" y="310"/>
                    <a:pt x="1072"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7"/>
            <p:cNvSpPr/>
            <p:nvPr/>
          </p:nvSpPr>
          <p:spPr>
            <a:xfrm>
              <a:off x="6201050" y="2269150"/>
              <a:ext cx="34275" cy="34275"/>
            </a:xfrm>
            <a:custGeom>
              <a:rect b="b" l="l" r="r" t="t"/>
              <a:pathLst>
                <a:path extrusionOk="0" h="1371" w="1371">
                  <a:moveTo>
                    <a:pt x="680" y="1"/>
                  </a:moveTo>
                  <a:cubicBezTo>
                    <a:pt x="299" y="1"/>
                    <a:pt x="1" y="310"/>
                    <a:pt x="1" y="680"/>
                  </a:cubicBezTo>
                  <a:cubicBezTo>
                    <a:pt x="1" y="1072"/>
                    <a:pt x="310" y="1370"/>
                    <a:pt x="680" y="1370"/>
                  </a:cubicBezTo>
                  <a:cubicBezTo>
                    <a:pt x="1072" y="1370"/>
                    <a:pt x="1370" y="1061"/>
                    <a:pt x="1370" y="680"/>
                  </a:cubicBezTo>
                  <a:cubicBezTo>
                    <a:pt x="1370" y="310"/>
                    <a:pt x="1072" y="1"/>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7"/>
            <p:cNvSpPr/>
            <p:nvPr/>
          </p:nvSpPr>
          <p:spPr>
            <a:xfrm>
              <a:off x="6430250" y="2269150"/>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61"/>
                    <a:pt x="1370" y="680"/>
                  </a:cubicBezTo>
                  <a:cubicBezTo>
                    <a:pt x="1370" y="310"/>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7"/>
            <p:cNvSpPr/>
            <p:nvPr/>
          </p:nvSpPr>
          <p:spPr>
            <a:xfrm>
              <a:off x="66588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7"/>
            <p:cNvSpPr/>
            <p:nvPr/>
          </p:nvSpPr>
          <p:spPr>
            <a:xfrm>
              <a:off x="6888050" y="2269150"/>
              <a:ext cx="34250" cy="34275"/>
            </a:xfrm>
            <a:custGeom>
              <a:rect b="b" l="l" r="r" t="t"/>
              <a:pathLst>
                <a:path extrusionOk="0" h="1371" w="1370">
                  <a:moveTo>
                    <a:pt x="691" y="1"/>
                  </a:moveTo>
                  <a:cubicBezTo>
                    <a:pt x="298" y="1"/>
                    <a:pt x="1" y="310"/>
                    <a:pt x="1" y="680"/>
                  </a:cubicBezTo>
                  <a:cubicBezTo>
                    <a:pt x="1" y="1072"/>
                    <a:pt x="322" y="1370"/>
                    <a:pt x="691" y="1370"/>
                  </a:cubicBezTo>
                  <a:cubicBezTo>
                    <a:pt x="1072" y="1370"/>
                    <a:pt x="1370" y="1061"/>
                    <a:pt x="1370" y="680"/>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7"/>
            <p:cNvSpPr/>
            <p:nvPr/>
          </p:nvSpPr>
          <p:spPr>
            <a:xfrm>
              <a:off x="7117250" y="2269150"/>
              <a:ext cx="34250" cy="34275"/>
            </a:xfrm>
            <a:custGeom>
              <a:rect b="b" l="l" r="r" t="t"/>
              <a:pathLst>
                <a:path extrusionOk="0" h="1371" w="1370">
                  <a:moveTo>
                    <a:pt x="691" y="1"/>
                  </a:moveTo>
                  <a:cubicBezTo>
                    <a:pt x="298" y="1"/>
                    <a:pt x="0" y="310"/>
                    <a:pt x="0" y="680"/>
                  </a:cubicBezTo>
                  <a:cubicBezTo>
                    <a:pt x="0" y="1072"/>
                    <a:pt x="322" y="1370"/>
                    <a:pt x="691" y="1370"/>
                  </a:cubicBezTo>
                  <a:cubicBezTo>
                    <a:pt x="1072" y="1370"/>
                    <a:pt x="1370" y="1061"/>
                    <a:pt x="1370" y="680"/>
                  </a:cubicBezTo>
                  <a:cubicBezTo>
                    <a:pt x="1370" y="310"/>
                    <a:pt x="1060"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7"/>
            <p:cNvSpPr/>
            <p:nvPr/>
          </p:nvSpPr>
          <p:spPr>
            <a:xfrm>
              <a:off x="55137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7"/>
            <p:cNvSpPr/>
            <p:nvPr/>
          </p:nvSpPr>
          <p:spPr>
            <a:xfrm>
              <a:off x="57429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7"/>
            <p:cNvSpPr/>
            <p:nvPr/>
          </p:nvSpPr>
          <p:spPr>
            <a:xfrm>
              <a:off x="5972175" y="2506700"/>
              <a:ext cx="34250" cy="34250"/>
            </a:xfrm>
            <a:custGeom>
              <a:rect b="b" l="l" r="r" t="t"/>
              <a:pathLst>
                <a:path extrusionOk="0" h="1370" w="1370">
                  <a:moveTo>
                    <a:pt x="679" y="0"/>
                  </a:moveTo>
                  <a:cubicBezTo>
                    <a:pt x="298" y="0"/>
                    <a:pt x="0" y="310"/>
                    <a:pt x="0" y="691"/>
                  </a:cubicBezTo>
                  <a:cubicBezTo>
                    <a:pt x="0" y="1072"/>
                    <a:pt x="298" y="1369"/>
                    <a:pt x="679" y="1369"/>
                  </a:cubicBezTo>
                  <a:cubicBezTo>
                    <a:pt x="1060" y="1369"/>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7"/>
            <p:cNvSpPr/>
            <p:nvPr/>
          </p:nvSpPr>
          <p:spPr>
            <a:xfrm>
              <a:off x="6200775"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7"/>
            <p:cNvSpPr/>
            <p:nvPr/>
          </p:nvSpPr>
          <p:spPr>
            <a:xfrm>
              <a:off x="6430250" y="2506975"/>
              <a:ext cx="34250" cy="34275"/>
            </a:xfrm>
            <a:custGeom>
              <a:rect b="b" l="l" r="r" t="t"/>
              <a:pathLst>
                <a:path extrusionOk="0" h="1371" w="1370">
                  <a:moveTo>
                    <a:pt x="679" y="1"/>
                  </a:moveTo>
                  <a:cubicBezTo>
                    <a:pt x="298" y="1"/>
                    <a:pt x="1" y="310"/>
                    <a:pt x="1" y="680"/>
                  </a:cubicBezTo>
                  <a:cubicBezTo>
                    <a:pt x="1" y="1072"/>
                    <a:pt x="310" y="1370"/>
                    <a:pt x="679" y="1370"/>
                  </a:cubicBezTo>
                  <a:cubicBezTo>
                    <a:pt x="1072" y="1370"/>
                    <a:pt x="1370" y="1049"/>
                    <a:pt x="1370" y="680"/>
                  </a:cubicBezTo>
                  <a:cubicBezTo>
                    <a:pt x="1370" y="299"/>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7"/>
            <p:cNvSpPr/>
            <p:nvPr/>
          </p:nvSpPr>
          <p:spPr>
            <a:xfrm>
              <a:off x="6659450" y="2506700"/>
              <a:ext cx="34250" cy="34250"/>
            </a:xfrm>
            <a:custGeom>
              <a:rect b="b" l="l" r="r" t="t"/>
              <a:pathLst>
                <a:path extrusionOk="0" h="1370" w="1370">
                  <a:moveTo>
                    <a:pt x="679" y="0"/>
                  </a:moveTo>
                  <a:cubicBezTo>
                    <a:pt x="298" y="0"/>
                    <a:pt x="1" y="310"/>
                    <a:pt x="1" y="691"/>
                  </a:cubicBezTo>
                  <a:cubicBezTo>
                    <a:pt x="1" y="1072"/>
                    <a:pt x="298" y="1369"/>
                    <a:pt x="679" y="1369"/>
                  </a:cubicBezTo>
                  <a:cubicBezTo>
                    <a:pt x="1060" y="1369"/>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7"/>
            <p:cNvSpPr/>
            <p:nvPr/>
          </p:nvSpPr>
          <p:spPr>
            <a:xfrm>
              <a:off x="6888650" y="2506700"/>
              <a:ext cx="33950" cy="34250"/>
            </a:xfrm>
            <a:custGeom>
              <a:rect b="b" l="l" r="r" t="t"/>
              <a:pathLst>
                <a:path extrusionOk="0" h="1370" w="1358">
                  <a:moveTo>
                    <a:pt x="679" y="0"/>
                  </a:moveTo>
                  <a:cubicBezTo>
                    <a:pt x="298" y="0"/>
                    <a:pt x="0" y="310"/>
                    <a:pt x="0" y="691"/>
                  </a:cubicBezTo>
                  <a:cubicBezTo>
                    <a:pt x="0" y="1072"/>
                    <a:pt x="298" y="1369"/>
                    <a:pt x="679" y="1369"/>
                  </a:cubicBezTo>
                  <a:cubicBezTo>
                    <a:pt x="1060" y="1369"/>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7"/>
            <p:cNvSpPr/>
            <p:nvPr/>
          </p:nvSpPr>
          <p:spPr>
            <a:xfrm>
              <a:off x="7117250" y="2506700"/>
              <a:ext cx="34250" cy="34250"/>
            </a:xfrm>
            <a:custGeom>
              <a:rect b="b" l="l" r="r" t="t"/>
              <a:pathLst>
                <a:path extrusionOk="0" h="1370" w="1370">
                  <a:moveTo>
                    <a:pt x="691" y="0"/>
                  </a:moveTo>
                  <a:cubicBezTo>
                    <a:pt x="310" y="0"/>
                    <a:pt x="0" y="310"/>
                    <a:pt x="0" y="691"/>
                  </a:cubicBezTo>
                  <a:cubicBezTo>
                    <a:pt x="0" y="1072"/>
                    <a:pt x="310" y="1369"/>
                    <a:pt x="691" y="1369"/>
                  </a:cubicBezTo>
                  <a:cubicBezTo>
                    <a:pt x="1072" y="1369"/>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7"/>
            <p:cNvSpPr/>
            <p:nvPr/>
          </p:nvSpPr>
          <p:spPr>
            <a:xfrm>
              <a:off x="55137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7"/>
            <p:cNvSpPr/>
            <p:nvPr/>
          </p:nvSpPr>
          <p:spPr>
            <a:xfrm>
              <a:off x="57429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7"/>
            <p:cNvSpPr/>
            <p:nvPr/>
          </p:nvSpPr>
          <p:spPr>
            <a:xfrm>
              <a:off x="5972175" y="2744225"/>
              <a:ext cx="34250" cy="34250"/>
            </a:xfrm>
            <a:custGeom>
              <a:rect b="b" l="l" r="r" t="t"/>
              <a:pathLst>
                <a:path extrusionOk="0" h="1370" w="1370">
                  <a:moveTo>
                    <a:pt x="679" y="0"/>
                  </a:moveTo>
                  <a:cubicBezTo>
                    <a:pt x="298" y="0"/>
                    <a:pt x="0" y="310"/>
                    <a:pt x="0" y="679"/>
                  </a:cubicBezTo>
                  <a:cubicBezTo>
                    <a:pt x="0" y="1060"/>
                    <a:pt x="298" y="1369"/>
                    <a:pt x="679" y="1369"/>
                  </a:cubicBezTo>
                  <a:cubicBezTo>
                    <a:pt x="1060" y="1369"/>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7"/>
            <p:cNvSpPr/>
            <p:nvPr/>
          </p:nvSpPr>
          <p:spPr>
            <a:xfrm>
              <a:off x="6200775"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7"/>
            <p:cNvSpPr/>
            <p:nvPr/>
          </p:nvSpPr>
          <p:spPr>
            <a:xfrm>
              <a:off x="6430250" y="2744225"/>
              <a:ext cx="34250" cy="34250"/>
            </a:xfrm>
            <a:custGeom>
              <a:rect b="b" l="l" r="r" t="t"/>
              <a:pathLst>
                <a:path extrusionOk="0" h="1370" w="1370">
                  <a:moveTo>
                    <a:pt x="679" y="0"/>
                  </a:moveTo>
                  <a:cubicBezTo>
                    <a:pt x="298" y="0"/>
                    <a:pt x="1" y="298"/>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7"/>
            <p:cNvSpPr/>
            <p:nvPr/>
          </p:nvSpPr>
          <p:spPr>
            <a:xfrm>
              <a:off x="6659450" y="2744225"/>
              <a:ext cx="34250" cy="34250"/>
            </a:xfrm>
            <a:custGeom>
              <a:rect b="b" l="l" r="r" t="t"/>
              <a:pathLst>
                <a:path extrusionOk="0" h="1370" w="1370">
                  <a:moveTo>
                    <a:pt x="679" y="0"/>
                  </a:moveTo>
                  <a:cubicBezTo>
                    <a:pt x="298" y="0"/>
                    <a:pt x="1" y="310"/>
                    <a:pt x="1" y="679"/>
                  </a:cubicBezTo>
                  <a:cubicBezTo>
                    <a:pt x="1" y="1060"/>
                    <a:pt x="298" y="1369"/>
                    <a:pt x="679" y="1369"/>
                  </a:cubicBezTo>
                  <a:cubicBezTo>
                    <a:pt x="1060" y="1369"/>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7"/>
            <p:cNvSpPr/>
            <p:nvPr/>
          </p:nvSpPr>
          <p:spPr>
            <a:xfrm>
              <a:off x="6888650" y="2744225"/>
              <a:ext cx="33950" cy="34250"/>
            </a:xfrm>
            <a:custGeom>
              <a:rect b="b" l="l" r="r" t="t"/>
              <a:pathLst>
                <a:path extrusionOk="0" h="1370" w="1358">
                  <a:moveTo>
                    <a:pt x="679" y="0"/>
                  </a:moveTo>
                  <a:cubicBezTo>
                    <a:pt x="298" y="0"/>
                    <a:pt x="0" y="310"/>
                    <a:pt x="0" y="679"/>
                  </a:cubicBezTo>
                  <a:cubicBezTo>
                    <a:pt x="0" y="1060"/>
                    <a:pt x="298" y="1369"/>
                    <a:pt x="679" y="1369"/>
                  </a:cubicBezTo>
                  <a:cubicBezTo>
                    <a:pt x="1060" y="1369"/>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7"/>
            <p:cNvSpPr/>
            <p:nvPr/>
          </p:nvSpPr>
          <p:spPr>
            <a:xfrm>
              <a:off x="7117250" y="2744225"/>
              <a:ext cx="34250" cy="34250"/>
            </a:xfrm>
            <a:custGeom>
              <a:rect b="b" l="l" r="r" t="t"/>
              <a:pathLst>
                <a:path extrusionOk="0" h="1370" w="1370">
                  <a:moveTo>
                    <a:pt x="691" y="0"/>
                  </a:moveTo>
                  <a:cubicBezTo>
                    <a:pt x="310" y="0"/>
                    <a:pt x="0" y="310"/>
                    <a:pt x="0" y="679"/>
                  </a:cubicBezTo>
                  <a:cubicBezTo>
                    <a:pt x="0" y="1060"/>
                    <a:pt x="310" y="1369"/>
                    <a:pt x="691" y="1369"/>
                  </a:cubicBezTo>
                  <a:cubicBezTo>
                    <a:pt x="1072" y="1369"/>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7"/>
            <p:cNvSpPr/>
            <p:nvPr/>
          </p:nvSpPr>
          <p:spPr>
            <a:xfrm>
              <a:off x="55137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7"/>
            <p:cNvSpPr/>
            <p:nvPr/>
          </p:nvSpPr>
          <p:spPr>
            <a:xfrm>
              <a:off x="57429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7"/>
            <p:cNvSpPr/>
            <p:nvPr/>
          </p:nvSpPr>
          <p:spPr>
            <a:xfrm>
              <a:off x="5972175" y="2967150"/>
              <a:ext cx="34250" cy="34275"/>
            </a:xfrm>
            <a:custGeom>
              <a:rect b="b" l="l" r="r" t="t"/>
              <a:pathLst>
                <a:path extrusionOk="0" h="1371" w="1370">
                  <a:moveTo>
                    <a:pt x="679" y="1"/>
                  </a:moveTo>
                  <a:cubicBezTo>
                    <a:pt x="298" y="1"/>
                    <a:pt x="0" y="299"/>
                    <a:pt x="0" y="680"/>
                  </a:cubicBezTo>
                  <a:cubicBezTo>
                    <a:pt x="0" y="1061"/>
                    <a:pt x="298" y="1370"/>
                    <a:pt x="679" y="1370"/>
                  </a:cubicBezTo>
                  <a:cubicBezTo>
                    <a:pt x="1060" y="1370"/>
                    <a:pt x="1369" y="1061"/>
                    <a:pt x="1369" y="680"/>
                  </a:cubicBezTo>
                  <a:cubicBezTo>
                    <a:pt x="1369"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7"/>
            <p:cNvSpPr/>
            <p:nvPr/>
          </p:nvSpPr>
          <p:spPr>
            <a:xfrm>
              <a:off x="6200775"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69" y="1061"/>
                    <a:pt x="1369" y="680"/>
                  </a:cubicBezTo>
                  <a:cubicBezTo>
                    <a:pt x="1369"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7"/>
            <p:cNvSpPr/>
            <p:nvPr/>
          </p:nvSpPr>
          <p:spPr>
            <a:xfrm>
              <a:off x="6430250" y="2967150"/>
              <a:ext cx="34250" cy="34275"/>
            </a:xfrm>
            <a:custGeom>
              <a:rect b="b" l="l" r="r" t="t"/>
              <a:pathLst>
                <a:path extrusionOk="0" h="1371" w="1370">
                  <a:moveTo>
                    <a:pt x="679" y="1"/>
                  </a:moveTo>
                  <a:cubicBezTo>
                    <a:pt x="298" y="1"/>
                    <a:pt x="1" y="299"/>
                    <a:pt x="1" y="680"/>
                  </a:cubicBezTo>
                  <a:cubicBezTo>
                    <a:pt x="1" y="1073"/>
                    <a:pt x="310" y="1370"/>
                    <a:pt x="679" y="1370"/>
                  </a:cubicBezTo>
                  <a:cubicBezTo>
                    <a:pt x="1072" y="1370"/>
                    <a:pt x="1370" y="1061"/>
                    <a:pt x="1370" y="680"/>
                  </a:cubicBezTo>
                  <a:cubicBezTo>
                    <a:pt x="1370" y="311"/>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7"/>
            <p:cNvSpPr/>
            <p:nvPr/>
          </p:nvSpPr>
          <p:spPr>
            <a:xfrm>
              <a:off x="6659450" y="2967150"/>
              <a:ext cx="34250" cy="34275"/>
            </a:xfrm>
            <a:custGeom>
              <a:rect b="b" l="l" r="r" t="t"/>
              <a:pathLst>
                <a:path extrusionOk="0" h="1371" w="1370">
                  <a:moveTo>
                    <a:pt x="679" y="1"/>
                  </a:moveTo>
                  <a:cubicBezTo>
                    <a:pt x="298" y="1"/>
                    <a:pt x="1" y="299"/>
                    <a:pt x="1" y="680"/>
                  </a:cubicBezTo>
                  <a:cubicBezTo>
                    <a:pt x="1" y="1061"/>
                    <a:pt x="298" y="1370"/>
                    <a:pt x="679" y="1370"/>
                  </a:cubicBezTo>
                  <a:cubicBezTo>
                    <a:pt x="1060" y="1370"/>
                    <a:pt x="1370" y="1061"/>
                    <a:pt x="1370" y="680"/>
                  </a:cubicBezTo>
                  <a:cubicBezTo>
                    <a:pt x="1370"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7"/>
            <p:cNvSpPr/>
            <p:nvPr/>
          </p:nvSpPr>
          <p:spPr>
            <a:xfrm>
              <a:off x="6888650" y="2967150"/>
              <a:ext cx="33950" cy="34275"/>
            </a:xfrm>
            <a:custGeom>
              <a:rect b="b" l="l" r="r" t="t"/>
              <a:pathLst>
                <a:path extrusionOk="0" h="1371" w="1358">
                  <a:moveTo>
                    <a:pt x="679" y="1"/>
                  </a:moveTo>
                  <a:cubicBezTo>
                    <a:pt x="298" y="1"/>
                    <a:pt x="0" y="299"/>
                    <a:pt x="0" y="680"/>
                  </a:cubicBezTo>
                  <a:cubicBezTo>
                    <a:pt x="0" y="1061"/>
                    <a:pt x="298" y="1370"/>
                    <a:pt x="679" y="1370"/>
                  </a:cubicBezTo>
                  <a:cubicBezTo>
                    <a:pt x="1060" y="1370"/>
                    <a:pt x="1358" y="1061"/>
                    <a:pt x="1358" y="680"/>
                  </a:cubicBezTo>
                  <a:cubicBezTo>
                    <a:pt x="1358" y="299"/>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7"/>
            <p:cNvSpPr/>
            <p:nvPr/>
          </p:nvSpPr>
          <p:spPr>
            <a:xfrm>
              <a:off x="7117250" y="2967150"/>
              <a:ext cx="34250" cy="34275"/>
            </a:xfrm>
            <a:custGeom>
              <a:rect b="b" l="l" r="r" t="t"/>
              <a:pathLst>
                <a:path extrusionOk="0" h="1371" w="1370">
                  <a:moveTo>
                    <a:pt x="691" y="1"/>
                  </a:moveTo>
                  <a:cubicBezTo>
                    <a:pt x="310" y="1"/>
                    <a:pt x="0" y="299"/>
                    <a:pt x="0" y="680"/>
                  </a:cubicBezTo>
                  <a:cubicBezTo>
                    <a:pt x="0" y="1061"/>
                    <a:pt x="310" y="1370"/>
                    <a:pt x="691" y="1370"/>
                  </a:cubicBezTo>
                  <a:cubicBezTo>
                    <a:pt x="1072" y="1370"/>
                    <a:pt x="1370" y="1061"/>
                    <a:pt x="1370" y="680"/>
                  </a:cubicBezTo>
                  <a:cubicBezTo>
                    <a:pt x="1370" y="299"/>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7"/>
            <p:cNvSpPr/>
            <p:nvPr/>
          </p:nvSpPr>
          <p:spPr>
            <a:xfrm>
              <a:off x="55137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70" y="1060"/>
                    <a:pt x="1370" y="691"/>
                  </a:cubicBezTo>
                  <a:cubicBezTo>
                    <a:pt x="1370"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7"/>
            <p:cNvSpPr/>
            <p:nvPr/>
          </p:nvSpPr>
          <p:spPr>
            <a:xfrm>
              <a:off x="57429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60"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7"/>
            <p:cNvSpPr/>
            <p:nvPr/>
          </p:nvSpPr>
          <p:spPr>
            <a:xfrm>
              <a:off x="5971875" y="3204400"/>
              <a:ext cx="34250" cy="34250"/>
            </a:xfrm>
            <a:custGeom>
              <a:rect b="b" l="l" r="r" t="t"/>
              <a:pathLst>
                <a:path extrusionOk="0" h="1370" w="1370">
                  <a:moveTo>
                    <a:pt x="679" y="0"/>
                  </a:moveTo>
                  <a:cubicBezTo>
                    <a:pt x="298" y="0"/>
                    <a:pt x="0" y="310"/>
                    <a:pt x="0" y="691"/>
                  </a:cubicBezTo>
                  <a:cubicBezTo>
                    <a:pt x="0" y="1072"/>
                    <a:pt x="310" y="1369"/>
                    <a:pt x="679" y="1369"/>
                  </a:cubicBezTo>
                  <a:cubicBezTo>
                    <a:pt x="1072" y="1369"/>
                    <a:pt x="1369" y="1060"/>
                    <a:pt x="1369" y="691"/>
                  </a:cubicBezTo>
                  <a:cubicBezTo>
                    <a:pt x="1369" y="310"/>
                    <a:pt x="1072"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7"/>
            <p:cNvSpPr/>
            <p:nvPr/>
          </p:nvSpPr>
          <p:spPr>
            <a:xfrm>
              <a:off x="6201050" y="3204400"/>
              <a:ext cx="34275" cy="34250"/>
            </a:xfrm>
            <a:custGeom>
              <a:rect b="b" l="l" r="r" t="t"/>
              <a:pathLst>
                <a:path extrusionOk="0" h="1370" w="1371">
                  <a:moveTo>
                    <a:pt x="680" y="0"/>
                  </a:moveTo>
                  <a:cubicBezTo>
                    <a:pt x="299" y="0"/>
                    <a:pt x="1" y="310"/>
                    <a:pt x="1" y="691"/>
                  </a:cubicBezTo>
                  <a:cubicBezTo>
                    <a:pt x="1" y="1072"/>
                    <a:pt x="310" y="1369"/>
                    <a:pt x="680" y="1369"/>
                  </a:cubicBezTo>
                  <a:cubicBezTo>
                    <a:pt x="1072" y="1369"/>
                    <a:pt x="1370" y="1060"/>
                    <a:pt x="1370" y="691"/>
                  </a:cubicBezTo>
                  <a:cubicBezTo>
                    <a:pt x="1370" y="310"/>
                    <a:pt x="1072" y="12"/>
                    <a:pt x="680"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7"/>
            <p:cNvSpPr/>
            <p:nvPr/>
          </p:nvSpPr>
          <p:spPr>
            <a:xfrm>
              <a:off x="6430250" y="3204400"/>
              <a:ext cx="34250" cy="34250"/>
            </a:xfrm>
            <a:custGeom>
              <a:rect b="b" l="l" r="r" t="t"/>
              <a:pathLst>
                <a:path extrusionOk="0" h="1370" w="1370">
                  <a:moveTo>
                    <a:pt x="679" y="0"/>
                  </a:moveTo>
                  <a:cubicBezTo>
                    <a:pt x="298" y="0"/>
                    <a:pt x="1" y="310"/>
                    <a:pt x="1" y="691"/>
                  </a:cubicBezTo>
                  <a:cubicBezTo>
                    <a:pt x="1" y="1072"/>
                    <a:pt x="310" y="1369"/>
                    <a:pt x="679" y="1369"/>
                  </a:cubicBezTo>
                  <a:cubicBezTo>
                    <a:pt x="1072" y="1369"/>
                    <a:pt x="1370" y="1060"/>
                    <a:pt x="1370" y="691"/>
                  </a:cubicBezTo>
                  <a:cubicBezTo>
                    <a:pt x="1370" y="310"/>
                    <a:pt x="1048" y="12"/>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7"/>
            <p:cNvSpPr/>
            <p:nvPr/>
          </p:nvSpPr>
          <p:spPr>
            <a:xfrm>
              <a:off x="66588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7"/>
            <p:cNvSpPr/>
            <p:nvPr/>
          </p:nvSpPr>
          <p:spPr>
            <a:xfrm>
              <a:off x="6888050" y="3204400"/>
              <a:ext cx="34250" cy="34250"/>
            </a:xfrm>
            <a:custGeom>
              <a:rect b="b" l="l" r="r" t="t"/>
              <a:pathLst>
                <a:path extrusionOk="0" h="1370" w="1370">
                  <a:moveTo>
                    <a:pt x="691" y="0"/>
                  </a:moveTo>
                  <a:cubicBezTo>
                    <a:pt x="298" y="0"/>
                    <a:pt x="1" y="310"/>
                    <a:pt x="1" y="691"/>
                  </a:cubicBezTo>
                  <a:cubicBezTo>
                    <a:pt x="1" y="1072"/>
                    <a:pt x="322" y="1369"/>
                    <a:pt x="691" y="1369"/>
                  </a:cubicBezTo>
                  <a:cubicBezTo>
                    <a:pt x="1072" y="1369"/>
                    <a:pt x="1370" y="1060"/>
                    <a:pt x="1370" y="691"/>
                  </a:cubicBezTo>
                  <a:cubicBezTo>
                    <a:pt x="1370" y="310"/>
                    <a:pt x="1072"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7"/>
            <p:cNvSpPr/>
            <p:nvPr/>
          </p:nvSpPr>
          <p:spPr>
            <a:xfrm>
              <a:off x="7117250" y="3204400"/>
              <a:ext cx="34250" cy="34250"/>
            </a:xfrm>
            <a:custGeom>
              <a:rect b="b" l="l" r="r" t="t"/>
              <a:pathLst>
                <a:path extrusionOk="0" h="1370" w="1370">
                  <a:moveTo>
                    <a:pt x="691" y="0"/>
                  </a:moveTo>
                  <a:cubicBezTo>
                    <a:pt x="298" y="0"/>
                    <a:pt x="0" y="310"/>
                    <a:pt x="0" y="691"/>
                  </a:cubicBezTo>
                  <a:cubicBezTo>
                    <a:pt x="0" y="1072"/>
                    <a:pt x="322" y="1369"/>
                    <a:pt x="691" y="1369"/>
                  </a:cubicBezTo>
                  <a:cubicBezTo>
                    <a:pt x="1072" y="1369"/>
                    <a:pt x="1370" y="1060"/>
                    <a:pt x="1370" y="691"/>
                  </a:cubicBezTo>
                  <a:cubicBezTo>
                    <a:pt x="1370" y="310"/>
                    <a:pt x="1060" y="12"/>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7"/>
            <p:cNvSpPr/>
            <p:nvPr/>
          </p:nvSpPr>
          <p:spPr>
            <a:xfrm>
              <a:off x="55137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7"/>
            <p:cNvSpPr/>
            <p:nvPr/>
          </p:nvSpPr>
          <p:spPr>
            <a:xfrm>
              <a:off x="57429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7"/>
            <p:cNvSpPr/>
            <p:nvPr/>
          </p:nvSpPr>
          <p:spPr>
            <a:xfrm>
              <a:off x="5972175" y="3442225"/>
              <a:ext cx="34250" cy="34250"/>
            </a:xfrm>
            <a:custGeom>
              <a:rect b="b" l="l" r="r" t="t"/>
              <a:pathLst>
                <a:path extrusionOk="0" h="1370" w="1370">
                  <a:moveTo>
                    <a:pt x="679" y="0"/>
                  </a:moveTo>
                  <a:cubicBezTo>
                    <a:pt x="298" y="0"/>
                    <a:pt x="0" y="310"/>
                    <a:pt x="0" y="691"/>
                  </a:cubicBezTo>
                  <a:cubicBezTo>
                    <a:pt x="0" y="1060"/>
                    <a:pt x="298" y="1370"/>
                    <a:pt x="679" y="1370"/>
                  </a:cubicBezTo>
                  <a:cubicBezTo>
                    <a:pt x="1060" y="1370"/>
                    <a:pt x="1369" y="1060"/>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7"/>
            <p:cNvSpPr/>
            <p:nvPr/>
          </p:nvSpPr>
          <p:spPr>
            <a:xfrm>
              <a:off x="6200775"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69" y="1060"/>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7"/>
            <p:cNvSpPr/>
            <p:nvPr/>
          </p:nvSpPr>
          <p:spPr>
            <a:xfrm>
              <a:off x="6430250" y="3442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7"/>
            <p:cNvSpPr/>
            <p:nvPr/>
          </p:nvSpPr>
          <p:spPr>
            <a:xfrm>
              <a:off x="6659450" y="3442225"/>
              <a:ext cx="34250" cy="34250"/>
            </a:xfrm>
            <a:custGeom>
              <a:rect b="b" l="l" r="r" t="t"/>
              <a:pathLst>
                <a:path extrusionOk="0" h="1370" w="1370">
                  <a:moveTo>
                    <a:pt x="679" y="0"/>
                  </a:moveTo>
                  <a:cubicBezTo>
                    <a:pt x="298" y="0"/>
                    <a:pt x="1" y="310"/>
                    <a:pt x="1" y="691"/>
                  </a:cubicBezTo>
                  <a:cubicBezTo>
                    <a:pt x="1" y="1060"/>
                    <a:pt x="298" y="1370"/>
                    <a:pt x="679" y="1370"/>
                  </a:cubicBezTo>
                  <a:cubicBezTo>
                    <a:pt x="1060" y="1370"/>
                    <a:pt x="1370" y="1060"/>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7"/>
            <p:cNvSpPr/>
            <p:nvPr/>
          </p:nvSpPr>
          <p:spPr>
            <a:xfrm>
              <a:off x="6888650" y="3442225"/>
              <a:ext cx="33950" cy="34250"/>
            </a:xfrm>
            <a:custGeom>
              <a:rect b="b" l="l" r="r" t="t"/>
              <a:pathLst>
                <a:path extrusionOk="0" h="1370" w="1358">
                  <a:moveTo>
                    <a:pt x="679" y="0"/>
                  </a:moveTo>
                  <a:cubicBezTo>
                    <a:pt x="298" y="0"/>
                    <a:pt x="0" y="310"/>
                    <a:pt x="0" y="691"/>
                  </a:cubicBezTo>
                  <a:cubicBezTo>
                    <a:pt x="0" y="1060"/>
                    <a:pt x="298" y="1370"/>
                    <a:pt x="679" y="1370"/>
                  </a:cubicBezTo>
                  <a:cubicBezTo>
                    <a:pt x="1060" y="1370"/>
                    <a:pt x="1358" y="1060"/>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7"/>
            <p:cNvSpPr/>
            <p:nvPr/>
          </p:nvSpPr>
          <p:spPr>
            <a:xfrm>
              <a:off x="7117250" y="3442225"/>
              <a:ext cx="34250" cy="34250"/>
            </a:xfrm>
            <a:custGeom>
              <a:rect b="b" l="l" r="r" t="t"/>
              <a:pathLst>
                <a:path extrusionOk="0" h="1370" w="1370">
                  <a:moveTo>
                    <a:pt x="691" y="0"/>
                  </a:moveTo>
                  <a:cubicBezTo>
                    <a:pt x="310" y="0"/>
                    <a:pt x="0" y="310"/>
                    <a:pt x="0" y="691"/>
                  </a:cubicBezTo>
                  <a:cubicBezTo>
                    <a:pt x="0" y="1060"/>
                    <a:pt x="310" y="1370"/>
                    <a:pt x="691" y="1370"/>
                  </a:cubicBezTo>
                  <a:cubicBezTo>
                    <a:pt x="1072" y="1370"/>
                    <a:pt x="1370" y="1060"/>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7"/>
            <p:cNvSpPr/>
            <p:nvPr/>
          </p:nvSpPr>
          <p:spPr>
            <a:xfrm>
              <a:off x="55137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7"/>
            <p:cNvSpPr/>
            <p:nvPr/>
          </p:nvSpPr>
          <p:spPr>
            <a:xfrm>
              <a:off x="57429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7"/>
            <p:cNvSpPr/>
            <p:nvPr/>
          </p:nvSpPr>
          <p:spPr>
            <a:xfrm>
              <a:off x="5972175" y="3680050"/>
              <a:ext cx="34250" cy="34250"/>
            </a:xfrm>
            <a:custGeom>
              <a:rect b="b" l="l" r="r" t="t"/>
              <a:pathLst>
                <a:path extrusionOk="0" h="1370" w="1370">
                  <a:moveTo>
                    <a:pt x="679" y="0"/>
                  </a:moveTo>
                  <a:cubicBezTo>
                    <a:pt x="298" y="0"/>
                    <a:pt x="0" y="298"/>
                    <a:pt x="0" y="679"/>
                  </a:cubicBezTo>
                  <a:cubicBezTo>
                    <a:pt x="0" y="1060"/>
                    <a:pt x="298" y="1370"/>
                    <a:pt x="679" y="1370"/>
                  </a:cubicBezTo>
                  <a:cubicBezTo>
                    <a:pt x="1060" y="1370"/>
                    <a:pt x="1369" y="1060"/>
                    <a:pt x="1369" y="679"/>
                  </a:cubicBezTo>
                  <a:cubicBezTo>
                    <a:pt x="1369"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7"/>
            <p:cNvSpPr/>
            <p:nvPr/>
          </p:nvSpPr>
          <p:spPr>
            <a:xfrm>
              <a:off x="6200775"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69" y="1060"/>
                    <a:pt x="1369" y="679"/>
                  </a:cubicBezTo>
                  <a:cubicBezTo>
                    <a:pt x="1369"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7"/>
            <p:cNvSpPr/>
            <p:nvPr/>
          </p:nvSpPr>
          <p:spPr>
            <a:xfrm>
              <a:off x="6430250" y="3680050"/>
              <a:ext cx="34250" cy="34250"/>
            </a:xfrm>
            <a:custGeom>
              <a:rect b="b" l="l" r="r" t="t"/>
              <a:pathLst>
                <a:path extrusionOk="0" h="1370" w="1370">
                  <a:moveTo>
                    <a:pt x="679" y="0"/>
                  </a:moveTo>
                  <a:cubicBezTo>
                    <a:pt x="298" y="0"/>
                    <a:pt x="1" y="298"/>
                    <a:pt x="1" y="679"/>
                  </a:cubicBezTo>
                  <a:cubicBezTo>
                    <a:pt x="1" y="1072"/>
                    <a:pt x="310" y="1370"/>
                    <a:pt x="679" y="1370"/>
                  </a:cubicBezTo>
                  <a:cubicBezTo>
                    <a:pt x="1072" y="1370"/>
                    <a:pt x="1370" y="1060"/>
                    <a:pt x="1370" y="679"/>
                  </a:cubicBezTo>
                  <a:cubicBezTo>
                    <a:pt x="1370" y="298"/>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7"/>
            <p:cNvSpPr/>
            <p:nvPr/>
          </p:nvSpPr>
          <p:spPr>
            <a:xfrm>
              <a:off x="6659450" y="3680050"/>
              <a:ext cx="34250" cy="34250"/>
            </a:xfrm>
            <a:custGeom>
              <a:rect b="b" l="l" r="r" t="t"/>
              <a:pathLst>
                <a:path extrusionOk="0" h="1370" w="1370">
                  <a:moveTo>
                    <a:pt x="679" y="0"/>
                  </a:moveTo>
                  <a:cubicBezTo>
                    <a:pt x="298" y="0"/>
                    <a:pt x="1" y="298"/>
                    <a:pt x="1" y="679"/>
                  </a:cubicBezTo>
                  <a:cubicBezTo>
                    <a:pt x="1" y="1060"/>
                    <a:pt x="298" y="1370"/>
                    <a:pt x="679" y="1370"/>
                  </a:cubicBezTo>
                  <a:cubicBezTo>
                    <a:pt x="1060" y="1370"/>
                    <a:pt x="1370" y="1060"/>
                    <a:pt x="1370" y="679"/>
                  </a:cubicBezTo>
                  <a:cubicBezTo>
                    <a:pt x="1370"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7"/>
            <p:cNvSpPr/>
            <p:nvPr/>
          </p:nvSpPr>
          <p:spPr>
            <a:xfrm>
              <a:off x="6888650" y="3680050"/>
              <a:ext cx="33950" cy="34250"/>
            </a:xfrm>
            <a:custGeom>
              <a:rect b="b" l="l" r="r" t="t"/>
              <a:pathLst>
                <a:path extrusionOk="0" h="1370" w="1358">
                  <a:moveTo>
                    <a:pt x="679" y="0"/>
                  </a:moveTo>
                  <a:cubicBezTo>
                    <a:pt x="298" y="0"/>
                    <a:pt x="0" y="298"/>
                    <a:pt x="0" y="679"/>
                  </a:cubicBezTo>
                  <a:cubicBezTo>
                    <a:pt x="0" y="1060"/>
                    <a:pt x="298" y="1370"/>
                    <a:pt x="679" y="1370"/>
                  </a:cubicBezTo>
                  <a:cubicBezTo>
                    <a:pt x="1060" y="1370"/>
                    <a:pt x="1358" y="1060"/>
                    <a:pt x="1358" y="679"/>
                  </a:cubicBezTo>
                  <a:cubicBezTo>
                    <a:pt x="1358" y="298"/>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7"/>
            <p:cNvSpPr/>
            <p:nvPr/>
          </p:nvSpPr>
          <p:spPr>
            <a:xfrm>
              <a:off x="7117250" y="3680050"/>
              <a:ext cx="34250" cy="34250"/>
            </a:xfrm>
            <a:custGeom>
              <a:rect b="b" l="l" r="r" t="t"/>
              <a:pathLst>
                <a:path extrusionOk="0" h="1370" w="1370">
                  <a:moveTo>
                    <a:pt x="691" y="0"/>
                  </a:moveTo>
                  <a:cubicBezTo>
                    <a:pt x="310" y="0"/>
                    <a:pt x="0" y="298"/>
                    <a:pt x="0" y="679"/>
                  </a:cubicBezTo>
                  <a:cubicBezTo>
                    <a:pt x="0" y="1060"/>
                    <a:pt x="310" y="1370"/>
                    <a:pt x="691" y="1370"/>
                  </a:cubicBezTo>
                  <a:cubicBezTo>
                    <a:pt x="1072" y="1370"/>
                    <a:pt x="1370" y="1060"/>
                    <a:pt x="1370" y="679"/>
                  </a:cubicBezTo>
                  <a:cubicBezTo>
                    <a:pt x="1370" y="298"/>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7"/>
            <p:cNvSpPr/>
            <p:nvPr/>
          </p:nvSpPr>
          <p:spPr>
            <a:xfrm>
              <a:off x="55137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7"/>
            <p:cNvSpPr/>
            <p:nvPr/>
          </p:nvSpPr>
          <p:spPr>
            <a:xfrm>
              <a:off x="57429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7"/>
            <p:cNvSpPr/>
            <p:nvPr/>
          </p:nvSpPr>
          <p:spPr>
            <a:xfrm>
              <a:off x="5972175" y="3902400"/>
              <a:ext cx="34250" cy="34250"/>
            </a:xfrm>
            <a:custGeom>
              <a:rect b="b" l="l" r="r" t="t"/>
              <a:pathLst>
                <a:path extrusionOk="0" h="1370" w="1370">
                  <a:moveTo>
                    <a:pt x="679" y="0"/>
                  </a:moveTo>
                  <a:cubicBezTo>
                    <a:pt x="298" y="0"/>
                    <a:pt x="0" y="310"/>
                    <a:pt x="0" y="691"/>
                  </a:cubicBezTo>
                  <a:cubicBezTo>
                    <a:pt x="0" y="1072"/>
                    <a:pt x="298" y="1370"/>
                    <a:pt x="679" y="1370"/>
                  </a:cubicBezTo>
                  <a:cubicBezTo>
                    <a:pt x="1060" y="1370"/>
                    <a:pt x="1369" y="1072"/>
                    <a:pt x="1369" y="691"/>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7"/>
            <p:cNvSpPr/>
            <p:nvPr/>
          </p:nvSpPr>
          <p:spPr>
            <a:xfrm>
              <a:off x="6200775"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69" y="1072"/>
                    <a:pt x="1369" y="691"/>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7"/>
            <p:cNvSpPr/>
            <p:nvPr/>
          </p:nvSpPr>
          <p:spPr>
            <a:xfrm>
              <a:off x="6430250" y="3902400"/>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22"/>
                    <a:pt x="1048" y="24"/>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7"/>
            <p:cNvSpPr/>
            <p:nvPr/>
          </p:nvSpPr>
          <p:spPr>
            <a:xfrm>
              <a:off x="6659450" y="3902400"/>
              <a:ext cx="34250" cy="34250"/>
            </a:xfrm>
            <a:custGeom>
              <a:rect b="b" l="l" r="r" t="t"/>
              <a:pathLst>
                <a:path extrusionOk="0" h="1370" w="1370">
                  <a:moveTo>
                    <a:pt x="679" y="0"/>
                  </a:moveTo>
                  <a:cubicBezTo>
                    <a:pt x="298" y="0"/>
                    <a:pt x="1" y="310"/>
                    <a:pt x="1" y="691"/>
                  </a:cubicBezTo>
                  <a:cubicBezTo>
                    <a:pt x="1" y="1072"/>
                    <a:pt x="298" y="1370"/>
                    <a:pt x="679" y="1370"/>
                  </a:cubicBezTo>
                  <a:cubicBezTo>
                    <a:pt x="1060" y="1370"/>
                    <a:pt x="1370" y="1072"/>
                    <a:pt x="1370" y="691"/>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7"/>
            <p:cNvSpPr/>
            <p:nvPr/>
          </p:nvSpPr>
          <p:spPr>
            <a:xfrm>
              <a:off x="6888650" y="3902400"/>
              <a:ext cx="33950" cy="34250"/>
            </a:xfrm>
            <a:custGeom>
              <a:rect b="b" l="l" r="r" t="t"/>
              <a:pathLst>
                <a:path extrusionOk="0" h="1370" w="1358">
                  <a:moveTo>
                    <a:pt x="679" y="0"/>
                  </a:moveTo>
                  <a:cubicBezTo>
                    <a:pt x="298" y="0"/>
                    <a:pt x="0" y="310"/>
                    <a:pt x="0" y="691"/>
                  </a:cubicBezTo>
                  <a:cubicBezTo>
                    <a:pt x="0" y="1072"/>
                    <a:pt x="298" y="1370"/>
                    <a:pt x="679" y="1370"/>
                  </a:cubicBezTo>
                  <a:cubicBezTo>
                    <a:pt x="1060" y="1370"/>
                    <a:pt x="1358" y="1072"/>
                    <a:pt x="1358" y="691"/>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7"/>
            <p:cNvSpPr/>
            <p:nvPr/>
          </p:nvSpPr>
          <p:spPr>
            <a:xfrm>
              <a:off x="7117250" y="3902400"/>
              <a:ext cx="34250" cy="34250"/>
            </a:xfrm>
            <a:custGeom>
              <a:rect b="b" l="l" r="r" t="t"/>
              <a:pathLst>
                <a:path extrusionOk="0" h="1370" w="1370">
                  <a:moveTo>
                    <a:pt x="691" y="0"/>
                  </a:moveTo>
                  <a:cubicBezTo>
                    <a:pt x="310" y="0"/>
                    <a:pt x="0" y="310"/>
                    <a:pt x="0" y="691"/>
                  </a:cubicBezTo>
                  <a:cubicBezTo>
                    <a:pt x="0" y="1072"/>
                    <a:pt x="310" y="1370"/>
                    <a:pt x="691" y="1370"/>
                  </a:cubicBezTo>
                  <a:cubicBezTo>
                    <a:pt x="1072" y="1370"/>
                    <a:pt x="1370" y="1072"/>
                    <a:pt x="1370" y="691"/>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7"/>
            <p:cNvSpPr/>
            <p:nvPr/>
          </p:nvSpPr>
          <p:spPr>
            <a:xfrm>
              <a:off x="55137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7"/>
            <p:cNvSpPr/>
            <p:nvPr/>
          </p:nvSpPr>
          <p:spPr>
            <a:xfrm>
              <a:off x="57429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7"/>
            <p:cNvSpPr/>
            <p:nvPr/>
          </p:nvSpPr>
          <p:spPr>
            <a:xfrm>
              <a:off x="5972175" y="4140225"/>
              <a:ext cx="34250" cy="34250"/>
            </a:xfrm>
            <a:custGeom>
              <a:rect b="b" l="l" r="r" t="t"/>
              <a:pathLst>
                <a:path extrusionOk="0" h="1370" w="1370">
                  <a:moveTo>
                    <a:pt x="679" y="0"/>
                  </a:moveTo>
                  <a:cubicBezTo>
                    <a:pt x="298" y="0"/>
                    <a:pt x="0" y="310"/>
                    <a:pt x="0" y="679"/>
                  </a:cubicBezTo>
                  <a:cubicBezTo>
                    <a:pt x="0" y="1060"/>
                    <a:pt x="298" y="1370"/>
                    <a:pt x="679" y="1370"/>
                  </a:cubicBezTo>
                  <a:cubicBezTo>
                    <a:pt x="1060" y="1370"/>
                    <a:pt x="1369" y="1060"/>
                    <a:pt x="1369" y="679"/>
                  </a:cubicBezTo>
                  <a:cubicBezTo>
                    <a:pt x="1369"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7"/>
            <p:cNvSpPr/>
            <p:nvPr/>
          </p:nvSpPr>
          <p:spPr>
            <a:xfrm>
              <a:off x="6200775"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69" y="1060"/>
                    <a:pt x="1369" y="679"/>
                  </a:cubicBezTo>
                  <a:cubicBezTo>
                    <a:pt x="1369"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7"/>
            <p:cNvSpPr/>
            <p:nvPr/>
          </p:nvSpPr>
          <p:spPr>
            <a:xfrm>
              <a:off x="6430250" y="4140225"/>
              <a:ext cx="34250" cy="34250"/>
            </a:xfrm>
            <a:custGeom>
              <a:rect b="b" l="l" r="r" t="t"/>
              <a:pathLst>
                <a:path extrusionOk="0" h="1370" w="1370">
                  <a:moveTo>
                    <a:pt x="679" y="0"/>
                  </a:moveTo>
                  <a:cubicBezTo>
                    <a:pt x="298" y="0"/>
                    <a:pt x="1" y="298"/>
                    <a:pt x="1" y="691"/>
                  </a:cubicBezTo>
                  <a:cubicBezTo>
                    <a:pt x="1" y="1072"/>
                    <a:pt x="310" y="1370"/>
                    <a:pt x="679" y="1370"/>
                  </a:cubicBezTo>
                  <a:cubicBezTo>
                    <a:pt x="1072" y="1370"/>
                    <a:pt x="1370" y="1060"/>
                    <a:pt x="1370" y="691"/>
                  </a:cubicBezTo>
                  <a:cubicBezTo>
                    <a:pt x="1370" y="310"/>
                    <a:pt x="1048"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7"/>
            <p:cNvSpPr/>
            <p:nvPr/>
          </p:nvSpPr>
          <p:spPr>
            <a:xfrm>
              <a:off x="6659450" y="4140225"/>
              <a:ext cx="34250" cy="34250"/>
            </a:xfrm>
            <a:custGeom>
              <a:rect b="b" l="l" r="r" t="t"/>
              <a:pathLst>
                <a:path extrusionOk="0" h="1370" w="1370">
                  <a:moveTo>
                    <a:pt x="679" y="0"/>
                  </a:moveTo>
                  <a:cubicBezTo>
                    <a:pt x="298" y="0"/>
                    <a:pt x="1" y="310"/>
                    <a:pt x="1" y="679"/>
                  </a:cubicBezTo>
                  <a:cubicBezTo>
                    <a:pt x="1" y="1060"/>
                    <a:pt x="298" y="1370"/>
                    <a:pt x="679" y="1370"/>
                  </a:cubicBezTo>
                  <a:cubicBezTo>
                    <a:pt x="1060" y="1370"/>
                    <a:pt x="1370" y="1060"/>
                    <a:pt x="1370" y="679"/>
                  </a:cubicBezTo>
                  <a:cubicBezTo>
                    <a:pt x="1370"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7"/>
            <p:cNvSpPr/>
            <p:nvPr/>
          </p:nvSpPr>
          <p:spPr>
            <a:xfrm>
              <a:off x="6888650" y="4140225"/>
              <a:ext cx="33950" cy="34250"/>
            </a:xfrm>
            <a:custGeom>
              <a:rect b="b" l="l" r="r" t="t"/>
              <a:pathLst>
                <a:path extrusionOk="0" h="1370" w="1358">
                  <a:moveTo>
                    <a:pt x="679" y="0"/>
                  </a:moveTo>
                  <a:cubicBezTo>
                    <a:pt x="298" y="0"/>
                    <a:pt x="0" y="310"/>
                    <a:pt x="0" y="679"/>
                  </a:cubicBezTo>
                  <a:cubicBezTo>
                    <a:pt x="0" y="1060"/>
                    <a:pt x="298" y="1370"/>
                    <a:pt x="679" y="1370"/>
                  </a:cubicBezTo>
                  <a:cubicBezTo>
                    <a:pt x="1060" y="1370"/>
                    <a:pt x="1358" y="1060"/>
                    <a:pt x="1358" y="679"/>
                  </a:cubicBezTo>
                  <a:cubicBezTo>
                    <a:pt x="1358" y="310"/>
                    <a:pt x="1060" y="0"/>
                    <a:pt x="679"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7"/>
            <p:cNvSpPr/>
            <p:nvPr/>
          </p:nvSpPr>
          <p:spPr>
            <a:xfrm>
              <a:off x="7117250" y="4140225"/>
              <a:ext cx="34250" cy="34250"/>
            </a:xfrm>
            <a:custGeom>
              <a:rect b="b" l="l" r="r" t="t"/>
              <a:pathLst>
                <a:path extrusionOk="0" h="1370" w="1370">
                  <a:moveTo>
                    <a:pt x="691" y="0"/>
                  </a:moveTo>
                  <a:cubicBezTo>
                    <a:pt x="310" y="0"/>
                    <a:pt x="0" y="310"/>
                    <a:pt x="0" y="679"/>
                  </a:cubicBezTo>
                  <a:cubicBezTo>
                    <a:pt x="0" y="1060"/>
                    <a:pt x="310" y="1370"/>
                    <a:pt x="691" y="1370"/>
                  </a:cubicBezTo>
                  <a:cubicBezTo>
                    <a:pt x="1072" y="1370"/>
                    <a:pt x="1370" y="1060"/>
                    <a:pt x="1370" y="679"/>
                  </a:cubicBezTo>
                  <a:cubicBezTo>
                    <a:pt x="1370" y="310"/>
                    <a:pt x="1072" y="0"/>
                    <a:pt x="691" y="0"/>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7"/>
            <p:cNvSpPr/>
            <p:nvPr/>
          </p:nvSpPr>
          <p:spPr>
            <a:xfrm>
              <a:off x="55137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70" y="1048"/>
                    <a:pt x="1370" y="679"/>
                  </a:cubicBezTo>
                  <a:cubicBezTo>
                    <a:pt x="1370"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7"/>
            <p:cNvSpPr/>
            <p:nvPr/>
          </p:nvSpPr>
          <p:spPr>
            <a:xfrm>
              <a:off x="57429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60"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7"/>
            <p:cNvSpPr/>
            <p:nvPr/>
          </p:nvSpPr>
          <p:spPr>
            <a:xfrm>
              <a:off x="5971875" y="4377750"/>
              <a:ext cx="34250" cy="34250"/>
            </a:xfrm>
            <a:custGeom>
              <a:rect b="b" l="l" r="r" t="t"/>
              <a:pathLst>
                <a:path extrusionOk="0" h="1370" w="1370">
                  <a:moveTo>
                    <a:pt x="679" y="1"/>
                  </a:moveTo>
                  <a:cubicBezTo>
                    <a:pt x="298" y="1"/>
                    <a:pt x="0" y="310"/>
                    <a:pt x="0" y="679"/>
                  </a:cubicBezTo>
                  <a:cubicBezTo>
                    <a:pt x="0" y="1072"/>
                    <a:pt x="310" y="1370"/>
                    <a:pt x="679" y="1370"/>
                  </a:cubicBezTo>
                  <a:cubicBezTo>
                    <a:pt x="1072" y="1370"/>
                    <a:pt x="1369" y="1048"/>
                    <a:pt x="1369" y="679"/>
                  </a:cubicBezTo>
                  <a:cubicBezTo>
                    <a:pt x="1369" y="310"/>
                    <a:pt x="1072"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7"/>
            <p:cNvSpPr/>
            <p:nvPr/>
          </p:nvSpPr>
          <p:spPr>
            <a:xfrm>
              <a:off x="6201050" y="4377750"/>
              <a:ext cx="34275" cy="34250"/>
            </a:xfrm>
            <a:custGeom>
              <a:rect b="b" l="l" r="r" t="t"/>
              <a:pathLst>
                <a:path extrusionOk="0" h="1370" w="1371">
                  <a:moveTo>
                    <a:pt x="680" y="1"/>
                  </a:moveTo>
                  <a:cubicBezTo>
                    <a:pt x="299" y="1"/>
                    <a:pt x="1" y="310"/>
                    <a:pt x="1" y="679"/>
                  </a:cubicBezTo>
                  <a:cubicBezTo>
                    <a:pt x="1" y="1072"/>
                    <a:pt x="310" y="1370"/>
                    <a:pt x="680" y="1370"/>
                  </a:cubicBezTo>
                  <a:cubicBezTo>
                    <a:pt x="1072" y="1370"/>
                    <a:pt x="1370" y="1048"/>
                    <a:pt x="1370" y="679"/>
                  </a:cubicBezTo>
                  <a:cubicBezTo>
                    <a:pt x="1370" y="310"/>
                    <a:pt x="1072" y="12"/>
                    <a:pt x="680"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7"/>
            <p:cNvSpPr/>
            <p:nvPr/>
          </p:nvSpPr>
          <p:spPr>
            <a:xfrm>
              <a:off x="6430250" y="4377750"/>
              <a:ext cx="34250" cy="34250"/>
            </a:xfrm>
            <a:custGeom>
              <a:rect b="b" l="l" r="r" t="t"/>
              <a:pathLst>
                <a:path extrusionOk="0" h="1370" w="1370">
                  <a:moveTo>
                    <a:pt x="679" y="1"/>
                  </a:moveTo>
                  <a:cubicBezTo>
                    <a:pt x="298" y="1"/>
                    <a:pt x="1" y="310"/>
                    <a:pt x="1" y="679"/>
                  </a:cubicBezTo>
                  <a:cubicBezTo>
                    <a:pt x="1" y="1072"/>
                    <a:pt x="310" y="1370"/>
                    <a:pt x="679" y="1370"/>
                  </a:cubicBezTo>
                  <a:cubicBezTo>
                    <a:pt x="1072" y="1370"/>
                    <a:pt x="1370" y="1048"/>
                    <a:pt x="1370" y="679"/>
                  </a:cubicBezTo>
                  <a:cubicBezTo>
                    <a:pt x="1370" y="310"/>
                    <a:pt x="1048" y="12"/>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7"/>
            <p:cNvSpPr/>
            <p:nvPr/>
          </p:nvSpPr>
          <p:spPr>
            <a:xfrm>
              <a:off x="66588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7"/>
            <p:cNvSpPr/>
            <p:nvPr/>
          </p:nvSpPr>
          <p:spPr>
            <a:xfrm>
              <a:off x="6888050" y="4377750"/>
              <a:ext cx="34250" cy="34250"/>
            </a:xfrm>
            <a:custGeom>
              <a:rect b="b" l="l" r="r" t="t"/>
              <a:pathLst>
                <a:path extrusionOk="0" h="1370" w="1370">
                  <a:moveTo>
                    <a:pt x="691" y="1"/>
                  </a:moveTo>
                  <a:cubicBezTo>
                    <a:pt x="298" y="1"/>
                    <a:pt x="1" y="310"/>
                    <a:pt x="1" y="679"/>
                  </a:cubicBezTo>
                  <a:cubicBezTo>
                    <a:pt x="1" y="1072"/>
                    <a:pt x="322" y="1370"/>
                    <a:pt x="691" y="1370"/>
                  </a:cubicBezTo>
                  <a:cubicBezTo>
                    <a:pt x="1072" y="1370"/>
                    <a:pt x="1370" y="1048"/>
                    <a:pt x="1370" y="679"/>
                  </a:cubicBezTo>
                  <a:cubicBezTo>
                    <a:pt x="1370" y="310"/>
                    <a:pt x="1072"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7"/>
            <p:cNvSpPr/>
            <p:nvPr/>
          </p:nvSpPr>
          <p:spPr>
            <a:xfrm>
              <a:off x="7117250" y="4377750"/>
              <a:ext cx="34250" cy="34250"/>
            </a:xfrm>
            <a:custGeom>
              <a:rect b="b" l="l" r="r" t="t"/>
              <a:pathLst>
                <a:path extrusionOk="0" h="1370" w="1370">
                  <a:moveTo>
                    <a:pt x="691" y="1"/>
                  </a:moveTo>
                  <a:cubicBezTo>
                    <a:pt x="298" y="1"/>
                    <a:pt x="0" y="310"/>
                    <a:pt x="0" y="679"/>
                  </a:cubicBezTo>
                  <a:cubicBezTo>
                    <a:pt x="0" y="1072"/>
                    <a:pt x="322" y="1370"/>
                    <a:pt x="691" y="1370"/>
                  </a:cubicBezTo>
                  <a:cubicBezTo>
                    <a:pt x="1072" y="1370"/>
                    <a:pt x="1370" y="1048"/>
                    <a:pt x="1370" y="679"/>
                  </a:cubicBezTo>
                  <a:cubicBezTo>
                    <a:pt x="1370" y="310"/>
                    <a:pt x="1060" y="12"/>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7"/>
            <p:cNvSpPr/>
            <p:nvPr/>
          </p:nvSpPr>
          <p:spPr>
            <a:xfrm>
              <a:off x="55137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7"/>
            <p:cNvSpPr/>
            <p:nvPr/>
          </p:nvSpPr>
          <p:spPr>
            <a:xfrm>
              <a:off x="57429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7"/>
            <p:cNvSpPr/>
            <p:nvPr/>
          </p:nvSpPr>
          <p:spPr>
            <a:xfrm>
              <a:off x="5972175" y="4615275"/>
              <a:ext cx="34250" cy="34250"/>
            </a:xfrm>
            <a:custGeom>
              <a:rect b="b" l="l" r="r" t="t"/>
              <a:pathLst>
                <a:path extrusionOk="0" h="1370" w="1370">
                  <a:moveTo>
                    <a:pt x="679" y="1"/>
                  </a:moveTo>
                  <a:cubicBezTo>
                    <a:pt x="298" y="1"/>
                    <a:pt x="0" y="310"/>
                    <a:pt x="0" y="691"/>
                  </a:cubicBezTo>
                  <a:cubicBezTo>
                    <a:pt x="0" y="1072"/>
                    <a:pt x="298" y="1370"/>
                    <a:pt x="679" y="1370"/>
                  </a:cubicBezTo>
                  <a:cubicBezTo>
                    <a:pt x="1060" y="1370"/>
                    <a:pt x="1369" y="1072"/>
                    <a:pt x="1369" y="691"/>
                  </a:cubicBezTo>
                  <a:cubicBezTo>
                    <a:pt x="1369"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7"/>
            <p:cNvSpPr/>
            <p:nvPr/>
          </p:nvSpPr>
          <p:spPr>
            <a:xfrm>
              <a:off x="6200775"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69" y="1072"/>
                    <a:pt x="1369" y="691"/>
                  </a:cubicBezTo>
                  <a:cubicBezTo>
                    <a:pt x="1369"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7"/>
            <p:cNvSpPr/>
            <p:nvPr/>
          </p:nvSpPr>
          <p:spPr>
            <a:xfrm>
              <a:off x="6430250" y="4615275"/>
              <a:ext cx="34250" cy="34250"/>
            </a:xfrm>
            <a:custGeom>
              <a:rect b="b" l="l" r="r" t="t"/>
              <a:pathLst>
                <a:path extrusionOk="0" h="1370" w="1370">
                  <a:moveTo>
                    <a:pt x="679" y="1"/>
                  </a:moveTo>
                  <a:cubicBezTo>
                    <a:pt x="298" y="1"/>
                    <a:pt x="1" y="298"/>
                    <a:pt x="1" y="691"/>
                  </a:cubicBezTo>
                  <a:cubicBezTo>
                    <a:pt x="1" y="1072"/>
                    <a:pt x="310" y="1370"/>
                    <a:pt x="679" y="1370"/>
                  </a:cubicBezTo>
                  <a:cubicBezTo>
                    <a:pt x="1072" y="1370"/>
                    <a:pt x="1370" y="1060"/>
                    <a:pt x="1370" y="691"/>
                  </a:cubicBezTo>
                  <a:cubicBezTo>
                    <a:pt x="1370" y="322"/>
                    <a:pt x="1048"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7"/>
            <p:cNvSpPr/>
            <p:nvPr/>
          </p:nvSpPr>
          <p:spPr>
            <a:xfrm>
              <a:off x="6659450" y="4615275"/>
              <a:ext cx="34250" cy="34250"/>
            </a:xfrm>
            <a:custGeom>
              <a:rect b="b" l="l" r="r" t="t"/>
              <a:pathLst>
                <a:path extrusionOk="0" h="1370" w="1370">
                  <a:moveTo>
                    <a:pt x="679" y="1"/>
                  </a:moveTo>
                  <a:cubicBezTo>
                    <a:pt x="298" y="1"/>
                    <a:pt x="1" y="310"/>
                    <a:pt x="1" y="691"/>
                  </a:cubicBezTo>
                  <a:cubicBezTo>
                    <a:pt x="1" y="1072"/>
                    <a:pt x="298" y="1370"/>
                    <a:pt x="679" y="1370"/>
                  </a:cubicBezTo>
                  <a:cubicBezTo>
                    <a:pt x="1060" y="1370"/>
                    <a:pt x="1370" y="1072"/>
                    <a:pt x="1370" y="691"/>
                  </a:cubicBezTo>
                  <a:cubicBezTo>
                    <a:pt x="1370"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7"/>
            <p:cNvSpPr/>
            <p:nvPr/>
          </p:nvSpPr>
          <p:spPr>
            <a:xfrm>
              <a:off x="6888650" y="4615275"/>
              <a:ext cx="33950" cy="34250"/>
            </a:xfrm>
            <a:custGeom>
              <a:rect b="b" l="l" r="r" t="t"/>
              <a:pathLst>
                <a:path extrusionOk="0" h="1370" w="1358">
                  <a:moveTo>
                    <a:pt x="679" y="1"/>
                  </a:moveTo>
                  <a:cubicBezTo>
                    <a:pt x="298" y="1"/>
                    <a:pt x="0" y="310"/>
                    <a:pt x="0" y="691"/>
                  </a:cubicBezTo>
                  <a:cubicBezTo>
                    <a:pt x="0" y="1072"/>
                    <a:pt x="298" y="1370"/>
                    <a:pt x="679" y="1370"/>
                  </a:cubicBezTo>
                  <a:cubicBezTo>
                    <a:pt x="1060" y="1370"/>
                    <a:pt x="1358" y="1072"/>
                    <a:pt x="1358" y="691"/>
                  </a:cubicBezTo>
                  <a:cubicBezTo>
                    <a:pt x="1358" y="310"/>
                    <a:pt x="1060" y="1"/>
                    <a:pt x="679"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7"/>
            <p:cNvSpPr/>
            <p:nvPr/>
          </p:nvSpPr>
          <p:spPr>
            <a:xfrm>
              <a:off x="7117250" y="4615275"/>
              <a:ext cx="34250" cy="34250"/>
            </a:xfrm>
            <a:custGeom>
              <a:rect b="b" l="l" r="r" t="t"/>
              <a:pathLst>
                <a:path extrusionOk="0" h="1370" w="1370">
                  <a:moveTo>
                    <a:pt x="691" y="1"/>
                  </a:moveTo>
                  <a:cubicBezTo>
                    <a:pt x="310" y="1"/>
                    <a:pt x="0" y="310"/>
                    <a:pt x="0" y="691"/>
                  </a:cubicBezTo>
                  <a:cubicBezTo>
                    <a:pt x="0" y="1072"/>
                    <a:pt x="310" y="1370"/>
                    <a:pt x="691" y="1370"/>
                  </a:cubicBezTo>
                  <a:cubicBezTo>
                    <a:pt x="1072" y="1370"/>
                    <a:pt x="1370" y="1072"/>
                    <a:pt x="1370" y="691"/>
                  </a:cubicBezTo>
                  <a:cubicBezTo>
                    <a:pt x="1370" y="310"/>
                    <a:pt x="1072" y="1"/>
                    <a:pt x="691" y="1"/>
                  </a:cubicBezTo>
                  <a:close/>
                </a:path>
              </a:pathLst>
            </a:custGeom>
            <a:solidFill>
              <a:srgbClr val="CCBEB8">
                <a:alpha val="295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30" name="Google Shape;2930;p7"/>
          <p:cNvSpPr txBox="1"/>
          <p:nvPr>
            <p:ph idx="1" type="subTitle"/>
          </p:nvPr>
        </p:nvSpPr>
        <p:spPr>
          <a:xfrm>
            <a:off x="713225" y="1327817"/>
            <a:ext cx="3820200" cy="3008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sz="11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931" name="Google Shape;2931;p7"/>
          <p:cNvSpPr/>
          <p:nvPr>
            <p:ph idx="2" type="pic"/>
          </p:nvPr>
        </p:nvSpPr>
        <p:spPr>
          <a:xfrm>
            <a:off x="5051525" y="565050"/>
            <a:ext cx="3379500" cy="4013400"/>
          </a:xfrm>
          <a:prstGeom prst="rect">
            <a:avLst/>
          </a:prstGeom>
          <a:noFill/>
          <a:ln>
            <a:noFill/>
          </a:ln>
        </p:spPr>
      </p:sp>
      <p:sp>
        <p:nvSpPr>
          <p:cNvPr id="2932" name="Google Shape;2932;p7"/>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3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933" name="Google Shape;2933;p7"/>
          <p:cNvGrpSpPr/>
          <p:nvPr/>
        </p:nvGrpSpPr>
        <p:grpSpPr>
          <a:xfrm>
            <a:off x="-231848" y="4173448"/>
            <a:ext cx="2499764" cy="1478569"/>
            <a:chOff x="-536648" y="3866060"/>
            <a:chExt cx="2499764" cy="1478569"/>
          </a:xfrm>
        </p:grpSpPr>
        <p:sp>
          <p:nvSpPr>
            <p:cNvPr id="2934" name="Google Shape;2934;p7"/>
            <p:cNvSpPr/>
            <p:nvPr/>
          </p:nvSpPr>
          <p:spPr>
            <a:xfrm rot="1470563">
              <a:off x="-553247" y="4370268"/>
              <a:ext cx="2532961" cy="470154"/>
            </a:xfrm>
            <a:custGeom>
              <a:rect b="b" l="l" r="r" t="t"/>
              <a:pathLst>
                <a:path extrusionOk="0" h="12415" w="66886">
                  <a:moveTo>
                    <a:pt x="184" y="0"/>
                  </a:moveTo>
                  <a:cubicBezTo>
                    <a:pt x="1" y="1134"/>
                    <a:pt x="96" y="2251"/>
                    <a:pt x="676" y="3247"/>
                  </a:cubicBezTo>
                  <a:cubicBezTo>
                    <a:pt x="911" y="3650"/>
                    <a:pt x="1224" y="4024"/>
                    <a:pt x="1311" y="4480"/>
                  </a:cubicBezTo>
                  <a:cubicBezTo>
                    <a:pt x="1413" y="5020"/>
                    <a:pt x="1181" y="5558"/>
                    <a:pt x="987" y="6073"/>
                  </a:cubicBezTo>
                  <a:cubicBezTo>
                    <a:pt x="230" y="8084"/>
                    <a:pt x="30" y="10296"/>
                    <a:pt x="375" y="12415"/>
                  </a:cubicBezTo>
                  <a:lnTo>
                    <a:pt x="66828" y="12415"/>
                  </a:lnTo>
                  <a:cubicBezTo>
                    <a:pt x="66886" y="10143"/>
                    <a:pt x="66674" y="7895"/>
                    <a:pt x="65868" y="5783"/>
                  </a:cubicBezTo>
                  <a:cubicBezTo>
                    <a:pt x="65315" y="4327"/>
                    <a:pt x="64473" y="2866"/>
                    <a:pt x="64698" y="1326"/>
                  </a:cubicBezTo>
                  <a:cubicBezTo>
                    <a:pt x="64764" y="870"/>
                    <a:pt x="64922" y="437"/>
                    <a:pt x="6507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7"/>
            <p:cNvSpPr/>
            <p:nvPr/>
          </p:nvSpPr>
          <p:spPr>
            <a:xfrm rot="1470563">
              <a:off x="1061592" y="4862394"/>
              <a:ext cx="18935" cy="18859"/>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8" y="111"/>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7"/>
            <p:cNvSpPr/>
            <p:nvPr/>
          </p:nvSpPr>
          <p:spPr>
            <a:xfrm rot="1470563">
              <a:off x="1015049" y="4737774"/>
              <a:ext cx="18859" cy="18897"/>
            </a:xfrm>
            <a:custGeom>
              <a:rect b="b" l="l" r="r" t="t"/>
              <a:pathLst>
                <a:path extrusionOk="0" h="499" w="498">
                  <a:moveTo>
                    <a:pt x="250" y="0"/>
                  </a:moveTo>
                  <a:cubicBezTo>
                    <a:pt x="111" y="0"/>
                    <a:pt x="0" y="112"/>
                    <a:pt x="0" y="249"/>
                  </a:cubicBezTo>
                  <a:cubicBezTo>
                    <a:pt x="0" y="387"/>
                    <a:pt x="111" y="499"/>
                    <a:pt x="250" y="499"/>
                  </a:cubicBezTo>
                  <a:cubicBezTo>
                    <a:pt x="386" y="499"/>
                    <a:pt x="498" y="387"/>
                    <a:pt x="498" y="249"/>
                  </a:cubicBezTo>
                  <a:cubicBezTo>
                    <a:pt x="496" y="113"/>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7"/>
            <p:cNvSpPr/>
            <p:nvPr/>
          </p:nvSpPr>
          <p:spPr>
            <a:xfrm rot="1470563">
              <a:off x="1139622" y="4691239"/>
              <a:ext cx="18935" cy="18859"/>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8"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7"/>
            <p:cNvSpPr/>
            <p:nvPr/>
          </p:nvSpPr>
          <p:spPr>
            <a:xfrm rot="1470563">
              <a:off x="1108166" y="4986966"/>
              <a:ext cx="18897" cy="18935"/>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7"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7"/>
            <p:cNvSpPr/>
            <p:nvPr/>
          </p:nvSpPr>
          <p:spPr>
            <a:xfrm rot="1470563">
              <a:off x="1264211" y="4644691"/>
              <a:ext cx="18897" cy="18935"/>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7"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7"/>
            <p:cNvSpPr/>
            <p:nvPr/>
          </p:nvSpPr>
          <p:spPr>
            <a:xfrm rot="1470563">
              <a:off x="1186204" y="4815813"/>
              <a:ext cx="18897" cy="18897"/>
            </a:xfrm>
            <a:custGeom>
              <a:rect b="b" l="l" r="r" t="t"/>
              <a:pathLst>
                <a:path extrusionOk="0" h="499" w="499">
                  <a:moveTo>
                    <a:pt x="250" y="0"/>
                  </a:moveTo>
                  <a:cubicBezTo>
                    <a:pt x="111" y="0"/>
                    <a:pt x="1" y="112"/>
                    <a:pt x="1" y="249"/>
                  </a:cubicBezTo>
                  <a:cubicBezTo>
                    <a:pt x="1" y="387"/>
                    <a:pt x="111" y="499"/>
                    <a:pt x="250" y="499"/>
                  </a:cubicBezTo>
                  <a:cubicBezTo>
                    <a:pt x="386" y="499"/>
                    <a:pt x="498" y="387"/>
                    <a:pt x="498" y="249"/>
                  </a:cubicBezTo>
                  <a:cubicBezTo>
                    <a:pt x="497" y="113"/>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7"/>
            <p:cNvSpPr/>
            <p:nvPr/>
          </p:nvSpPr>
          <p:spPr>
            <a:xfrm rot="1470563">
              <a:off x="937011" y="4908927"/>
              <a:ext cx="18859" cy="18935"/>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6"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7"/>
            <p:cNvSpPr/>
            <p:nvPr/>
          </p:nvSpPr>
          <p:spPr>
            <a:xfrm rot="1470563">
              <a:off x="890436" y="4784355"/>
              <a:ext cx="18897" cy="18859"/>
            </a:xfrm>
            <a:custGeom>
              <a:rect b="b" l="l" r="r" t="t"/>
              <a:pathLst>
                <a:path extrusionOk="0" h="498" w="499">
                  <a:moveTo>
                    <a:pt x="249" y="0"/>
                  </a:moveTo>
                  <a:cubicBezTo>
                    <a:pt x="112" y="0"/>
                    <a:pt x="0" y="111"/>
                    <a:pt x="0" y="248"/>
                  </a:cubicBezTo>
                  <a:cubicBezTo>
                    <a:pt x="0" y="387"/>
                    <a:pt x="112" y="498"/>
                    <a:pt x="249" y="498"/>
                  </a:cubicBezTo>
                  <a:cubicBezTo>
                    <a:pt x="386" y="498"/>
                    <a:pt x="499" y="387"/>
                    <a:pt x="499" y="248"/>
                  </a:cubicBezTo>
                  <a:cubicBezTo>
                    <a:pt x="497" y="111"/>
                    <a:pt x="386"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7"/>
            <p:cNvSpPr/>
            <p:nvPr/>
          </p:nvSpPr>
          <p:spPr>
            <a:xfrm rot="1470563">
              <a:off x="1093055" y="4566652"/>
              <a:ext cx="18859" cy="18935"/>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6"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7"/>
            <p:cNvSpPr/>
            <p:nvPr/>
          </p:nvSpPr>
          <p:spPr>
            <a:xfrm rot="1470563">
              <a:off x="765854" y="4830896"/>
              <a:ext cx="18859" cy="18935"/>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6" y="112"/>
                    <a:pt x="386"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7"/>
            <p:cNvSpPr/>
            <p:nvPr/>
          </p:nvSpPr>
          <p:spPr>
            <a:xfrm rot="1470563">
              <a:off x="797273" y="4535161"/>
              <a:ext cx="18935" cy="18859"/>
            </a:xfrm>
            <a:custGeom>
              <a:rect b="b" l="l" r="r" t="t"/>
              <a:pathLst>
                <a:path extrusionOk="0" h="498" w="500">
                  <a:moveTo>
                    <a:pt x="250" y="0"/>
                  </a:moveTo>
                  <a:cubicBezTo>
                    <a:pt x="112" y="0"/>
                    <a:pt x="1" y="110"/>
                    <a:pt x="1" y="248"/>
                  </a:cubicBezTo>
                  <a:cubicBezTo>
                    <a:pt x="1" y="387"/>
                    <a:pt x="112" y="498"/>
                    <a:pt x="250" y="498"/>
                  </a:cubicBezTo>
                  <a:cubicBezTo>
                    <a:pt x="386" y="498"/>
                    <a:pt x="500" y="387"/>
                    <a:pt x="500" y="248"/>
                  </a:cubicBezTo>
                  <a:cubicBezTo>
                    <a:pt x="498"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7"/>
            <p:cNvSpPr/>
            <p:nvPr/>
          </p:nvSpPr>
          <p:spPr>
            <a:xfrm rot="1470563">
              <a:off x="921898" y="4488621"/>
              <a:ext cx="18859" cy="18935"/>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6" y="112"/>
                    <a:pt x="386"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7"/>
            <p:cNvSpPr/>
            <p:nvPr/>
          </p:nvSpPr>
          <p:spPr>
            <a:xfrm rot="1470563">
              <a:off x="1232715" y="4940409"/>
              <a:ext cx="18935" cy="18859"/>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9" y="111"/>
                    <a:pt x="387"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7"/>
            <p:cNvSpPr/>
            <p:nvPr/>
          </p:nvSpPr>
          <p:spPr>
            <a:xfrm rot="1470563">
              <a:off x="719243" y="4706316"/>
              <a:ext cx="18935" cy="18859"/>
            </a:xfrm>
            <a:custGeom>
              <a:rect b="b" l="l" r="r" t="t"/>
              <a:pathLst>
                <a:path extrusionOk="0" h="498" w="500">
                  <a:moveTo>
                    <a:pt x="250" y="0"/>
                  </a:moveTo>
                  <a:cubicBezTo>
                    <a:pt x="112" y="0"/>
                    <a:pt x="1" y="111"/>
                    <a:pt x="1" y="248"/>
                  </a:cubicBezTo>
                  <a:cubicBezTo>
                    <a:pt x="1" y="387"/>
                    <a:pt x="112" y="498"/>
                    <a:pt x="250" y="498"/>
                  </a:cubicBezTo>
                  <a:cubicBezTo>
                    <a:pt x="386" y="498"/>
                    <a:pt x="500" y="387"/>
                    <a:pt x="500" y="248"/>
                  </a:cubicBezTo>
                  <a:cubicBezTo>
                    <a:pt x="498" y="111"/>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7"/>
            <p:cNvSpPr/>
            <p:nvPr/>
          </p:nvSpPr>
          <p:spPr>
            <a:xfrm rot="1470563">
              <a:off x="843892" y="4659743"/>
              <a:ext cx="18859" cy="18897"/>
            </a:xfrm>
            <a:custGeom>
              <a:rect b="b" l="l" r="r" t="t"/>
              <a:pathLst>
                <a:path extrusionOk="0" h="499" w="498">
                  <a:moveTo>
                    <a:pt x="249" y="0"/>
                  </a:moveTo>
                  <a:cubicBezTo>
                    <a:pt x="110" y="0"/>
                    <a:pt x="0" y="112"/>
                    <a:pt x="0" y="249"/>
                  </a:cubicBezTo>
                  <a:cubicBezTo>
                    <a:pt x="0" y="387"/>
                    <a:pt x="110" y="499"/>
                    <a:pt x="249" y="499"/>
                  </a:cubicBezTo>
                  <a:cubicBezTo>
                    <a:pt x="386" y="499"/>
                    <a:pt x="498" y="387"/>
                    <a:pt x="498" y="249"/>
                  </a:cubicBezTo>
                  <a:cubicBezTo>
                    <a:pt x="496" y="113"/>
                    <a:pt x="386"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7"/>
            <p:cNvSpPr/>
            <p:nvPr/>
          </p:nvSpPr>
          <p:spPr>
            <a:xfrm rot="1470563">
              <a:off x="968466" y="4613200"/>
              <a:ext cx="18897" cy="18859"/>
            </a:xfrm>
            <a:custGeom>
              <a:rect b="b" l="l" r="r" t="t"/>
              <a:pathLst>
                <a:path extrusionOk="0" h="498" w="499">
                  <a:moveTo>
                    <a:pt x="249" y="0"/>
                  </a:moveTo>
                  <a:cubicBezTo>
                    <a:pt x="112" y="0"/>
                    <a:pt x="0" y="110"/>
                    <a:pt x="0" y="248"/>
                  </a:cubicBezTo>
                  <a:cubicBezTo>
                    <a:pt x="0" y="387"/>
                    <a:pt x="112" y="498"/>
                    <a:pt x="249" y="498"/>
                  </a:cubicBezTo>
                  <a:cubicBezTo>
                    <a:pt x="386" y="498"/>
                    <a:pt x="499" y="387"/>
                    <a:pt x="499" y="248"/>
                  </a:cubicBezTo>
                  <a:cubicBezTo>
                    <a:pt x="497" y="112"/>
                    <a:pt x="386"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7"/>
            <p:cNvSpPr/>
            <p:nvPr/>
          </p:nvSpPr>
          <p:spPr>
            <a:xfrm rot="1470563">
              <a:off x="1653059" y="4925316"/>
              <a:ext cx="18935" cy="18859"/>
            </a:xfrm>
            <a:custGeom>
              <a:rect b="b" l="l" r="r" t="t"/>
              <a:pathLst>
                <a:path extrusionOk="0" h="498" w="500">
                  <a:moveTo>
                    <a:pt x="250" y="0"/>
                  </a:moveTo>
                  <a:cubicBezTo>
                    <a:pt x="113" y="0"/>
                    <a:pt x="1" y="110"/>
                    <a:pt x="1" y="248"/>
                  </a:cubicBezTo>
                  <a:cubicBezTo>
                    <a:pt x="1" y="387"/>
                    <a:pt x="113" y="498"/>
                    <a:pt x="250" y="498"/>
                  </a:cubicBezTo>
                  <a:cubicBezTo>
                    <a:pt x="387" y="498"/>
                    <a:pt x="500" y="387"/>
                    <a:pt x="500" y="248"/>
                  </a:cubicBezTo>
                  <a:cubicBezTo>
                    <a:pt x="500" y="112"/>
                    <a:pt x="388"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7"/>
            <p:cNvSpPr/>
            <p:nvPr/>
          </p:nvSpPr>
          <p:spPr>
            <a:xfrm rot="1470563">
              <a:off x="1777684" y="4878776"/>
              <a:ext cx="18859" cy="18935"/>
            </a:xfrm>
            <a:custGeom>
              <a:rect b="b" l="l" r="r" t="t"/>
              <a:pathLst>
                <a:path extrusionOk="0" h="500" w="498">
                  <a:moveTo>
                    <a:pt x="248" y="0"/>
                  </a:moveTo>
                  <a:cubicBezTo>
                    <a:pt x="111" y="0"/>
                    <a:pt x="0" y="112"/>
                    <a:pt x="0" y="250"/>
                  </a:cubicBezTo>
                  <a:cubicBezTo>
                    <a:pt x="0" y="387"/>
                    <a:pt x="111" y="499"/>
                    <a:pt x="248" y="499"/>
                  </a:cubicBezTo>
                  <a:cubicBezTo>
                    <a:pt x="384" y="499"/>
                    <a:pt x="498" y="387"/>
                    <a:pt x="498" y="250"/>
                  </a:cubicBezTo>
                  <a:cubicBezTo>
                    <a:pt x="498" y="112"/>
                    <a:pt x="387" y="0"/>
                    <a:pt x="2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7"/>
            <p:cNvSpPr/>
            <p:nvPr/>
          </p:nvSpPr>
          <p:spPr>
            <a:xfrm rot="1470563">
              <a:off x="1621640" y="5221051"/>
              <a:ext cx="18859" cy="18935"/>
            </a:xfrm>
            <a:custGeom>
              <a:rect b="b" l="l" r="r" t="t"/>
              <a:pathLst>
                <a:path extrusionOk="0" h="500" w="498">
                  <a:moveTo>
                    <a:pt x="248" y="0"/>
                  </a:moveTo>
                  <a:cubicBezTo>
                    <a:pt x="111" y="0"/>
                    <a:pt x="0" y="112"/>
                    <a:pt x="0" y="250"/>
                  </a:cubicBezTo>
                  <a:cubicBezTo>
                    <a:pt x="0" y="387"/>
                    <a:pt x="111" y="499"/>
                    <a:pt x="248" y="499"/>
                  </a:cubicBezTo>
                  <a:cubicBezTo>
                    <a:pt x="384" y="499"/>
                    <a:pt x="498" y="387"/>
                    <a:pt x="498" y="250"/>
                  </a:cubicBezTo>
                  <a:cubicBezTo>
                    <a:pt x="498" y="112"/>
                    <a:pt x="387" y="0"/>
                    <a:pt x="2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7"/>
            <p:cNvSpPr/>
            <p:nvPr/>
          </p:nvSpPr>
          <p:spPr>
            <a:xfrm rot="1470563">
              <a:off x="1575029" y="5096471"/>
              <a:ext cx="18935" cy="18859"/>
            </a:xfrm>
            <a:custGeom>
              <a:rect b="b" l="l" r="r" t="t"/>
              <a:pathLst>
                <a:path extrusionOk="0" h="498" w="500">
                  <a:moveTo>
                    <a:pt x="250" y="0"/>
                  </a:moveTo>
                  <a:cubicBezTo>
                    <a:pt x="113" y="0"/>
                    <a:pt x="1" y="111"/>
                    <a:pt x="1" y="248"/>
                  </a:cubicBezTo>
                  <a:cubicBezTo>
                    <a:pt x="1" y="387"/>
                    <a:pt x="113" y="498"/>
                    <a:pt x="250" y="498"/>
                  </a:cubicBezTo>
                  <a:cubicBezTo>
                    <a:pt x="387" y="498"/>
                    <a:pt x="500" y="387"/>
                    <a:pt x="500" y="248"/>
                  </a:cubicBezTo>
                  <a:cubicBezTo>
                    <a:pt x="500" y="111"/>
                    <a:pt x="388"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7"/>
            <p:cNvSpPr/>
            <p:nvPr/>
          </p:nvSpPr>
          <p:spPr>
            <a:xfrm rot="1470563">
              <a:off x="1824273" y="5003261"/>
              <a:ext cx="18443" cy="18859"/>
            </a:xfrm>
            <a:custGeom>
              <a:rect b="b" l="l" r="r" t="t"/>
              <a:pathLst>
                <a:path extrusionOk="0" h="498" w="487">
                  <a:moveTo>
                    <a:pt x="250" y="0"/>
                  </a:moveTo>
                  <a:cubicBezTo>
                    <a:pt x="111" y="0"/>
                    <a:pt x="0" y="110"/>
                    <a:pt x="0" y="248"/>
                  </a:cubicBezTo>
                  <a:cubicBezTo>
                    <a:pt x="0" y="387"/>
                    <a:pt x="112" y="498"/>
                    <a:pt x="250" y="498"/>
                  </a:cubicBezTo>
                  <a:cubicBezTo>
                    <a:pt x="364" y="498"/>
                    <a:pt x="458" y="419"/>
                    <a:pt x="486" y="311"/>
                  </a:cubicBezTo>
                  <a:cubicBezTo>
                    <a:pt x="456" y="225"/>
                    <a:pt x="425" y="139"/>
                    <a:pt x="396" y="53"/>
                  </a:cubicBezTo>
                  <a:cubicBezTo>
                    <a:pt x="353" y="23"/>
                    <a:pt x="30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7"/>
            <p:cNvSpPr/>
            <p:nvPr/>
          </p:nvSpPr>
          <p:spPr>
            <a:xfrm rot="1470563">
              <a:off x="1699678" y="5049898"/>
              <a:ext cx="18859" cy="18897"/>
            </a:xfrm>
            <a:custGeom>
              <a:rect b="b" l="l" r="r" t="t"/>
              <a:pathLst>
                <a:path extrusionOk="0" h="499" w="498">
                  <a:moveTo>
                    <a:pt x="248" y="0"/>
                  </a:moveTo>
                  <a:cubicBezTo>
                    <a:pt x="111" y="0"/>
                    <a:pt x="0" y="112"/>
                    <a:pt x="0" y="249"/>
                  </a:cubicBezTo>
                  <a:cubicBezTo>
                    <a:pt x="0" y="387"/>
                    <a:pt x="111" y="499"/>
                    <a:pt x="248" y="499"/>
                  </a:cubicBezTo>
                  <a:cubicBezTo>
                    <a:pt x="384" y="499"/>
                    <a:pt x="498" y="387"/>
                    <a:pt x="498" y="249"/>
                  </a:cubicBezTo>
                  <a:cubicBezTo>
                    <a:pt x="498" y="113"/>
                    <a:pt x="387" y="0"/>
                    <a:pt x="2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7"/>
            <p:cNvSpPr/>
            <p:nvPr/>
          </p:nvSpPr>
          <p:spPr>
            <a:xfrm rot="1470563">
              <a:off x="1310745" y="4769254"/>
              <a:ext cx="18935" cy="18859"/>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9" y="112"/>
                    <a:pt x="387"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7"/>
            <p:cNvSpPr/>
            <p:nvPr/>
          </p:nvSpPr>
          <p:spPr>
            <a:xfrm rot="1470563">
              <a:off x="1746221" y="5174518"/>
              <a:ext cx="18935" cy="18859"/>
            </a:xfrm>
            <a:custGeom>
              <a:rect b="b" l="l" r="r" t="t"/>
              <a:pathLst>
                <a:path extrusionOk="0" h="498" w="500">
                  <a:moveTo>
                    <a:pt x="250" y="0"/>
                  </a:moveTo>
                  <a:cubicBezTo>
                    <a:pt x="111" y="0"/>
                    <a:pt x="0" y="111"/>
                    <a:pt x="0" y="248"/>
                  </a:cubicBezTo>
                  <a:cubicBezTo>
                    <a:pt x="0" y="387"/>
                    <a:pt x="112" y="498"/>
                    <a:pt x="250" y="498"/>
                  </a:cubicBezTo>
                  <a:cubicBezTo>
                    <a:pt x="386" y="498"/>
                    <a:pt x="499" y="387"/>
                    <a:pt x="499" y="248"/>
                  </a:cubicBezTo>
                  <a:cubicBezTo>
                    <a:pt x="499" y="111"/>
                    <a:pt x="387"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7"/>
            <p:cNvSpPr/>
            <p:nvPr/>
          </p:nvSpPr>
          <p:spPr>
            <a:xfrm rot="1470563">
              <a:off x="1528484" y="4971859"/>
              <a:ext cx="18897" cy="18897"/>
            </a:xfrm>
            <a:custGeom>
              <a:rect b="b" l="l" r="r" t="t"/>
              <a:pathLst>
                <a:path extrusionOk="0" h="499" w="499">
                  <a:moveTo>
                    <a:pt x="249" y="0"/>
                  </a:moveTo>
                  <a:cubicBezTo>
                    <a:pt x="111" y="0"/>
                    <a:pt x="1" y="112"/>
                    <a:pt x="1" y="249"/>
                  </a:cubicBezTo>
                  <a:cubicBezTo>
                    <a:pt x="1" y="387"/>
                    <a:pt x="111" y="499"/>
                    <a:pt x="249" y="499"/>
                  </a:cubicBezTo>
                  <a:cubicBezTo>
                    <a:pt x="385" y="499"/>
                    <a:pt x="498" y="387"/>
                    <a:pt x="498" y="249"/>
                  </a:cubicBezTo>
                  <a:cubicBezTo>
                    <a:pt x="498" y="113"/>
                    <a:pt x="388"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7"/>
            <p:cNvSpPr/>
            <p:nvPr/>
          </p:nvSpPr>
          <p:spPr>
            <a:xfrm rot="1470563">
              <a:off x="1450446" y="5143013"/>
              <a:ext cx="18897" cy="18935"/>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7"/>
            <p:cNvSpPr/>
            <p:nvPr/>
          </p:nvSpPr>
          <p:spPr>
            <a:xfrm rot="1470563">
              <a:off x="1357327" y="4893828"/>
              <a:ext cx="18897" cy="18897"/>
            </a:xfrm>
            <a:custGeom>
              <a:rect b="b" l="l" r="r" t="t"/>
              <a:pathLst>
                <a:path extrusionOk="0" h="499" w="499">
                  <a:moveTo>
                    <a:pt x="249" y="0"/>
                  </a:moveTo>
                  <a:cubicBezTo>
                    <a:pt x="111" y="0"/>
                    <a:pt x="1" y="112"/>
                    <a:pt x="1" y="249"/>
                  </a:cubicBezTo>
                  <a:cubicBezTo>
                    <a:pt x="1" y="387"/>
                    <a:pt x="111" y="499"/>
                    <a:pt x="249" y="499"/>
                  </a:cubicBezTo>
                  <a:cubicBezTo>
                    <a:pt x="385" y="499"/>
                    <a:pt x="498" y="387"/>
                    <a:pt x="498" y="249"/>
                  </a:cubicBezTo>
                  <a:cubicBezTo>
                    <a:pt x="498" y="113"/>
                    <a:pt x="388"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7"/>
            <p:cNvSpPr/>
            <p:nvPr/>
          </p:nvSpPr>
          <p:spPr>
            <a:xfrm rot="1470563">
              <a:off x="1435334" y="4722706"/>
              <a:ext cx="18897" cy="18935"/>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7"/>
            <p:cNvSpPr/>
            <p:nvPr/>
          </p:nvSpPr>
          <p:spPr>
            <a:xfrm rot="1470563">
              <a:off x="1279289" y="5064981"/>
              <a:ext cx="18897" cy="18935"/>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7"/>
            <p:cNvSpPr/>
            <p:nvPr/>
          </p:nvSpPr>
          <p:spPr>
            <a:xfrm rot="1470563">
              <a:off x="1606491" y="4800737"/>
              <a:ext cx="18897" cy="18935"/>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7"/>
            <p:cNvSpPr/>
            <p:nvPr/>
          </p:nvSpPr>
          <p:spPr>
            <a:xfrm rot="1470563">
              <a:off x="1403872" y="5018440"/>
              <a:ext cx="18935" cy="18859"/>
            </a:xfrm>
            <a:custGeom>
              <a:rect b="b" l="l" r="r" t="t"/>
              <a:pathLst>
                <a:path extrusionOk="0" h="498" w="500">
                  <a:moveTo>
                    <a:pt x="250" y="0"/>
                  </a:moveTo>
                  <a:cubicBezTo>
                    <a:pt x="112" y="0"/>
                    <a:pt x="1" y="111"/>
                    <a:pt x="1" y="248"/>
                  </a:cubicBezTo>
                  <a:cubicBezTo>
                    <a:pt x="1" y="387"/>
                    <a:pt x="112" y="498"/>
                    <a:pt x="250" y="498"/>
                  </a:cubicBezTo>
                  <a:cubicBezTo>
                    <a:pt x="386" y="498"/>
                    <a:pt x="499" y="387"/>
                    <a:pt x="499" y="248"/>
                  </a:cubicBezTo>
                  <a:cubicBezTo>
                    <a:pt x="499" y="111"/>
                    <a:pt x="388"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7"/>
            <p:cNvSpPr/>
            <p:nvPr/>
          </p:nvSpPr>
          <p:spPr>
            <a:xfrm rot="1470563">
              <a:off x="1481902" y="4847285"/>
              <a:ext cx="18935" cy="18859"/>
            </a:xfrm>
            <a:custGeom>
              <a:rect b="b" l="l" r="r" t="t"/>
              <a:pathLst>
                <a:path extrusionOk="0" h="498" w="500">
                  <a:moveTo>
                    <a:pt x="250" y="0"/>
                  </a:moveTo>
                  <a:cubicBezTo>
                    <a:pt x="112" y="0"/>
                    <a:pt x="1" y="110"/>
                    <a:pt x="1" y="248"/>
                  </a:cubicBezTo>
                  <a:cubicBezTo>
                    <a:pt x="1" y="387"/>
                    <a:pt x="112" y="498"/>
                    <a:pt x="250" y="498"/>
                  </a:cubicBezTo>
                  <a:cubicBezTo>
                    <a:pt x="386" y="498"/>
                    <a:pt x="499" y="387"/>
                    <a:pt x="499" y="248"/>
                  </a:cubicBezTo>
                  <a:cubicBezTo>
                    <a:pt x="499" y="112"/>
                    <a:pt x="388"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7"/>
            <p:cNvSpPr/>
            <p:nvPr/>
          </p:nvSpPr>
          <p:spPr>
            <a:xfrm rot="1470563">
              <a:off x="672698" y="4581704"/>
              <a:ext cx="18897" cy="18897"/>
            </a:xfrm>
            <a:custGeom>
              <a:rect b="b" l="l" r="r" t="t"/>
              <a:pathLst>
                <a:path extrusionOk="0" h="499" w="499">
                  <a:moveTo>
                    <a:pt x="250" y="0"/>
                  </a:moveTo>
                  <a:cubicBezTo>
                    <a:pt x="111" y="0"/>
                    <a:pt x="1" y="112"/>
                    <a:pt x="1" y="249"/>
                  </a:cubicBezTo>
                  <a:cubicBezTo>
                    <a:pt x="1" y="387"/>
                    <a:pt x="111" y="499"/>
                    <a:pt x="250" y="499"/>
                  </a:cubicBezTo>
                  <a:cubicBezTo>
                    <a:pt x="386" y="499"/>
                    <a:pt x="498" y="387"/>
                    <a:pt x="498" y="249"/>
                  </a:cubicBezTo>
                  <a:cubicBezTo>
                    <a:pt x="498" y="113"/>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7"/>
            <p:cNvSpPr/>
            <p:nvPr/>
          </p:nvSpPr>
          <p:spPr>
            <a:xfrm rot="1470563">
              <a:off x="-136507" y="4316169"/>
              <a:ext cx="18897" cy="18859"/>
            </a:xfrm>
            <a:custGeom>
              <a:rect b="b" l="l" r="r" t="t"/>
              <a:pathLst>
                <a:path extrusionOk="0" h="498" w="499">
                  <a:moveTo>
                    <a:pt x="249" y="0"/>
                  </a:moveTo>
                  <a:cubicBezTo>
                    <a:pt x="111" y="0"/>
                    <a:pt x="1" y="111"/>
                    <a:pt x="1" y="248"/>
                  </a:cubicBezTo>
                  <a:cubicBezTo>
                    <a:pt x="1" y="387"/>
                    <a:pt x="111" y="498"/>
                    <a:pt x="249" y="498"/>
                  </a:cubicBezTo>
                  <a:cubicBezTo>
                    <a:pt x="385" y="498"/>
                    <a:pt x="498" y="387"/>
                    <a:pt x="498" y="248"/>
                  </a:cubicBezTo>
                  <a:cubicBezTo>
                    <a:pt x="497" y="111"/>
                    <a:pt x="385"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7"/>
            <p:cNvSpPr/>
            <p:nvPr/>
          </p:nvSpPr>
          <p:spPr>
            <a:xfrm rot="1470563">
              <a:off x="-58477" y="4145014"/>
              <a:ext cx="18897" cy="18859"/>
            </a:xfrm>
            <a:custGeom>
              <a:rect b="b" l="l" r="r" t="t"/>
              <a:pathLst>
                <a:path extrusionOk="0" h="498" w="499">
                  <a:moveTo>
                    <a:pt x="249" y="0"/>
                  </a:moveTo>
                  <a:cubicBezTo>
                    <a:pt x="111" y="0"/>
                    <a:pt x="1" y="110"/>
                    <a:pt x="1" y="248"/>
                  </a:cubicBezTo>
                  <a:cubicBezTo>
                    <a:pt x="1" y="387"/>
                    <a:pt x="111" y="498"/>
                    <a:pt x="249" y="498"/>
                  </a:cubicBezTo>
                  <a:cubicBezTo>
                    <a:pt x="385" y="498"/>
                    <a:pt x="498" y="387"/>
                    <a:pt x="498" y="248"/>
                  </a:cubicBezTo>
                  <a:cubicBezTo>
                    <a:pt x="497" y="112"/>
                    <a:pt x="385"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7"/>
            <p:cNvSpPr/>
            <p:nvPr/>
          </p:nvSpPr>
          <p:spPr>
            <a:xfrm rot="1470563">
              <a:off x="66044" y="4098434"/>
              <a:ext cx="18859" cy="18935"/>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7"/>
            <p:cNvSpPr/>
            <p:nvPr/>
          </p:nvSpPr>
          <p:spPr>
            <a:xfrm rot="1470563">
              <a:off x="-261127" y="4362710"/>
              <a:ext cx="18935" cy="18935"/>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7"/>
            <p:cNvSpPr/>
            <p:nvPr/>
          </p:nvSpPr>
          <p:spPr>
            <a:xfrm rot="1470563">
              <a:off x="-183089" y="4191557"/>
              <a:ext cx="18935" cy="18897"/>
            </a:xfrm>
            <a:custGeom>
              <a:rect b="b" l="l" r="r" t="t"/>
              <a:pathLst>
                <a:path extrusionOk="0" h="499" w="500">
                  <a:moveTo>
                    <a:pt x="250" y="0"/>
                  </a:moveTo>
                  <a:cubicBezTo>
                    <a:pt x="112" y="0"/>
                    <a:pt x="0" y="112"/>
                    <a:pt x="0" y="249"/>
                  </a:cubicBezTo>
                  <a:cubicBezTo>
                    <a:pt x="0" y="387"/>
                    <a:pt x="112" y="499"/>
                    <a:pt x="250" y="499"/>
                  </a:cubicBezTo>
                  <a:cubicBezTo>
                    <a:pt x="386" y="499"/>
                    <a:pt x="499" y="387"/>
                    <a:pt x="499" y="249"/>
                  </a:cubicBezTo>
                  <a:cubicBezTo>
                    <a:pt x="496" y="113"/>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7"/>
            <p:cNvSpPr/>
            <p:nvPr/>
          </p:nvSpPr>
          <p:spPr>
            <a:xfrm rot="1470563">
              <a:off x="-90001" y="4440710"/>
              <a:ext cx="18859" cy="18935"/>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7"/>
            <p:cNvSpPr/>
            <p:nvPr/>
          </p:nvSpPr>
          <p:spPr>
            <a:xfrm rot="1470563">
              <a:off x="34580" y="4394176"/>
              <a:ext cx="18935" cy="18859"/>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9" y="111"/>
                    <a:pt x="387"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7"/>
            <p:cNvSpPr/>
            <p:nvPr/>
          </p:nvSpPr>
          <p:spPr>
            <a:xfrm rot="1470563">
              <a:off x="-11963" y="4269556"/>
              <a:ext cx="18859" cy="18897"/>
            </a:xfrm>
            <a:custGeom>
              <a:rect b="b" l="l" r="r" t="t"/>
              <a:pathLst>
                <a:path extrusionOk="0" h="499" w="498">
                  <a:moveTo>
                    <a:pt x="250" y="0"/>
                  </a:moveTo>
                  <a:cubicBezTo>
                    <a:pt x="111" y="0"/>
                    <a:pt x="0" y="112"/>
                    <a:pt x="0" y="249"/>
                  </a:cubicBezTo>
                  <a:cubicBezTo>
                    <a:pt x="0" y="387"/>
                    <a:pt x="111" y="499"/>
                    <a:pt x="250" y="499"/>
                  </a:cubicBezTo>
                  <a:cubicBezTo>
                    <a:pt x="386" y="499"/>
                    <a:pt x="498" y="387"/>
                    <a:pt x="498" y="249"/>
                  </a:cubicBezTo>
                  <a:cubicBezTo>
                    <a:pt x="498" y="113"/>
                    <a:pt x="387"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7"/>
            <p:cNvSpPr/>
            <p:nvPr/>
          </p:nvSpPr>
          <p:spPr>
            <a:xfrm rot="1470563">
              <a:off x="-105083" y="4020434"/>
              <a:ext cx="18935" cy="18935"/>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7"/>
            <p:cNvSpPr/>
            <p:nvPr/>
          </p:nvSpPr>
          <p:spPr>
            <a:xfrm rot="1470563">
              <a:off x="-276240" y="3942403"/>
              <a:ext cx="18935" cy="18935"/>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7"/>
            <p:cNvSpPr/>
            <p:nvPr/>
          </p:nvSpPr>
          <p:spPr>
            <a:xfrm rot="1470563">
              <a:off x="-432284" y="4284679"/>
              <a:ext cx="18935" cy="18935"/>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7"/>
            <p:cNvSpPr/>
            <p:nvPr/>
          </p:nvSpPr>
          <p:spPr>
            <a:xfrm rot="1470563">
              <a:off x="112610" y="4223021"/>
              <a:ext cx="18935" cy="18859"/>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9" y="112"/>
                    <a:pt x="387"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7"/>
            <p:cNvSpPr/>
            <p:nvPr/>
          </p:nvSpPr>
          <p:spPr>
            <a:xfrm rot="1470563">
              <a:off x="-468262" y="4163482"/>
              <a:ext cx="7612" cy="17382"/>
            </a:xfrm>
            <a:custGeom>
              <a:rect b="b" l="l" r="r" t="t"/>
              <a:pathLst>
                <a:path extrusionOk="0" h="459" w="201">
                  <a:moveTo>
                    <a:pt x="60" y="0"/>
                  </a:moveTo>
                  <a:cubicBezTo>
                    <a:pt x="37" y="152"/>
                    <a:pt x="20" y="305"/>
                    <a:pt x="1" y="459"/>
                  </a:cubicBezTo>
                  <a:cubicBezTo>
                    <a:pt x="114" y="434"/>
                    <a:pt x="200" y="340"/>
                    <a:pt x="200" y="219"/>
                  </a:cubicBezTo>
                  <a:cubicBezTo>
                    <a:pt x="200" y="123"/>
                    <a:pt x="143" y="39"/>
                    <a:pt x="6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7"/>
            <p:cNvSpPr/>
            <p:nvPr/>
          </p:nvSpPr>
          <p:spPr>
            <a:xfrm rot="1470563">
              <a:off x="-229632" y="4066975"/>
              <a:ext cx="18859" cy="18859"/>
            </a:xfrm>
            <a:custGeom>
              <a:rect b="b" l="l" r="r" t="t"/>
              <a:pathLst>
                <a:path extrusionOk="0" h="498" w="498">
                  <a:moveTo>
                    <a:pt x="249" y="0"/>
                  </a:moveTo>
                  <a:cubicBezTo>
                    <a:pt x="111" y="0"/>
                    <a:pt x="1" y="110"/>
                    <a:pt x="1" y="248"/>
                  </a:cubicBezTo>
                  <a:cubicBezTo>
                    <a:pt x="1" y="387"/>
                    <a:pt x="111" y="498"/>
                    <a:pt x="249" y="498"/>
                  </a:cubicBezTo>
                  <a:cubicBezTo>
                    <a:pt x="385" y="498"/>
                    <a:pt x="498" y="387"/>
                    <a:pt x="498" y="248"/>
                  </a:cubicBezTo>
                  <a:cubicBezTo>
                    <a:pt x="497" y="112"/>
                    <a:pt x="385"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7"/>
            <p:cNvSpPr/>
            <p:nvPr/>
          </p:nvSpPr>
          <p:spPr>
            <a:xfrm rot="1470563">
              <a:off x="-354246" y="4113526"/>
              <a:ext cx="18935" cy="18897"/>
            </a:xfrm>
            <a:custGeom>
              <a:rect b="b" l="l" r="r" t="t"/>
              <a:pathLst>
                <a:path extrusionOk="0" h="499" w="500">
                  <a:moveTo>
                    <a:pt x="250" y="0"/>
                  </a:moveTo>
                  <a:cubicBezTo>
                    <a:pt x="112" y="0"/>
                    <a:pt x="0" y="112"/>
                    <a:pt x="0" y="249"/>
                  </a:cubicBezTo>
                  <a:cubicBezTo>
                    <a:pt x="0" y="387"/>
                    <a:pt x="112" y="499"/>
                    <a:pt x="250" y="499"/>
                  </a:cubicBezTo>
                  <a:cubicBezTo>
                    <a:pt x="386" y="499"/>
                    <a:pt x="499" y="387"/>
                    <a:pt x="499" y="249"/>
                  </a:cubicBezTo>
                  <a:cubicBezTo>
                    <a:pt x="496" y="113"/>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7"/>
            <p:cNvSpPr/>
            <p:nvPr/>
          </p:nvSpPr>
          <p:spPr>
            <a:xfrm rot="1470563">
              <a:off x="-307662" y="4238130"/>
              <a:ext cx="18859" cy="18859"/>
            </a:xfrm>
            <a:custGeom>
              <a:rect b="b" l="l" r="r" t="t"/>
              <a:pathLst>
                <a:path extrusionOk="0" h="498" w="498">
                  <a:moveTo>
                    <a:pt x="249" y="0"/>
                  </a:moveTo>
                  <a:cubicBezTo>
                    <a:pt x="111" y="0"/>
                    <a:pt x="1" y="111"/>
                    <a:pt x="1" y="248"/>
                  </a:cubicBezTo>
                  <a:cubicBezTo>
                    <a:pt x="1" y="387"/>
                    <a:pt x="111" y="498"/>
                    <a:pt x="249" y="498"/>
                  </a:cubicBezTo>
                  <a:cubicBezTo>
                    <a:pt x="385" y="498"/>
                    <a:pt x="498" y="387"/>
                    <a:pt x="498" y="248"/>
                  </a:cubicBezTo>
                  <a:cubicBezTo>
                    <a:pt x="497" y="111"/>
                    <a:pt x="385"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7"/>
            <p:cNvSpPr/>
            <p:nvPr/>
          </p:nvSpPr>
          <p:spPr>
            <a:xfrm rot="1470563">
              <a:off x="548086" y="4628285"/>
              <a:ext cx="18935" cy="18859"/>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9" y="111"/>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7"/>
            <p:cNvSpPr/>
            <p:nvPr/>
          </p:nvSpPr>
          <p:spPr>
            <a:xfrm rot="1470563">
              <a:off x="579550" y="4332543"/>
              <a:ext cx="18859" cy="18935"/>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7"/>
            <p:cNvSpPr/>
            <p:nvPr/>
          </p:nvSpPr>
          <p:spPr>
            <a:xfrm rot="1470563">
              <a:off x="501543" y="4503665"/>
              <a:ext cx="18859" cy="18897"/>
            </a:xfrm>
            <a:custGeom>
              <a:rect b="b" l="l" r="r" t="t"/>
              <a:pathLst>
                <a:path extrusionOk="0" h="499" w="498">
                  <a:moveTo>
                    <a:pt x="250" y="0"/>
                  </a:moveTo>
                  <a:cubicBezTo>
                    <a:pt x="111" y="0"/>
                    <a:pt x="0" y="112"/>
                    <a:pt x="0" y="249"/>
                  </a:cubicBezTo>
                  <a:cubicBezTo>
                    <a:pt x="0" y="387"/>
                    <a:pt x="111" y="499"/>
                    <a:pt x="250" y="499"/>
                  </a:cubicBezTo>
                  <a:cubicBezTo>
                    <a:pt x="386" y="499"/>
                    <a:pt x="498" y="387"/>
                    <a:pt x="498" y="249"/>
                  </a:cubicBezTo>
                  <a:cubicBezTo>
                    <a:pt x="498" y="113"/>
                    <a:pt x="387"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7"/>
            <p:cNvSpPr/>
            <p:nvPr/>
          </p:nvSpPr>
          <p:spPr>
            <a:xfrm rot="1470563">
              <a:off x="423505" y="4674818"/>
              <a:ext cx="18859" cy="18935"/>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7"/>
            <p:cNvSpPr/>
            <p:nvPr/>
          </p:nvSpPr>
          <p:spPr>
            <a:xfrm rot="1470563">
              <a:off x="237199" y="4176473"/>
              <a:ext cx="18897" cy="18935"/>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8"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7"/>
            <p:cNvSpPr/>
            <p:nvPr/>
          </p:nvSpPr>
          <p:spPr>
            <a:xfrm rot="1470563">
              <a:off x="376930" y="4550246"/>
              <a:ext cx="18897" cy="18859"/>
            </a:xfrm>
            <a:custGeom>
              <a:rect b="b" l="l" r="r" t="t"/>
              <a:pathLst>
                <a:path extrusionOk="0" h="498" w="499">
                  <a:moveTo>
                    <a:pt x="249" y="0"/>
                  </a:moveTo>
                  <a:cubicBezTo>
                    <a:pt x="112" y="0"/>
                    <a:pt x="0" y="111"/>
                    <a:pt x="0" y="248"/>
                  </a:cubicBezTo>
                  <a:cubicBezTo>
                    <a:pt x="0" y="387"/>
                    <a:pt x="112" y="498"/>
                    <a:pt x="249" y="498"/>
                  </a:cubicBezTo>
                  <a:cubicBezTo>
                    <a:pt x="386" y="498"/>
                    <a:pt x="499" y="387"/>
                    <a:pt x="499" y="248"/>
                  </a:cubicBezTo>
                  <a:cubicBezTo>
                    <a:pt x="499" y="111"/>
                    <a:pt x="387"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7"/>
            <p:cNvSpPr/>
            <p:nvPr/>
          </p:nvSpPr>
          <p:spPr>
            <a:xfrm rot="1470563">
              <a:off x="750705" y="4410582"/>
              <a:ext cx="18897" cy="18935"/>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7"/>
            <p:cNvSpPr/>
            <p:nvPr/>
          </p:nvSpPr>
          <p:spPr>
            <a:xfrm rot="1470563">
              <a:off x="594661" y="4752857"/>
              <a:ext cx="18897" cy="18935"/>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7"/>
            <p:cNvSpPr/>
            <p:nvPr/>
          </p:nvSpPr>
          <p:spPr>
            <a:xfrm rot="1470563">
              <a:off x="626116" y="4457130"/>
              <a:ext cx="18935" cy="18859"/>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9" y="112"/>
                    <a:pt x="386"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7"/>
            <p:cNvSpPr/>
            <p:nvPr/>
          </p:nvSpPr>
          <p:spPr>
            <a:xfrm rot="1470563">
              <a:off x="454961" y="4379091"/>
              <a:ext cx="18897" cy="18859"/>
            </a:xfrm>
            <a:custGeom>
              <a:rect b="b" l="l" r="r" t="t"/>
              <a:pathLst>
                <a:path extrusionOk="0" h="498" w="499">
                  <a:moveTo>
                    <a:pt x="249" y="0"/>
                  </a:moveTo>
                  <a:cubicBezTo>
                    <a:pt x="112" y="0"/>
                    <a:pt x="0" y="110"/>
                    <a:pt x="0" y="248"/>
                  </a:cubicBezTo>
                  <a:cubicBezTo>
                    <a:pt x="0" y="387"/>
                    <a:pt x="112" y="498"/>
                    <a:pt x="249" y="498"/>
                  </a:cubicBezTo>
                  <a:cubicBezTo>
                    <a:pt x="386" y="498"/>
                    <a:pt x="499" y="387"/>
                    <a:pt x="499" y="248"/>
                  </a:cubicBezTo>
                  <a:cubicBezTo>
                    <a:pt x="499" y="112"/>
                    <a:pt x="387"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7"/>
            <p:cNvSpPr/>
            <p:nvPr/>
          </p:nvSpPr>
          <p:spPr>
            <a:xfrm rot="1470563">
              <a:off x="205737" y="4472207"/>
              <a:ext cx="18935" cy="18859"/>
            </a:xfrm>
            <a:custGeom>
              <a:rect b="b" l="l" r="r" t="t"/>
              <a:pathLst>
                <a:path extrusionOk="0" h="498" w="500">
                  <a:moveTo>
                    <a:pt x="250" y="0"/>
                  </a:moveTo>
                  <a:cubicBezTo>
                    <a:pt x="112" y="0"/>
                    <a:pt x="1" y="111"/>
                    <a:pt x="1" y="248"/>
                  </a:cubicBezTo>
                  <a:cubicBezTo>
                    <a:pt x="1" y="387"/>
                    <a:pt x="112" y="498"/>
                    <a:pt x="250" y="498"/>
                  </a:cubicBezTo>
                  <a:cubicBezTo>
                    <a:pt x="386" y="498"/>
                    <a:pt x="500" y="387"/>
                    <a:pt x="500" y="248"/>
                  </a:cubicBezTo>
                  <a:cubicBezTo>
                    <a:pt x="500" y="111"/>
                    <a:pt x="388"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7"/>
            <p:cNvSpPr/>
            <p:nvPr/>
          </p:nvSpPr>
          <p:spPr>
            <a:xfrm rot="1470563">
              <a:off x="159193" y="4347595"/>
              <a:ext cx="18897" cy="18897"/>
            </a:xfrm>
            <a:custGeom>
              <a:rect b="b" l="l" r="r" t="t"/>
              <a:pathLst>
                <a:path extrusionOk="0" h="499" w="499">
                  <a:moveTo>
                    <a:pt x="250" y="0"/>
                  </a:moveTo>
                  <a:cubicBezTo>
                    <a:pt x="111" y="0"/>
                    <a:pt x="1" y="112"/>
                    <a:pt x="1" y="249"/>
                  </a:cubicBezTo>
                  <a:cubicBezTo>
                    <a:pt x="1" y="387"/>
                    <a:pt x="111" y="499"/>
                    <a:pt x="250" y="499"/>
                  </a:cubicBezTo>
                  <a:cubicBezTo>
                    <a:pt x="386" y="499"/>
                    <a:pt x="498" y="387"/>
                    <a:pt x="498" y="249"/>
                  </a:cubicBezTo>
                  <a:cubicBezTo>
                    <a:pt x="498" y="113"/>
                    <a:pt x="388"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7"/>
            <p:cNvSpPr/>
            <p:nvPr/>
          </p:nvSpPr>
          <p:spPr>
            <a:xfrm rot="1470563">
              <a:off x="81155" y="4518749"/>
              <a:ext cx="18897" cy="18935"/>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8"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7"/>
            <p:cNvSpPr/>
            <p:nvPr/>
          </p:nvSpPr>
          <p:spPr>
            <a:xfrm rot="1470563">
              <a:off x="408392" y="4254512"/>
              <a:ext cx="18859" cy="18935"/>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8" y="112"/>
                    <a:pt x="387"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7"/>
            <p:cNvSpPr/>
            <p:nvPr/>
          </p:nvSpPr>
          <p:spPr>
            <a:xfrm rot="1470563">
              <a:off x="252348" y="4596787"/>
              <a:ext cx="18859" cy="18935"/>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8" y="112"/>
                    <a:pt x="387"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7"/>
            <p:cNvSpPr/>
            <p:nvPr/>
          </p:nvSpPr>
          <p:spPr>
            <a:xfrm rot="1470563">
              <a:off x="330386" y="4425634"/>
              <a:ext cx="18859" cy="18897"/>
            </a:xfrm>
            <a:custGeom>
              <a:rect b="b" l="l" r="r" t="t"/>
              <a:pathLst>
                <a:path extrusionOk="0" h="499" w="498">
                  <a:moveTo>
                    <a:pt x="249" y="0"/>
                  </a:moveTo>
                  <a:cubicBezTo>
                    <a:pt x="110" y="0"/>
                    <a:pt x="0" y="112"/>
                    <a:pt x="0" y="249"/>
                  </a:cubicBezTo>
                  <a:cubicBezTo>
                    <a:pt x="0" y="387"/>
                    <a:pt x="110" y="499"/>
                    <a:pt x="249" y="499"/>
                  </a:cubicBezTo>
                  <a:cubicBezTo>
                    <a:pt x="386" y="499"/>
                    <a:pt x="498" y="387"/>
                    <a:pt x="498" y="249"/>
                  </a:cubicBezTo>
                  <a:cubicBezTo>
                    <a:pt x="498" y="113"/>
                    <a:pt x="387" y="0"/>
                    <a:pt x="24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7"/>
            <p:cNvSpPr/>
            <p:nvPr/>
          </p:nvSpPr>
          <p:spPr>
            <a:xfrm rot="1470563">
              <a:off x="283767" y="4301052"/>
              <a:ext cx="18935" cy="18859"/>
            </a:xfrm>
            <a:custGeom>
              <a:rect b="b" l="l" r="r" t="t"/>
              <a:pathLst>
                <a:path extrusionOk="0" h="498" w="500">
                  <a:moveTo>
                    <a:pt x="250" y="0"/>
                  </a:moveTo>
                  <a:cubicBezTo>
                    <a:pt x="112" y="0"/>
                    <a:pt x="1" y="110"/>
                    <a:pt x="1" y="248"/>
                  </a:cubicBezTo>
                  <a:cubicBezTo>
                    <a:pt x="1" y="387"/>
                    <a:pt x="112" y="498"/>
                    <a:pt x="250" y="498"/>
                  </a:cubicBezTo>
                  <a:cubicBezTo>
                    <a:pt x="386" y="498"/>
                    <a:pt x="500" y="387"/>
                    <a:pt x="500" y="248"/>
                  </a:cubicBezTo>
                  <a:cubicBezTo>
                    <a:pt x="500" y="112"/>
                    <a:pt x="388" y="0"/>
                    <a:pt x="25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01" name="Google Shape;3001;p7"/>
          <p:cNvSpPr/>
          <p:nvPr/>
        </p:nvSpPr>
        <p:spPr>
          <a:xfrm rot="-2027365">
            <a:off x="832334" y="4625688"/>
            <a:ext cx="2036271" cy="573991"/>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002" name="Shape 3002"/>
        <p:cNvGrpSpPr/>
        <p:nvPr/>
      </p:nvGrpSpPr>
      <p:grpSpPr>
        <a:xfrm>
          <a:off x="0" y="0"/>
          <a:ext cx="0" cy="0"/>
          <a:chOff x="0" y="0"/>
          <a:chExt cx="0" cy="0"/>
        </a:xfrm>
      </p:grpSpPr>
      <p:sp>
        <p:nvSpPr>
          <p:cNvPr id="3003" name="Google Shape;300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004" name="Shape 3004"/>
        <p:cNvGrpSpPr/>
        <p:nvPr/>
      </p:nvGrpSpPr>
      <p:grpSpPr>
        <a:xfrm>
          <a:off x="0" y="0"/>
          <a:ext cx="0" cy="0"/>
          <a:chOff x="0" y="0"/>
          <a:chExt cx="0" cy="0"/>
        </a:xfrm>
      </p:grpSpPr>
      <p:sp>
        <p:nvSpPr>
          <p:cNvPr id="3005" name="Google Shape;3005;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006" name="Google Shape;3006;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007" name="Shape 3007"/>
        <p:cNvGrpSpPr/>
        <p:nvPr/>
      </p:nvGrpSpPr>
      <p:grpSpPr>
        <a:xfrm>
          <a:off x="0" y="0"/>
          <a:ext cx="0" cy="0"/>
          <a:chOff x="0" y="0"/>
          <a:chExt cx="0" cy="0"/>
        </a:xfrm>
      </p:grpSpPr>
      <p:sp>
        <p:nvSpPr>
          <p:cNvPr id="3008" name="Google Shape;3008;p10"/>
          <p:cNvSpPr/>
          <p:nvPr>
            <p:ph idx="2" type="pic"/>
          </p:nvPr>
        </p:nvSpPr>
        <p:spPr>
          <a:xfrm>
            <a:off x="0" y="0"/>
            <a:ext cx="9144000" cy="5143500"/>
          </a:xfrm>
          <a:prstGeom prst="rect">
            <a:avLst/>
          </a:prstGeom>
          <a:noFill/>
          <a:ln>
            <a:noFill/>
          </a:ln>
        </p:spPr>
      </p:sp>
      <p:sp>
        <p:nvSpPr>
          <p:cNvPr id="3009" name="Google Shape;3009;p10"/>
          <p:cNvSpPr txBox="1"/>
          <p:nvPr>
            <p:ph type="title"/>
          </p:nvPr>
        </p:nvSpPr>
        <p:spPr>
          <a:xfrm>
            <a:off x="713225" y="406125"/>
            <a:ext cx="7717800" cy="677100"/>
          </a:xfrm>
          <a:prstGeom prst="rect">
            <a:avLst/>
          </a:prstGeom>
          <a:solidFill>
            <a:schemeClr val="accent4"/>
          </a:solidFill>
        </p:spPr>
        <p:txBody>
          <a:bodyPr anchorCtr="0" anchor="t" bIns="91425" lIns="91425" spcFirstLastPara="1" rIns="91425" wrap="square" tIns="91425">
            <a:noAutofit/>
          </a:bodyPr>
          <a:lstStyle>
            <a:lvl1pPr lvl="0" rtl="0" algn="ctr">
              <a:spcBef>
                <a:spcPts val="0"/>
              </a:spcBef>
              <a:spcAft>
                <a:spcPts val="0"/>
              </a:spcAft>
              <a:buSzPts val="2800"/>
              <a:buNone/>
              <a:defRPr sz="39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3.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4"/>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Font typeface="Euphoria Script"/>
              <a:buNone/>
              <a:defRPr sz="2800">
                <a:solidFill>
                  <a:schemeClr val="dk1"/>
                </a:solidFill>
                <a:latin typeface="Euphoria Script"/>
                <a:ea typeface="Euphoria Script"/>
                <a:cs typeface="Euphoria Script"/>
                <a:sym typeface="Euphoria Script"/>
              </a:defRPr>
            </a:lvl1pPr>
            <a:lvl2pPr lvl="1">
              <a:spcBef>
                <a:spcPts val="0"/>
              </a:spcBef>
              <a:spcAft>
                <a:spcPts val="0"/>
              </a:spcAft>
              <a:buClr>
                <a:schemeClr val="dk1"/>
              </a:buClr>
              <a:buSzPts val="2800"/>
              <a:buFont typeface="Euphoria Script"/>
              <a:buNone/>
              <a:defRPr sz="2800">
                <a:solidFill>
                  <a:schemeClr val="dk1"/>
                </a:solidFill>
                <a:latin typeface="Euphoria Script"/>
                <a:ea typeface="Euphoria Script"/>
                <a:cs typeface="Euphoria Script"/>
                <a:sym typeface="Euphoria Script"/>
              </a:defRPr>
            </a:lvl2pPr>
            <a:lvl3pPr lvl="2">
              <a:spcBef>
                <a:spcPts val="0"/>
              </a:spcBef>
              <a:spcAft>
                <a:spcPts val="0"/>
              </a:spcAft>
              <a:buClr>
                <a:schemeClr val="dk1"/>
              </a:buClr>
              <a:buSzPts val="2800"/>
              <a:buFont typeface="Euphoria Script"/>
              <a:buNone/>
              <a:defRPr sz="2800">
                <a:solidFill>
                  <a:schemeClr val="dk1"/>
                </a:solidFill>
                <a:latin typeface="Euphoria Script"/>
                <a:ea typeface="Euphoria Script"/>
                <a:cs typeface="Euphoria Script"/>
                <a:sym typeface="Euphoria Script"/>
              </a:defRPr>
            </a:lvl3pPr>
            <a:lvl4pPr lvl="3">
              <a:spcBef>
                <a:spcPts val="0"/>
              </a:spcBef>
              <a:spcAft>
                <a:spcPts val="0"/>
              </a:spcAft>
              <a:buClr>
                <a:schemeClr val="dk1"/>
              </a:buClr>
              <a:buSzPts val="2800"/>
              <a:buFont typeface="Euphoria Script"/>
              <a:buNone/>
              <a:defRPr sz="2800">
                <a:solidFill>
                  <a:schemeClr val="dk1"/>
                </a:solidFill>
                <a:latin typeface="Euphoria Script"/>
                <a:ea typeface="Euphoria Script"/>
                <a:cs typeface="Euphoria Script"/>
                <a:sym typeface="Euphoria Script"/>
              </a:defRPr>
            </a:lvl4pPr>
            <a:lvl5pPr lvl="4">
              <a:spcBef>
                <a:spcPts val="0"/>
              </a:spcBef>
              <a:spcAft>
                <a:spcPts val="0"/>
              </a:spcAft>
              <a:buClr>
                <a:schemeClr val="dk1"/>
              </a:buClr>
              <a:buSzPts val="2800"/>
              <a:buFont typeface="Euphoria Script"/>
              <a:buNone/>
              <a:defRPr sz="2800">
                <a:solidFill>
                  <a:schemeClr val="dk1"/>
                </a:solidFill>
                <a:latin typeface="Euphoria Script"/>
                <a:ea typeface="Euphoria Script"/>
                <a:cs typeface="Euphoria Script"/>
                <a:sym typeface="Euphoria Script"/>
              </a:defRPr>
            </a:lvl5pPr>
            <a:lvl6pPr lvl="5">
              <a:spcBef>
                <a:spcPts val="0"/>
              </a:spcBef>
              <a:spcAft>
                <a:spcPts val="0"/>
              </a:spcAft>
              <a:buClr>
                <a:schemeClr val="dk1"/>
              </a:buClr>
              <a:buSzPts val="2800"/>
              <a:buFont typeface="Euphoria Script"/>
              <a:buNone/>
              <a:defRPr sz="2800">
                <a:solidFill>
                  <a:schemeClr val="dk1"/>
                </a:solidFill>
                <a:latin typeface="Euphoria Script"/>
                <a:ea typeface="Euphoria Script"/>
                <a:cs typeface="Euphoria Script"/>
                <a:sym typeface="Euphoria Script"/>
              </a:defRPr>
            </a:lvl6pPr>
            <a:lvl7pPr lvl="6">
              <a:spcBef>
                <a:spcPts val="0"/>
              </a:spcBef>
              <a:spcAft>
                <a:spcPts val="0"/>
              </a:spcAft>
              <a:buClr>
                <a:schemeClr val="dk1"/>
              </a:buClr>
              <a:buSzPts val="2800"/>
              <a:buFont typeface="Euphoria Script"/>
              <a:buNone/>
              <a:defRPr sz="2800">
                <a:solidFill>
                  <a:schemeClr val="dk1"/>
                </a:solidFill>
                <a:latin typeface="Euphoria Script"/>
                <a:ea typeface="Euphoria Script"/>
                <a:cs typeface="Euphoria Script"/>
                <a:sym typeface="Euphoria Script"/>
              </a:defRPr>
            </a:lvl7pPr>
            <a:lvl8pPr lvl="7">
              <a:spcBef>
                <a:spcPts val="0"/>
              </a:spcBef>
              <a:spcAft>
                <a:spcPts val="0"/>
              </a:spcAft>
              <a:buClr>
                <a:schemeClr val="dk1"/>
              </a:buClr>
              <a:buSzPts val="2800"/>
              <a:buFont typeface="Euphoria Script"/>
              <a:buNone/>
              <a:defRPr sz="2800">
                <a:solidFill>
                  <a:schemeClr val="dk1"/>
                </a:solidFill>
                <a:latin typeface="Euphoria Script"/>
                <a:ea typeface="Euphoria Script"/>
                <a:cs typeface="Euphoria Script"/>
                <a:sym typeface="Euphoria Script"/>
              </a:defRPr>
            </a:lvl8pPr>
            <a:lvl9pPr lvl="8">
              <a:spcBef>
                <a:spcPts val="0"/>
              </a:spcBef>
              <a:spcAft>
                <a:spcPts val="0"/>
              </a:spcAft>
              <a:buClr>
                <a:schemeClr val="dk1"/>
              </a:buClr>
              <a:buSzPts val="2800"/>
              <a:buFont typeface="Euphoria Script"/>
              <a:buNone/>
              <a:defRPr sz="2800">
                <a:solidFill>
                  <a:schemeClr val="dk1"/>
                </a:solidFill>
                <a:latin typeface="Euphoria Script"/>
                <a:ea typeface="Euphoria Script"/>
                <a:cs typeface="Euphoria Script"/>
                <a:sym typeface="Euphoria Scrip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298450" lvl="0" marL="457200">
              <a:lnSpc>
                <a:spcPct val="115000"/>
              </a:lnSpc>
              <a:spcBef>
                <a:spcPts val="0"/>
              </a:spcBef>
              <a:spcAft>
                <a:spcPts val="0"/>
              </a:spcAft>
              <a:buClr>
                <a:schemeClr val="dk1"/>
              </a:buClr>
              <a:buSzPts val="1100"/>
              <a:buFont typeface="Nunito"/>
              <a:buChar char="●"/>
              <a:defRPr sz="1100">
                <a:solidFill>
                  <a:schemeClr val="dk1"/>
                </a:solidFill>
                <a:latin typeface="Nunito"/>
                <a:ea typeface="Nunito"/>
                <a:cs typeface="Nunito"/>
                <a:sym typeface="Nunito"/>
              </a:defRPr>
            </a:lvl1pPr>
            <a:lvl2pPr indent="-298450" lvl="1" marL="914400">
              <a:lnSpc>
                <a:spcPct val="115000"/>
              </a:lnSpc>
              <a:spcBef>
                <a:spcPts val="0"/>
              </a:spcBef>
              <a:spcAft>
                <a:spcPts val="0"/>
              </a:spcAft>
              <a:buClr>
                <a:schemeClr val="dk1"/>
              </a:buClr>
              <a:buSzPts val="1100"/>
              <a:buFont typeface="Nunito"/>
              <a:buChar char="○"/>
              <a:defRPr sz="1100">
                <a:solidFill>
                  <a:schemeClr val="dk1"/>
                </a:solidFill>
                <a:latin typeface="Nunito"/>
                <a:ea typeface="Nunito"/>
                <a:cs typeface="Nunito"/>
                <a:sym typeface="Nunito"/>
              </a:defRPr>
            </a:lvl2pPr>
            <a:lvl3pPr indent="-298450" lvl="2" marL="1371600">
              <a:lnSpc>
                <a:spcPct val="115000"/>
              </a:lnSpc>
              <a:spcBef>
                <a:spcPts val="0"/>
              </a:spcBef>
              <a:spcAft>
                <a:spcPts val="0"/>
              </a:spcAft>
              <a:buClr>
                <a:schemeClr val="dk1"/>
              </a:buClr>
              <a:buSzPts val="1100"/>
              <a:buFont typeface="Nunito"/>
              <a:buChar char="■"/>
              <a:defRPr sz="1100">
                <a:solidFill>
                  <a:schemeClr val="dk1"/>
                </a:solidFill>
                <a:latin typeface="Nunito"/>
                <a:ea typeface="Nunito"/>
                <a:cs typeface="Nunito"/>
                <a:sym typeface="Nunito"/>
              </a:defRPr>
            </a:lvl3pPr>
            <a:lvl4pPr indent="-298450" lvl="3" marL="1828800">
              <a:lnSpc>
                <a:spcPct val="115000"/>
              </a:lnSpc>
              <a:spcBef>
                <a:spcPts val="0"/>
              </a:spcBef>
              <a:spcAft>
                <a:spcPts val="0"/>
              </a:spcAft>
              <a:buClr>
                <a:schemeClr val="dk1"/>
              </a:buClr>
              <a:buSzPts val="1100"/>
              <a:buFont typeface="Nunito"/>
              <a:buChar char="●"/>
              <a:defRPr sz="1100">
                <a:solidFill>
                  <a:schemeClr val="dk1"/>
                </a:solidFill>
                <a:latin typeface="Nunito"/>
                <a:ea typeface="Nunito"/>
                <a:cs typeface="Nunito"/>
                <a:sym typeface="Nunito"/>
              </a:defRPr>
            </a:lvl4pPr>
            <a:lvl5pPr indent="-298450" lvl="4" marL="2286000">
              <a:lnSpc>
                <a:spcPct val="115000"/>
              </a:lnSpc>
              <a:spcBef>
                <a:spcPts val="0"/>
              </a:spcBef>
              <a:spcAft>
                <a:spcPts val="0"/>
              </a:spcAft>
              <a:buClr>
                <a:schemeClr val="dk1"/>
              </a:buClr>
              <a:buSzPts val="1100"/>
              <a:buFont typeface="Nunito"/>
              <a:buChar char="○"/>
              <a:defRPr sz="1100">
                <a:solidFill>
                  <a:schemeClr val="dk1"/>
                </a:solidFill>
                <a:latin typeface="Nunito"/>
                <a:ea typeface="Nunito"/>
                <a:cs typeface="Nunito"/>
                <a:sym typeface="Nunito"/>
              </a:defRPr>
            </a:lvl5pPr>
            <a:lvl6pPr indent="-298450" lvl="5" marL="2743200">
              <a:lnSpc>
                <a:spcPct val="115000"/>
              </a:lnSpc>
              <a:spcBef>
                <a:spcPts val="0"/>
              </a:spcBef>
              <a:spcAft>
                <a:spcPts val="0"/>
              </a:spcAft>
              <a:buClr>
                <a:schemeClr val="dk1"/>
              </a:buClr>
              <a:buSzPts val="1100"/>
              <a:buFont typeface="Nunito"/>
              <a:buChar char="■"/>
              <a:defRPr sz="1100">
                <a:solidFill>
                  <a:schemeClr val="dk1"/>
                </a:solidFill>
                <a:latin typeface="Nunito"/>
                <a:ea typeface="Nunito"/>
                <a:cs typeface="Nunito"/>
                <a:sym typeface="Nunito"/>
              </a:defRPr>
            </a:lvl6pPr>
            <a:lvl7pPr indent="-298450" lvl="6" marL="3200400">
              <a:lnSpc>
                <a:spcPct val="115000"/>
              </a:lnSpc>
              <a:spcBef>
                <a:spcPts val="0"/>
              </a:spcBef>
              <a:spcAft>
                <a:spcPts val="0"/>
              </a:spcAft>
              <a:buClr>
                <a:schemeClr val="dk1"/>
              </a:buClr>
              <a:buSzPts val="1100"/>
              <a:buFont typeface="Nunito"/>
              <a:buChar char="●"/>
              <a:defRPr sz="1100">
                <a:solidFill>
                  <a:schemeClr val="dk1"/>
                </a:solidFill>
                <a:latin typeface="Nunito"/>
                <a:ea typeface="Nunito"/>
                <a:cs typeface="Nunito"/>
                <a:sym typeface="Nunito"/>
              </a:defRPr>
            </a:lvl7pPr>
            <a:lvl8pPr indent="-298450" lvl="7" marL="3657600">
              <a:lnSpc>
                <a:spcPct val="115000"/>
              </a:lnSpc>
              <a:spcBef>
                <a:spcPts val="0"/>
              </a:spcBef>
              <a:spcAft>
                <a:spcPts val="0"/>
              </a:spcAft>
              <a:buClr>
                <a:schemeClr val="dk1"/>
              </a:buClr>
              <a:buSzPts val="1100"/>
              <a:buFont typeface="Nunito"/>
              <a:buChar char="○"/>
              <a:defRPr sz="1100">
                <a:solidFill>
                  <a:schemeClr val="dk1"/>
                </a:solidFill>
                <a:latin typeface="Nunito"/>
                <a:ea typeface="Nunito"/>
                <a:cs typeface="Nunito"/>
                <a:sym typeface="Nunito"/>
              </a:defRPr>
            </a:lvl8pPr>
            <a:lvl9pPr indent="-298450" lvl="8" marL="4114800">
              <a:lnSpc>
                <a:spcPct val="115000"/>
              </a:lnSpc>
              <a:spcBef>
                <a:spcPts val="0"/>
              </a:spcBef>
              <a:spcAft>
                <a:spcPts val="0"/>
              </a:spcAft>
              <a:buClr>
                <a:schemeClr val="dk1"/>
              </a:buClr>
              <a:buSzPts val="1100"/>
              <a:buFont typeface="Nunito"/>
              <a:buChar char="■"/>
              <a:defRPr sz="1100">
                <a:solidFill>
                  <a:schemeClr val="dk1"/>
                </a:solidFill>
                <a:latin typeface="Nunito"/>
                <a:ea typeface="Nunito"/>
                <a:cs typeface="Nunito"/>
                <a:sym typeface="Nuni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8309" name="Shape 8309"/>
        <p:cNvGrpSpPr/>
        <p:nvPr/>
      </p:nvGrpSpPr>
      <p:grpSpPr>
        <a:xfrm>
          <a:off x="0" y="0"/>
          <a:ext cx="0" cy="0"/>
          <a:chOff x="0" y="0"/>
          <a:chExt cx="0" cy="0"/>
        </a:xfrm>
      </p:grpSpPr>
      <p:sp>
        <p:nvSpPr>
          <p:cNvPr id="8310" name="Google Shape;8310;p22"/>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8311" name="Google Shape;8311;p22"/>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68" r:id="rId1"/>
    <p:sldLayoutId id="2147483669"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7u3bX8-VrNUdObCpYveUUS2d4Ae6wzOmBXWDcsKUKZQ/copy" TargetMode="External"/><Relationship Id="rId5"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freepik.com/free-vector/set-drawn-washi-tape_10240014.htm/?utm_source=slidesgo_template&amp;utm_medium=referral-link&amp;utm_campaign=sg_resources&amp;utm_content=freepik"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5.xml"/><Relationship Id="rId3" Type="http://schemas.openxmlformats.org/officeDocument/2006/relationships/hyperlink" Target="https://www.freepik.com/free-vector/lovely-planner-scrapbook-elements-collection_10294171.htm/?utm_source=slidesgo_template&amp;utm_medium=referral-link&amp;utm_campaign=sg_resources&amp;utm_content=freepik" TargetMode="External"/><Relationship Id="rId4" Type="http://schemas.openxmlformats.org/officeDocument/2006/relationships/hyperlink" Target="https://www.freepik.com/free-vector/cute-planner-scrapbook-elements-set_10294168.htm/?utm_source=slidesgo_template&amp;utm_medium=referral-link&amp;utm_campaign=sg_resources&amp;utm_content=freepik" TargetMode="External"/><Relationship Id="rId5" Type="http://schemas.openxmlformats.org/officeDocument/2006/relationships/hyperlink" Target="https://www.freepik.com/free-vector/set-planning-scrapbook-elements_10357339.htm/?utm_source=slidesgo_template&amp;utm_medium=referral-link&amp;utm_campaign=sg_resources&amp;utm_content=freepik" TargetMode="External"/><Relationship Id="rId6" Type="http://schemas.openxmlformats.org/officeDocument/2006/relationships/hyperlink" Target="https://www.freepik.com/free-vector/set-drawn-washi-tape_10240014.htm/?utm_source=slidesgo_template&amp;utm_medium=referral-link&amp;utm_campaign=sg_resources&amp;utm_content=freepik" TargetMode="External"/><Relationship Id="rId7" Type="http://schemas.openxmlformats.org/officeDocument/2006/relationships/hyperlink" Target="https://www.freepik.com/free-photo/low-angle-stack-books-with-glasses-top_6950266.htm/?utm_source=slidesgo_template&amp;utm_medium=referral-link&amp;utm_campaign=sg_resources&amp;utm_content=freepik" TargetMode="External"/><Relationship Id="rId8" Type="http://schemas.openxmlformats.org/officeDocument/2006/relationships/hyperlink" Target="https://www.freepik.com/free-photo/public-examination-preparation-concept_25077190.htm/?utm_source=slidesgo_template&amp;utm_medium=referral-link&amp;utm_campaign=sg_resources&amp;utm_content=freepik"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 Id="rId3" Type="http://schemas.openxmlformats.org/officeDocument/2006/relationships/hyperlink" Target="http://bit.ly/2PfT4lq" TargetMode="External"/><Relationship Id="rId4" Type="http://schemas.openxmlformats.org/officeDocument/2006/relationships/slide" Target="/ppt/slides/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7.xml"/><Relationship Id="rId3" Type="http://schemas.openxmlformats.org/officeDocument/2006/relationships/hyperlink" Target="http://bit.ly/2PfT4lq" TargetMode="External"/><Relationship Id="rId4" Type="http://schemas.openxmlformats.org/officeDocument/2006/relationships/slide" Target="/ppt/slides/slide13.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8.xml"/><Relationship Id="rId3" Type="http://schemas.openxmlformats.org/officeDocument/2006/relationships/hyperlink" Target="https://fonts.google.com/specimen/Euphoria+Script" TargetMode="External"/><Relationship Id="rId4" Type="http://schemas.openxmlformats.org/officeDocument/2006/relationships/hyperlink" Target="https://fonts.google.com/specimen/Nunito" TargetMode="External"/></Relationships>
</file>

<file path=ppt/slides/_rels/slide19.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2.xml"/><Relationship Id="rId2" Type="http://schemas.openxmlformats.org/officeDocument/2006/relationships/notesSlide" Target="../notesSlides/notesSlide19.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3.png"/><Relationship Id="rId14" Type="http://schemas.openxmlformats.org/officeDocument/2006/relationships/image" Target="../media/image5.png"/><Relationship Id="rId17" Type="http://schemas.openxmlformats.org/officeDocument/2006/relationships/image" Target="../media/image1.png"/><Relationship Id="rId16" Type="http://schemas.openxmlformats.org/officeDocument/2006/relationships/image" Target="../media/image2.png"/><Relationship Id="rId5" Type="http://schemas.openxmlformats.org/officeDocument/2006/relationships/image" Target="../media/image4.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2.xml.rels><?xml version="1.0" encoding="UTF-8" standalone="yes"?><Relationships xmlns="http://schemas.openxmlformats.org/package/2006/relationships"><Relationship Id="rId11" Type="http://schemas.openxmlformats.org/officeDocument/2006/relationships/hyperlink" Target="https://bit.ly/3A1uf1Q" TargetMode="External"/><Relationship Id="rId10"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3" Type="http://schemas.openxmlformats.org/officeDocument/2006/relationships/hyperlink" Target="http://bit.ly/33VAFh3" TargetMode="External"/><Relationship Id="rId12" Type="http://schemas.openxmlformats.org/officeDocument/2006/relationships/hyperlink" Target="http://bit.ly/30B07Gq"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slide" Target="/ppt/slides/slide18.xml"/><Relationship Id="rId4" Type="http://schemas.openxmlformats.org/officeDocument/2006/relationships/slide" Target="/ppt/slides/slide15.xml"/><Relationship Id="rId9" Type="http://schemas.openxmlformats.org/officeDocument/2006/relationships/slide" Target="/ppt/slides/slide26.xml"/><Relationship Id="rId15" Type="http://schemas.openxmlformats.org/officeDocument/2006/relationships/hyperlink" Target="https://www.flaticon.com/?utm_source=slidesgo_template&amp;utm_medium=referral-link&amp;utm_campaign=promo-slide&amp;utm_term=slidesgo&amp;utm_content=flaticon" TargetMode="External"/><Relationship Id="rId14" Type="http://schemas.openxmlformats.org/officeDocument/2006/relationships/hyperlink" Target="https://www.freepik.com/?utm_source=slidesgo_template&amp;utm_medium=referral-link&amp;utm_campaign=promo-slide&amp;utm_term=slidesgo&amp;utm_content=freepik" TargetMode="External"/><Relationship Id="rId17" Type="http://schemas.openxmlformats.org/officeDocument/2006/relationships/hyperlink" Target="https://wepik.com/?utm_source=slidesgo_template&amp;utm_medium=referral-link&amp;utm_campaign=promo-slide&amp;utm_term=slidesgo&amp;utm_content=wepik" TargetMode="External"/><Relationship Id="rId16" Type="http://schemas.openxmlformats.org/officeDocument/2006/relationships/hyperlink" Target="https://storyset.com/?utm_source=slidesgo_template&amp;utm_medium=referral-link&amp;utm_campaign=promo-slide&amp;utm_term=slidesgo&amp;utm_content=storyset" TargetMode="External"/><Relationship Id="rId5" Type="http://schemas.openxmlformats.org/officeDocument/2006/relationships/slide" Target="/ppt/slides/slide14.xml"/><Relationship Id="rId19" Type="http://schemas.openxmlformats.org/officeDocument/2006/relationships/hyperlink" Target="https://www.videvo.net/?utm_source=slidesgo_template&amp;utm_medium=referral-link&amp;utm_campaign=sg_resources&amp;utm_content=videvo" TargetMode="External"/><Relationship Id="rId6" Type="http://schemas.openxmlformats.org/officeDocument/2006/relationships/slide" Target="/ppt/slides/slide13.xml"/><Relationship Id="rId18" Type="http://schemas.openxmlformats.org/officeDocument/2006/relationships/hyperlink" Target="https://www.videvo.net/?utm_source=slidesgo_template&amp;utm_medium=referral-link&amp;utm_campaign=sg_resources&amp;utm_content=videvo" TargetMode="External"/><Relationship Id="rId7" Type="http://schemas.openxmlformats.org/officeDocument/2006/relationships/slide" Target="/ppt/slides/slide18.xml"/><Relationship Id="rId8" Type="http://schemas.openxmlformats.org/officeDocument/2006/relationships/slide" Target="/ppt/slides/slide2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0.xml"/><Relationship Id="rId3" Type="http://schemas.openxmlformats.org/officeDocument/2006/relationships/hyperlink" Target="https://bit.ly/2ZjL1pd"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6.xml"/><Relationship Id="rId3" Type="http://schemas.openxmlformats.org/officeDocument/2006/relationships/hyperlink" Target="https://workspace.google.com/marketplace/app/icons_for_slides_docs/381578326502"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18" name="Shape 8318"/>
        <p:cNvGrpSpPr/>
        <p:nvPr/>
      </p:nvGrpSpPr>
      <p:grpSpPr>
        <a:xfrm>
          <a:off x="0" y="0"/>
          <a:ext cx="0" cy="0"/>
          <a:chOff x="0" y="0"/>
          <a:chExt cx="0" cy="0"/>
        </a:xfrm>
      </p:grpSpPr>
      <p:sp>
        <p:nvSpPr>
          <p:cNvPr id="8319" name="Google Shape;8319;p25"/>
          <p:cNvSpPr/>
          <p:nvPr/>
        </p:nvSpPr>
        <p:spPr>
          <a:xfrm>
            <a:off x="2025799" y="3178225"/>
            <a:ext cx="5092395" cy="475507"/>
          </a:xfrm>
          <a:custGeom>
            <a:rect b="b" l="l" r="r" t="t"/>
            <a:pathLst>
              <a:path extrusionOk="0" h="14826" w="66768">
                <a:moveTo>
                  <a:pt x="8843" y="1"/>
                </a:moveTo>
                <a:cubicBezTo>
                  <a:pt x="7536" y="1"/>
                  <a:pt x="6228" y="14"/>
                  <a:pt x="4920" y="14"/>
                </a:cubicBezTo>
                <a:cubicBezTo>
                  <a:pt x="4324" y="14"/>
                  <a:pt x="3729" y="11"/>
                  <a:pt x="3133" y="3"/>
                </a:cubicBezTo>
                <a:cubicBezTo>
                  <a:pt x="3083" y="3"/>
                  <a:pt x="3032" y="2"/>
                  <a:pt x="2982" y="2"/>
                </a:cubicBezTo>
                <a:cubicBezTo>
                  <a:pt x="2587" y="2"/>
                  <a:pt x="2191" y="28"/>
                  <a:pt x="1806" y="99"/>
                </a:cubicBezTo>
                <a:cubicBezTo>
                  <a:pt x="1014" y="243"/>
                  <a:pt x="967" y="389"/>
                  <a:pt x="1427" y="1008"/>
                </a:cubicBezTo>
                <a:cubicBezTo>
                  <a:pt x="1626" y="1278"/>
                  <a:pt x="1849" y="1526"/>
                  <a:pt x="2058" y="1784"/>
                </a:cubicBezTo>
                <a:cubicBezTo>
                  <a:pt x="2326" y="2116"/>
                  <a:pt x="2380" y="2428"/>
                  <a:pt x="2051" y="2766"/>
                </a:cubicBezTo>
                <a:cubicBezTo>
                  <a:pt x="1965" y="2852"/>
                  <a:pt x="1882" y="2945"/>
                  <a:pt x="1806" y="3038"/>
                </a:cubicBezTo>
                <a:cubicBezTo>
                  <a:pt x="1622" y="3258"/>
                  <a:pt x="1450" y="3487"/>
                  <a:pt x="1255" y="3696"/>
                </a:cubicBezTo>
                <a:cubicBezTo>
                  <a:pt x="869" y="4113"/>
                  <a:pt x="818" y="4506"/>
                  <a:pt x="1215" y="4964"/>
                </a:cubicBezTo>
                <a:cubicBezTo>
                  <a:pt x="1222" y="4971"/>
                  <a:pt x="1232" y="4984"/>
                  <a:pt x="1239" y="4991"/>
                </a:cubicBezTo>
                <a:lnTo>
                  <a:pt x="1239" y="4994"/>
                </a:lnTo>
                <a:cubicBezTo>
                  <a:pt x="1573" y="5379"/>
                  <a:pt x="1879" y="5794"/>
                  <a:pt x="2178" y="6202"/>
                </a:cubicBezTo>
                <a:cubicBezTo>
                  <a:pt x="2178" y="6202"/>
                  <a:pt x="2181" y="6202"/>
                  <a:pt x="2178" y="6205"/>
                </a:cubicBezTo>
                <a:cubicBezTo>
                  <a:pt x="2221" y="6259"/>
                  <a:pt x="2260" y="6314"/>
                  <a:pt x="2303" y="6368"/>
                </a:cubicBezTo>
                <a:cubicBezTo>
                  <a:pt x="2813" y="7058"/>
                  <a:pt x="2811" y="7065"/>
                  <a:pt x="2097" y="7545"/>
                </a:cubicBezTo>
                <a:cubicBezTo>
                  <a:pt x="1972" y="7627"/>
                  <a:pt x="1844" y="7702"/>
                  <a:pt x="1720" y="7783"/>
                </a:cubicBezTo>
                <a:cubicBezTo>
                  <a:pt x="1613" y="7854"/>
                  <a:pt x="1516" y="7917"/>
                  <a:pt x="1427" y="7975"/>
                </a:cubicBezTo>
                <a:lnTo>
                  <a:pt x="1423" y="7975"/>
                </a:lnTo>
                <a:cubicBezTo>
                  <a:pt x="567" y="8493"/>
                  <a:pt x="391" y="8463"/>
                  <a:pt x="1341" y="9608"/>
                </a:cubicBezTo>
                <a:cubicBezTo>
                  <a:pt x="1364" y="9634"/>
                  <a:pt x="1387" y="9667"/>
                  <a:pt x="1414" y="9697"/>
                </a:cubicBezTo>
                <a:cubicBezTo>
                  <a:pt x="1548" y="9856"/>
                  <a:pt x="1667" y="9992"/>
                  <a:pt x="1773" y="10110"/>
                </a:cubicBezTo>
                <a:cubicBezTo>
                  <a:pt x="2346" y="10764"/>
                  <a:pt x="2446" y="10888"/>
                  <a:pt x="1671" y="11376"/>
                </a:cubicBezTo>
                <a:cubicBezTo>
                  <a:pt x="1651" y="11393"/>
                  <a:pt x="1628" y="11403"/>
                  <a:pt x="1605" y="11419"/>
                </a:cubicBezTo>
                <a:cubicBezTo>
                  <a:pt x="1601" y="11423"/>
                  <a:pt x="1598" y="11423"/>
                  <a:pt x="1598" y="11423"/>
                </a:cubicBezTo>
                <a:cubicBezTo>
                  <a:pt x="1454" y="11509"/>
                  <a:pt x="1285" y="11610"/>
                  <a:pt x="1083" y="11727"/>
                </a:cubicBezTo>
                <a:cubicBezTo>
                  <a:pt x="834" y="11876"/>
                  <a:pt x="639" y="11992"/>
                  <a:pt x="495" y="12093"/>
                </a:cubicBezTo>
                <a:cubicBezTo>
                  <a:pt x="1" y="12448"/>
                  <a:pt x="144" y="12630"/>
                  <a:pt x="806" y="13410"/>
                </a:cubicBezTo>
                <a:cubicBezTo>
                  <a:pt x="1106" y="13766"/>
                  <a:pt x="1376" y="14061"/>
                  <a:pt x="705" y="14296"/>
                </a:cubicBezTo>
                <a:cubicBezTo>
                  <a:pt x="561" y="14346"/>
                  <a:pt x="462" y="14471"/>
                  <a:pt x="510" y="14637"/>
                </a:cubicBezTo>
                <a:cubicBezTo>
                  <a:pt x="553" y="14791"/>
                  <a:pt x="686" y="14826"/>
                  <a:pt x="817" y="14826"/>
                </a:cubicBezTo>
                <a:cubicBezTo>
                  <a:pt x="836" y="14826"/>
                  <a:pt x="856" y="14825"/>
                  <a:pt x="875" y="14824"/>
                </a:cubicBezTo>
                <a:cubicBezTo>
                  <a:pt x="1429" y="14788"/>
                  <a:pt x="1982" y="14712"/>
                  <a:pt x="2534" y="14705"/>
                </a:cubicBezTo>
                <a:cubicBezTo>
                  <a:pt x="5355" y="14669"/>
                  <a:pt x="8178" y="14662"/>
                  <a:pt x="10998" y="14632"/>
                </a:cubicBezTo>
                <a:cubicBezTo>
                  <a:pt x="18164" y="14561"/>
                  <a:pt x="25325" y="14654"/>
                  <a:pt x="32491" y="14514"/>
                </a:cubicBezTo>
                <a:cubicBezTo>
                  <a:pt x="37199" y="14424"/>
                  <a:pt x="41909" y="14407"/>
                  <a:pt x="46619" y="14407"/>
                </a:cubicBezTo>
                <a:cubicBezTo>
                  <a:pt x="49511" y="14407"/>
                  <a:pt x="52403" y="14414"/>
                  <a:pt x="55294" y="14414"/>
                </a:cubicBezTo>
                <a:cubicBezTo>
                  <a:pt x="56492" y="14414"/>
                  <a:pt x="57689" y="14412"/>
                  <a:pt x="58886" y="14409"/>
                </a:cubicBezTo>
                <a:cubicBezTo>
                  <a:pt x="59435" y="14408"/>
                  <a:pt x="59984" y="14408"/>
                  <a:pt x="60532" y="14408"/>
                </a:cubicBezTo>
                <a:cubicBezTo>
                  <a:pt x="61250" y="14408"/>
                  <a:pt x="61967" y="14408"/>
                  <a:pt x="62685" y="14408"/>
                </a:cubicBezTo>
                <a:cubicBezTo>
                  <a:pt x="63461" y="14408"/>
                  <a:pt x="64236" y="14408"/>
                  <a:pt x="65012" y="14405"/>
                </a:cubicBezTo>
                <a:cubicBezTo>
                  <a:pt x="65017" y="14405"/>
                  <a:pt x="65023" y="14405"/>
                  <a:pt x="65029" y="14405"/>
                </a:cubicBezTo>
                <a:cubicBezTo>
                  <a:pt x="65159" y="14405"/>
                  <a:pt x="65293" y="14417"/>
                  <a:pt x="65430" y="14417"/>
                </a:cubicBezTo>
                <a:cubicBezTo>
                  <a:pt x="65664" y="14417"/>
                  <a:pt x="65910" y="14383"/>
                  <a:pt x="66176" y="14199"/>
                </a:cubicBezTo>
                <a:cubicBezTo>
                  <a:pt x="65868" y="13665"/>
                  <a:pt x="65456" y="13346"/>
                  <a:pt x="65074" y="13002"/>
                </a:cubicBezTo>
                <a:cubicBezTo>
                  <a:pt x="64735" y="12693"/>
                  <a:pt x="64665" y="12418"/>
                  <a:pt x="65012" y="12070"/>
                </a:cubicBezTo>
                <a:cubicBezTo>
                  <a:pt x="65273" y="11805"/>
                  <a:pt x="65518" y="11521"/>
                  <a:pt x="65767" y="11240"/>
                </a:cubicBezTo>
                <a:cubicBezTo>
                  <a:pt x="65865" y="11131"/>
                  <a:pt x="65962" y="11025"/>
                  <a:pt x="66063" y="10921"/>
                </a:cubicBezTo>
                <a:cubicBezTo>
                  <a:pt x="66421" y="10540"/>
                  <a:pt x="66368" y="10239"/>
                  <a:pt x="65997" y="9885"/>
                </a:cubicBezTo>
                <a:cubicBezTo>
                  <a:pt x="65782" y="9680"/>
                  <a:pt x="65615" y="9515"/>
                  <a:pt x="65499" y="9382"/>
                </a:cubicBezTo>
                <a:cubicBezTo>
                  <a:pt x="65141" y="8973"/>
                  <a:pt x="65230" y="8805"/>
                  <a:pt x="65803" y="8380"/>
                </a:cubicBezTo>
                <a:cubicBezTo>
                  <a:pt x="65909" y="8298"/>
                  <a:pt x="66030" y="8212"/>
                  <a:pt x="66169" y="8112"/>
                </a:cubicBezTo>
                <a:cubicBezTo>
                  <a:pt x="66235" y="8064"/>
                  <a:pt x="66298" y="8018"/>
                  <a:pt x="66352" y="7975"/>
                </a:cubicBezTo>
                <a:cubicBezTo>
                  <a:pt x="66685" y="7712"/>
                  <a:pt x="66768" y="7540"/>
                  <a:pt x="66635" y="7280"/>
                </a:cubicBezTo>
                <a:cubicBezTo>
                  <a:pt x="66576" y="7167"/>
                  <a:pt x="66478" y="7038"/>
                  <a:pt x="66342" y="6879"/>
                </a:cubicBezTo>
                <a:cubicBezTo>
                  <a:pt x="66246" y="6766"/>
                  <a:pt x="66137" y="6669"/>
                  <a:pt x="66034" y="6559"/>
                </a:cubicBezTo>
                <a:cubicBezTo>
                  <a:pt x="65683" y="6198"/>
                  <a:pt x="65458" y="5967"/>
                  <a:pt x="65367" y="5776"/>
                </a:cubicBezTo>
                <a:lnTo>
                  <a:pt x="65367" y="5773"/>
                </a:lnTo>
                <a:cubicBezTo>
                  <a:pt x="65286" y="5610"/>
                  <a:pt x="65309" y="5478"/>
                  <a:pt x="65451" y="5313"/>
                </a:cubicBezTo>
                <a:cubicBezTo>
                  <a:pt x="65524" y="5220"/>
                  <a:pt x="65643" y="5114"/>
                  <a:pt x="65802" y="4991"/>
                </a:cubicBezTo>
                <a:cubicBezTo>
                  <a:pt x="65891" y="4916"/>
                  <a:pt x="65994" y="4834"/>
                  <a:pt x="66110" y="4744"/>
                </a:cubicBezTo>
                <a:cubicBezTo>
                  <a:pt x="66521" y="4422"/>
                  <a:pt x="66607" y="4141"/>
                  <a:pt x="66223" y="3752"/>
                </a:cubicBezTo>
                <a:cubicBezTo>
                  <a:pt x="65926" y="3453"/>
                  <a:pt x="65661" y="3117"/>
                  <a:pt x="65360" y="2816"/>
                </a:cubicBezTo>
                <a:cubicBezTo>
                  <a:pt x="65360" y="2813"/>
                  <a:pt x="65360" y="2809"/>
                  <a:pt x="65357" y="2809"/>
                </a:cubicBezTo>
                <a:cubicBezTo>
                  <a:pt x="65344" y="2793"/>
                  <a:pt x="65330" y="2783"/>
                  <a:pt x="65317" y="2770"/>
                </a:cubicBezTo>
                <a:cubicBezTo>
                  <a:pt x="65235" y="2687"/>
                  <a:pt x="65174" y="2611"/>
                  <a:pt x="65135" y="2532"/>
                </a:cubicBezTo>
                <a:cubicBezTo>
                  <a:pt x="64979" y="2267"/>
                  <a:pt x="65042" y="2005"/>
                  <a:pt x="65284" y="1702"/>
                </a:cubicBezTo>
                <a:cubicBezTo>
                  <a:pt x="65615" y="1285"/>
                  <a:pt x="66051" y="915"/>
                  <a:pt x="66192" y="307"/>
                </a:cubicBezTo>
                <a:cubicBezTo>
                  <a:pt x="65886" y="170"/>
                  <a:pt x="65590" y="140"/>
                  <a:pt x="65301" y="140"/>
                </a:cubicBezTo>
                <a:cubicBezTo>
                  <a:pt x="65067" y="140"/>
                  <a:pt x="64838" y="160"/>
                  <a:pt x="64613" y="160"/>
                </a:cubicBezTo>
                <a:cubicBezTo>
                  <a:pt x="56383" y="156"/>
                  <a:pt x="48152" y="155"/>
                  <a:pt x="39922" y="155"/>
                </a:cubicBezTo>
                <a:cubicBezTo>
                  <a:pt x="33337" y="155"/>
                  <a:pt x="26753" y="155"/>
                  <a:pt x="20170" y="155"/>
                </a:cubicBezTo>
                <a:cubicBezTo>
                  <a:pt x="18959" y="155"/>
                  <a:pt x="17746" y="184"/>
                  <a:pt x="16533" y="184"/>
                </a:cubicBezTo>
                <a:cubicBezTo>
                  <a:pt x="15666" y="184"/>
                  <a:pt x="14800" y="169"/>
                  <a:pt x="13935" y="119"/>
                </a:cubicBezTo>
                <a:cubicBezTo>
                  <a:pt x="12238" y="22"/>
                  <a:pt x="10541" y="1"/>
                  <a:pt x="8843" y="1"/>
                </a:cubicBezTo>
                <a:close/>
              </a:path>
            </a:pathLst>
          </a:custGeom>
          <a:solidFill>
            <a:schemeClr val="accent1"/>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25"/>
          <p:cNvSpPr txBox="1"/>
          <p:nvPr>
            <p:ph type="ctrTitle"/>
          </p:nvPr>
        </p:nvSpPr>
        <p:spPr>
          <a:xfrm>
            <a:off x="1659300" y="1893575"/>
            <a:ext cx="5825400" cy="117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Scrapbook Style </a:t>
            </a:r>
            <a:r>
              <a:rPr lang="en"/>
              <a:t>Subject</a:t>
            </a:r>
            <a:r>
              <a:rPr lang="en"/>
              <a:t> Presentation</a:t>
            </a:r>
            <a:endParaRPr/>
          </a:p>
        </p:txBody>
      </p:sp>
      <p:sp>
        <p:nvSpPr>
          <p:cNvPr id="8321" name="Google Shape;8321;p25"/>
          <p:cNvSpPr txBox="1"/>
          <p:nvPr>
            <p:ph idx="1" type="subTitle"/>
          </p:nvPr>
        </p:nvSpPr>
        <p:spPr>
          <a:xfrm>
            <a:off x="2444850" y="3178225"/>
            <a:ext cx="4254300" cy="417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8322" name="Google Shape;8322;p25"/>
          <p:cNvGrpSpPr/>
          <p:nvPr/>
        </p:nvGrpSpPr>
        <p:grpSpPr>
          <a:xfrm>
            <a:off x="218494" y="3378069"/>
            <a:ext cx="1961340" cy="2413699"/>
            <a:chOff x="952276" y="8406179"/>
            <a:chExt cx="2659444" cy="3272813"/>
          </a:xfrm>
        </p:grpSpPr>
        <p:sp>
          <p:nvSpPr>
            <p:cNvPr id="8323" name="Google Shape;8323;p25"/>
            <p:cNvSpPr/>
            <p:nvPr/>
          </p:nvSpPr>
          <p:spPr>
            <a:xfrm rot="-1204289">
              <a:off x="1382828" y="8628908"/>
              <a:ext cx="1798339" cy="2827356"/>
            </a:xfrm>
            <a:custGeom>
              <a:rect b="b" l="l" r="r" t="t"/>
              <a:pathLst>
                <a:path extrusionOk="0" h="47817" w="30414">
                  <a:moveTo>
                    <a:pt x="88" y="1"/>
                  </a:moveTo>
                  <a:cubicBezTo>
                    <a:pt x="41" y="1"/>
                    <a:pt x="0" y="41"/>
                    <a:pt x="0" y="88"/>
                  </a:cubicBezTo>
                  <a:lnTo>
                    <a:pt x="0" y="47729"/>
                  </a:lnTo>
                  <a:cubicBezTo>
                    <a:pt x="0" y="47776"/>
                    <a:pt x="41" y="47816"/>
                    <a:pt x="88" y="47816"/>
                  </a:cubicBezTo>
                  <a:lnTo>
                    <a:pt x="30325" y="47816"/>
                  </a:lnTo>
                  <a:cubicBezTo>
                    <a:pt x="30372" y="47816"/>
                    <a:pt x="30412" y="47776"/>
                    <a:pt x="30414" y="47729"/>
                  </a:cubicBezTo>
                  <a:lnTo>
                    <a:pt x="30414" y="88"/>
                  </a:lnTo>
                  <a:cubicBezTo>
                    <a:pt x="30414" y="41"/>
                    <a:pt x="30375" y="1"/>
                    <a:pt x="3032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25"/>
            <p:cNvSpPr/>
            <p:nvPr/>
          </p:nvSpPr>
          <p:spPr>
            <a:xfrm rot="-1204289">
              <a:off x="1612057" y="9286766"/>
              <a:ext cx="1512452" cy="1984003"/>
            </a:xfrm>
            <a:custGeom>
              <a:rect b="b" l="l" r="r" t="t"/>
              <a:pathLst>
                <a:path extrusionOk="0" h="33554" w="25579">
                  <a:moveTo>
                    <a:pt x="68" y="1"/>
                  </a:moveTo>
                  <a:cubicBezTo>
                    <a:pt x="32" y="1"/>
                    <a:pt x="0" y="30"/>
                    <a:pt x="0" y="68"/>
                  </a:cubicBezTo>
                  <a:lnTo>
                    <a:pt x="0" y="33488"/>
                  </a:lnTo>
                  <a:cubicBezTo>
                    <a:pt x="0" y="33523"/>
                    <a:pt x="29" y="33554"/>
                    <a:pt x="68" y="33554"/>
                  </a:cubicBezTo>
                  <a:lnTo>
                    <a:pt x="25511" y="33554"/>
                  </a:lnTo>
                  <a:cubicBezTo>
                    <a:pt x="25547" y="33554"/>
                    <a:pt x="25578" y="33523"/>
                    <a:pt x="25575" y="33488"/>
                  </a:cubicBezTo>
                  <a:lnTo>
                    <a:pt x="25575" y="68"/>
                  </a:lnTo>
                  <a:cubicBezTo>
                    <a:pt x="25575" y="32"/>
                    <a:pt x="25547" y="1"/>
                    <a:pt x="255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25"/>
            <p:cNvSpPr/>
            <p:nvPr/>
          </p:nvSpPr>
          <p:spPr>
            <a:xfrm rot="-1204289">
              <a:off x="1317628" y="8878420"/>
              <a:ext cx="1176661" cy="263063"/>
            </a:xfrm>
            <a:custGeom>
              <a:rect b="b" l="l" r="r" t="t"/>
              <a:pathLst>
                <a:path extrusionOk="0" h="4449" w="19900">
                  <a:moveTo>
                    <a:pt x="5810" y="158"/>
                  </a:moveTo>
                  <a:cubicBezTo>
                    <a:pt x="5842" y="158"/>
                    <a:pt x="5876" y="160"/>
                    <a:pt x="5910" y="166"/>
                  </a:cubicBezTo>
                  <a:cubicBezTo>
                    <a:pt x="6077" y="193"/>
                    <a:pt x="5802" y="260"/>
                    <a:pt x="5622" y="260"/>
                  </a:cubicBezTo>
                  <a:cubicBezTo>
                    <a:pt x="5576" y="260"/>
                    <a:pt x="5535" y="255"/>
                    <a:pt x="5511" y="245"/>
                  </a:cubicBezTo>
                  <a:cubicBezTo>
                    <a:pt x="5488" y="230"/>
                    <a:pt x="5631" y="158"/>
                    <a:pt x="5810" y="158"/>
                  </a:cubicBezTo>
                  <a:close/>
                  <a:moveTo>
                    <a:pt x="14785" y="470"/>
                  </a:moveTo>
                  <a:cubicBezTo>
                    <a:pt x="14823" y="470"/>
                    <a:pt x="14856" y="478"/>
                    <a:pt x="14884" y="495"/>
                  </a:cubicBezTo>
                  <a:cubicBezTo>
                    <a:pt x="15027" y="583"/>
                    <a:pt x="15265" y="1036"/>
                    <a:pt x="14951" y="1733"/>
                  </a:cubicBezTo>
                  <a:cubicBezTo>
                    <a:pt x="14647" y="2428"/>
                    <a:pt x="13902" y="3186"/>
                    <a:pt x="13715" y="3255"/>
                  </a:cubicBezTo>
                  <a:cubicBezTo>
                    <a:pt x="13715" y="3255"/>
                    <a:pt x="13013" y="2732"/>
                    <a:pt x="14004" y="1062"/>
                  </a:cubicBezTo>
                  <a:cubicBezTo>
                    <a:pt x="14156" y="792"/>
                    <a:pt x="14549" y="470"/>
                    <a:pt x="14785" y="470"/>
                  </a:cubicBezTo>
                  <a:close/>
                  <a:moveTo>
                    <a:pt x="13139" y="2905"/>
                  </a:moveTo>
                  <a:cubicBezTo>
                    <a:pt x="13139" y="2905"/>
                    <a:pt x="13384" y="3497"/>
                    <a:pt x="13419" y="3525"/>
                  </a:cubicBezTo>
                  <a:cubicBezTo>
                    <a:pt x="13460" y="3542"/>
                    <a:pt x="12936" y="4118"/>
                    <a:pt x="12513" y="4170"/>
                  </a:cubicBezTo>
                  <a:cubicBezTo>
                    <a:pt x="12492" y="4172"/>
                    <a:pt x="12473" y="4174"/>
                    <a:pt x="12454" y="4174"/>
                  </a:cubicBezTo>
                  <a:cubicBezTo>
                    <a:pt x="12080" y="4174"/>
                    <a:pt x="12095" y="3616"/>
                    <a:pt x="12394" y="3351"/>
                  </a:cubicBezTo>
                  <a:cubicBezTo>
                    <a:pt x="12708" y="3080"/>
                    <a:pt x="12851" y="2958"/>
                    <a:pt x="13139" y="2905"/>
                  </a:cubicBezTo>
                  <a:close/>
                  <a:moveTo>
                    <a:pt x="6307" y="2811"/>
                  </a:moveTo>
                  <a:cubicBezTo>
                    <a:pt x="6307" y="2811"/>
                    <a:pt x="6536" y="3271"/>
                    <a:pt x="6773" y="3454"/>
                  </a:cubicBezTo>
                  <a:cubicBezTo>
                    <a:pt x="6796" y="3471"/>
                    <a:pt x="6459" y="4185"/>
                    <a:pt x="5939" y="4185"/>
                  </a:cubicBezTo>
                  <a:cubicBezTo>
                    <a:pt x="5896" y="4185"/>
                    <a:pt x="5852" y="4180"/>
                    <a:pt x="5806" y="4170"/>
                  </a:cubicBezTo>
                  <a:cubicBezTo>
                    <a:pt x="5054" y="3996"/>
                    <a:pt x="5577" y="3168"/>
                    <a:pt x="5891" y="2994"/>
                  </a:cubicBezTo>
                  <a:cubicBezTo>
                    <a:pt x="6103" y="2872"/>
                    <a:pt x="6307" y="2811"/>
                    <a:pt x="6307" y="2811"/>
                  </a:cubicBezTo>
                  <a:close/>
                  <a:moveTo>
                    <a:pt x="17278" y="2811"/>
                  </a:moveTo>
                  <a:cubicBezTo>
                    <a:pt x="17278" y="2811"/>
                    <a:pt x="17507" y="3271"/>
                    <a:pt x="17744" y="3454"/>
                  </a:cubicBezTo>
                  <a:cubicBezTo>
                    <a:pt x="17768" y="3471"/>
                    <a:pt x="17431" y="4185"/>
                    <a:pt x="16912" y="4185"/>
                  </a:cubicBezTo>
                  <a:cubicBezTo>
                    <a:pt x="16869" y="4185"/>
                    <a:pt x="16825" y="4180"/>
                    <a:pt x="16779" y="4170"/>
                  </a:cubicBezTo>
                  <a:cubicBezTo>
                    <a:pt x="16026" y="3996"/>
                    <a:pt x="16550" y="3168"/>
                    <a:pt x="16864" y="2994"/>
                  </a:cubicBezTo>
                  <a:cubicBezTo>
                    <a:pt x="17074" y="2872"/>
                    <a:pt x="17278" y="2811"/>
                    <a:pt x="17278" y="2811"/>
                  </a:cubicBezTo>
                  <a:close/>
                  <a:moveTo>
                    <a:pt x="6458" y="2480"/>
                  </a:moveTo>
                  <a:cubicBezTo>
                    <a:pt x="6346" y="2480"/>
                    <a:pt x="6265" y="2553"/>
                    <a:pt x="6246" y="2629"/>
                  </a:cubicBezTo>
                  <a:cubicBezTo>
                    <a:pt x="6246" y="2629"/>
                    <a:pt x="6233" y="2627"/>
                    <a:pt x="6207" y="2627"/>
                  </a:cubicBezTo>
                  <a:cubicBezTo>
                    <a:pt x="6093" y="2627"/>
                    <a:pt x="5745" y="2661"/>
                    <a:pt x="5356" y="3037"/>
                  </a:cubicBezTo>
                  <a:cubicBezTo>
                    <a:pt x="4882" y="3490"/>
                    <a:pt x="4951" y="4421"/>
                    <a:pt x="5670" y="4429"/>
                  </a:cubicBezTo>
                  <a:cubicBezTo>
                    <a:pt x="6761" y="4429"/>
                    <a:pt x="6897" y="3568"/>
                    <a:pt x="6897" y="3568"/>
                  </a:cubicBezTo>
                  <a:cubicBezTo>
                    <a:pt x="6897" y="3568"/>
                    <a:pt x="7423" y="3880"/>
                    <a:pt x="7770" y="3880"/>
                  </a:cubicBezTo>
                  <a:cubicBezTo>
                    <a:pt x="8126" y="3880"/>
                    <a:pt x="8516" y="3777"/>
                    <a:pt x="8643" y="3732"/>
                  </a:cubicBezTo>
                  <a:cubicBezTo>
                    <a:pt x="8741" y="3701"/>
                    <a:pt x="8927" y="3541"/>
                    <a:pt x="8793" y="3541"/>
                  </a:cubicBezTo>
                  <a:cubicBezTo>
                    <a:pt x="8752" y="3541"/>
                    <a:pt x="8680" y="3556"/>
                    <a:pt x="8566" y="3595"/>
                  </a:cubicBezTo>
                  <a:cubicBezTo>
                    <a:pt x="8320" y="3677"/>
                    <a:pt x="8117" y="3717"/>
                    <a:pt x="7925" y="3717"/>
                  </a:cubicBezTo>
                  <a:cubicBezTo>
                    <a:pt x="7733" y="3717"/>
                    <a:pt x="7553" y="3678"/>
                    <a:pt x="7355" y="3603"/>
                  </a:cubicBezTo>
                  <a:cubicBezTo>
                    <a:pt x="6958" y="3454"/>
                    <a:pt x="6991" y="3368"/>
                    <a:pt x="6991" y="3368"/>
                  </a:cubicBezTo>
                  <a:cubicBezTo>
                    <a:pt x="6991" y="3368"/>
                    <a:pt x="6991" y="2881"/>
                    <a:pt x="6745" y="2629"/>
                  </a:cubicBezTo>
                  <a:cubicBezTo>
                    <a:pt x="6641" y="2520"/>
                    <a:pt x="6541" y="2480"/>
                    <a:pt x="6458" y="2480"/>
                  </a:cubicBezTo>
                  <a:close/>
                  <a:moveTo>
                    <a:pt x="5798" y="1"/>
                  </a:moveTo>
                  <a:cubicBezTo>
                    <a:pt x="5568" y="1"/>
                    <a:pt x="5232" y="166"/>
                    <a:pt x="5232" y="166"/>
                  </a:cubicBezTo>
                  <a:cubicBezTo>
                    <a:pt x="4881" y="114"/>
                    <a:pt x="4536" y="95"/>
                    <a:pt x="4212" y="95"/>
                  </a:cubicBezTo>
                  <a:cubicBezTo>
                    <a:pt x="3387" y="95"/>
                    <a:pt x="2701" y="222"/>
                    <a:pt x="2422" y="279"/>
                  </a:cubicBezTo>
                  <a:cubicBezTo>
                    <a:pt x="1906" y="382"/>
                    <a:pt x="1084" y="687"/>
                    <a:pt x="830" y="888"/>
                  </a:cubicBezTo>
                  <a:cubicBezTo>
                    <a:pt x="729" y="967"/>
                    <a:pt x="0" y="1470"/>
                    <a:pt x="830" y="1733"/>
                  </a:cubicBezTo>
                  <a:cubicBezTo>
                    <a:pt x="1031" y="1797"/>
                    <a:pt x="1244" y="1822"/>
                    <a:pt x="1457" y="1822"/>
                  </a:cubicBezTo>
                  <a:cubicBezTo>
                    <a:pt x="2134" y="1822"/>
                    <a:pt x="2800" y="1569"/>
                    <a:pt x="3005" y="1523"/>
                  </a:cubicBezTo>
                  <a:cubicBezTo>
                    <a:pt x="3276" y="1462"/>
                    <a:pt x="3395" y="1364"/>
                    <a:pt x="3369" y="1288"/>
                  </a:cubicBezTo>
                  <a:cubicBezTo>
                    <a:pt x="3363" y="1259"/>
                    <a:pt x="3350" y="1246"/>
                    <a:pt x="3312" y="1246"/>
                  </a:cubicBezTo>
                  <a:cubicBezTo>
                    <a:pt x="3215" y="1246"/>
                    <a:pt x="2951" y="1334"/>
                    <a:pt x="2192" y="1453"/>
                  </a:cubicBezTo>
                  <a:cubicBezTo>
                    <a:pt x="2018" y="1479"/>
                    <a:pt x="1865" y="1490"/>
                    <a:pt x="1730" y="1490"/>
                  </a:cubicBezTo>
                  <a:cubicBezTo>
                    <a:pt x="1044" y="1490"/>
                    <a:pt x="838" y="1209"/>
                    <a:pt x="838" y="1209"/>
                  </a:cubicBezTo>
                  <a:cubicBezTo>
                    <a:pt x="1167" y="844"/>
                    <a:pt x="1701" y="660"/>
                    <a:pt x="2453" y="530"/>
                  </a:cubicBezTo>
                  <a:cubicBezTo>
                    <a:pt x="2820" y="466"/>
                    <a:pt x="3437" y="446"/>
                    <a:pt x="3972" y="446"/>
                  </a:cubicBezTo>
                  <a:cubicBezTo>
                    <a:pt x="4536" y="446"/>
                    <a:pt x="5011" y="468"/>
                    <a:pt x="5011" y="487"/>
                  </a:cubicBezTo>
                  <a:cubicBezTo>
                    <a:pt x="5011" y="530"/>
                    <a:pt x="4647" y="966"/>
                    <a:pt x="4098" y="1635"/>
                  </a:cubicBezTo>
                  <a:cubicBezTo>
                    <a:pt x="3538" y="2296"/>
                    <a:pt x="1887" y="4369"/>
                    <a:pt x="1887" y="4369"/>
                  </a:cubicBezTo>
                  <a:cubicBezTo>
                    <a:pt x="1958" y="4413"/>
                    <a:pt x="2042" y="4430"/>
                    <a:pt x="2126" y="4430"/>
                  </a:cubicBezTo>
                  <a:cubicBezTo>
                    <a:pt x="2293" y="4430"/>
                    <a:pt x="2461" y="4362"/>
                    <a:pt x="2539" y="4299"/>
                  </a:cubicBezTo>
                  <a:cubicBezTo>
                    <a:pt x="2658" y="4194"/>
                    <a:pt x="5359" y="503"/>
                    <a:pt x="5359" y="503"/>
                  </a:cubicBezTo>
                  <a:cubicBezTo>
                    <a:pt x="5891" y="488"/>
                    <a:pt x="6034" y="331"/>
                    <a:pt x="6112" y="227"/>
                  </a:cubicBezTo>
                  <a:cubicBezTo>
                    <a:pt x="6179" y="123"/>
                    <a:pt x="6027" y="1"/>
                    <a:pt x="5798" y="1"/>
                  </a:cubicBezTo>
                  <a:close/>
                  <a:moveTo>
                    <a:pt x="14826" y="82"/>
                  </a:moveTo>
                  <a:cubicBezTo>
                    <a:pt x="14787" y="82"/>
                    <a:pt x="14749" y="87"/>
                    <a:pt x="14713" y="97"/>
                  </a:cubicBezTo>
                  <a:cubicBezTo>
                    <a:pt x="14358" y="184"/>
                    <a:pt x="13588" y="828"/>
                    <a:pt x="13189" y="2551"/>
                  </a:cubicBezTo>
                  <a:cubicBezTo>
                    <a:pt x="13181" y="2586"/>
                    <a:pt x="12428" y="2716"/>
                    <a:pt x="11919" y="3404"/>
                  </a:cubicBezTo>
                  <a:cubicBezTo>
                    <a:pt x="11465" y="4027"/>
                    <a:pt x="11805" y="4448"/>
                    <a:pt x="12239" y="4448"/>
                  </a:cubicBezTo>
                  <a:cubicBezTo>
                    <a:pt x="12290" y="4448"/>
                    <a:pt x="12341" y="4442"/>
                    <a:pt x="12394" y="4431"/>
                  </a:cubicBezTo>
                  <a:cubicBezTo>
                    <a:pt x="12901" y="4309"/>
                    <a:pt x="13351" y="4099"/>
                    <a:pt x="13690" y="3883"/>
                  </a:cubicBezTo>
                  <a:cubicBezTo>
                    <a:pt x="13692" y="3881"/>
                    <a:pt x="13695" y="3880"/>
                    <a:pt x="13698" y="3880"/>
                  </a:cubicBezTo>
                  <a:cubicBezTo>
                    <a:pt x="13761" y="3880"/>
                    <a:pt x="13996" y="4197"/>
                    <a:pt x="14570" y="4197"/>
                  </a:cubicBezTo>
                  <a:cubicBezTo>
                    <a:pt x="14584" y="4197"/>
                    <a:pt x="14598" y="4197"/>
                    <a:pt x="14613" y="4197"/>
                  </a:cubicBezTo>
                  <a:cubicBezTo>
                    <a:pt x="15046" y="4178"/>
                    <a:pt x="15652" y="3965"/>
                    <a:pt x="16031" y="3810"/>
                  </a:cubicBezTo>
                  <a:cubicBezTo>
                    <a:pt x="16048" y="4141"/>
                    <a:pt x="16247" y="4428"/>
                    <a:pt x="16644" y="4431"/>
                  </a:cubicBezTo>
                  <a:cubicBezTo>
                    <a:pt x="17737" y="4431"/>
                    <a:pt x="17873" y="3569"/>
                    <a:pt x="17873" y="3569"/>
                  </a:cubicBezTo>
                  <a:cubicBezTo>
                    <a:pt x="17873" y="3569"/>
                    <a:pt x="18397" y="3883"/>
                    <a:pt x="18744" y="3883"/>
                  </a:cubicBezTo>
                  <a:cubicBezTo>
                    <a:pt x="19100" y="3883"/>
                    <a:pt x="19490" y="3778"/>
                    <a:pt x="19617" y="3734"/>
                  </a:cubicBezTo>
                  <a:cubicBezTo>
                    <a:pt x="19714" y="3701"/>
                    <a:pt x="19900" y="3541"/>
                    <a:pt x="19766" y="3541"/>
                  </a:cubicBezTo>
                  <a:cubicBezTo>
                    <a:pt x="19724" y="3541"/>
                    <a:pt x="19653" y="3556"/>
                    <a:pt x="19539" y="3595"/>
                  </a:cubicBezTo>
                  <a:cubicBezTo>
                    <a:pt x="19293" y="3677"/>
                    <a:pt x="19089" y="3717"/>
                    <a:pt x="18897" y="3717"/>
                  </a:cubicBezTo>
                  <a:cubicBezTo>
                    <a:pt x="18706" y="3717"/>
                    <a:pt x="18526" y="3678"/>
                    <a:pt x="18327" y="3603"/>
                  </a:cubicBezTo>
                  <a:cubicBezTo>
                    <a:pt x="17930" y="3454"/>
                    <a:pt x="17963" y="3368"/>
                    <a:pt x="17963" y="3368"/>
                  </a:cubicBezTo>
                  <a:cubicBezTo>
                    <a:pt x="17963" y="3368"/>
                    <a:pt x="17963" y="2881"/>
                    <a:pt x="17718" y="2629"/>
                  </a:cubicBezTo>
                  <a:cubicBezTo>
                    <a:pt x="17613" y="2520"/>
                    <a:pt x="17513" y="2480"/>
                    <a:pt x="17430" y="2480"/>
                  </a:cubicBezTo>
                  <a:cubicBezTo>
                    <a:pt x="17318" y="2480"/>
                    <a:pt x="17237" y="2553"/>
                    <a:pt x="17218" y="2629"/>
                  </a:cubicBezTo>
                  <a:cubicBezTo>
                    <a:pt x="17218" y="2629"/>
                    <a:pt x="17204" y="2627"/>
                    <a:pt x="17178" y="2627"/>
                  </a:cubicBezTo>
                  <a:cubicBezTo>
                    <a:pt x="17063" y="2627"/>
                    <a:pt x="16715" y="2661"/>
                    <a:pt x="16329" y="3037"/>
                  </a:cubicBezTo>
                  <a:cubicBezTo>
                    <a:pt x="16160" y="3201"/>
                    <a:pt x="16058" y="3426"/>
                    <a:pt x="16034" y="3648"/>
                  </a:cubicBezTo>
                  <a:cubicBezTo>
                    <a:pt x="15869" y="3671"/>
                    <a:pt x="15662" y="3714"/>
                    <a:pt x="15440" y="3777"/>
                  </a:cubicBezTo>
                  <a:cubicBezTo>
                    <a:pt x="15227" y="3838"/>
                    <a:pt x="15004" y="3868"/>
                    <a:pt x="14796" y="3868"/>
                  </a:cubicBezTo>
                  <a:cubicBezTo>
                    <a:pt x="14444" y="3868"/>
                    <a:pt x="14136" y="3781"/>
                    <a:pt x="13992" y="3612"/>
                  </a:cubicBezTo>
                  <a:cubicBezTo>
                    <a:pt x="13992" y="3612"/>
                    <a:pt x="15262" y="2385"/>
                    <a:pt x="15431" y="1376"/>
                  </a:cubicBezTo>
                  <a:cubicBezTo>
                    <a:pt x="15582" y="469"/>
                    <a:pt x="15168" y="82"/>
                    <a:pt x="14826" y="82"/>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25"/>
            <p:cNvSpPr/>
            <p:nvPr/>
          </p:nvSpPr>
          <p:spPr>
            <a:xfrm rot="-1204289">
              <a:off x="1783481" y="9597047"/>
              <a:ext cx="1169565" cy="1317623"/>
            </a:xfrm>
            <a:custGeom>
              <a:rect b="b" l="l" r="r" t="t"/>
              <a:pathLst>
                <a:path extrusionOk="0" h="22284" w="19780">
                  <a:moveTo>
                    <a:pt x="264" y="0"/>
                  </a:moveTo>
                  <a:cubicBezTo>
                    <a:pt x="230" y="0"/>
                    <a:pt x="195" y="7"/>
                    <a:pt x="164" y="20"/>
                  </a:cubicBezTo>
                  <a:cubicBezTo>
                    <a:pt x="134" y="33"/>
                    <a:pt x="105" y="53"/>
                    <a:pt x="78" y="76"/>
                  </a:cubicBezTo>
                  <a:cubicBezTo>
                    <a:pt x="55" y="103"/>
                    <a:pt x="35" y="130"/>
                    <a:pt x="22" y="163"/>
                  </a:cubicBezTo>
                  <a:cubicBezTo>
                    <a:pt x="8" y="196"/>
                    <a:pt x="0" y="230"/>
                    <a:pt x="0" y="263"/>
                  </a:cubicBezTo>
                  <a:cubicBezTo>
                    <a:pt x="0" y="298"/>
                    <a:pt x="10" y="332"/>
                    <a:pt x="22" y="364"/>
                  </a:cubicBezTo>
                  <a:cubicBezTo>
                    <a:pt x="35" y="397"/>
                    <a:pt x="55" y="425"/>
                    <a:pt x="78" y="453"/>
                  </a:cubicBezTo>
                  <a:cubicBezTo>
                    <a:pt x="127" y="503"/>
                    <a:pt x="193" y="529"/>
                    <a:pt x="264" y="529"/>
                  </a:cubicBezTo>
                  <a:cubicBezTo>
                    <a:pt x="299" y="529"/>
                    <a:pt x="333" y="521"/>
                    <a:pt x="365" y="507"/>
                  </a:cubicBezTo>
                  <a:cubicBezTo>
                    <a:pt x="398" y="496"/>
                    <a:pt x="426" y="476"/>
                    <a:pt x="452" y="453"/>
                  </a:cubicBezTo>
                  <a:cubicBezTo>
                    <a:pt x="476" y="425"/>
                    <a:pt x="495" y="397"/>
                    <a:pt x="508" y="364"/>
                  </a:cubicBezTo>
                  <a:cubicBezTo>
                    <a:pt x="524" y="332"/>
                    <a:pt x="529" y="298"/>
                    <a:pt x="529" y="263"/>
                  </a:cubicBezTo>
                  <a:cubicBezTo>
                    <a:pt x="529" y="230"/>
                    <a:pt x="521" y="196"/>
                    <a:pt x="508" y="163"/>
                  </a:cubicBezTo>
                  <a:cubicBezTo>
                    <a:pt x="495" y="127"/>
                    <a:pt x="476" y="103"/>
                    <a:pt x="452" y="76"/>
                  </a:cubicBezTo>
                  <a:cubicBezTo>
                    <a:pt x="426" y="53"/>
                    <a:pt x="398" y="33"/>
                    <a:pt x="365" y="20"/>
                  </a:cubicBezTo>
                  <a:cubicBezTo>
                    <a:pt x="333" y="7"/>
                    <a:pt x="299" y="0"/>
                    <a:pt x="264" y="0"/>
                  </a:cubicBezTo>
                  <a:close/>
                  <a:moveTo>
                    <a:pt x="1549" y="3"/>
                  </a:moveTo>
                  <a:cubicBezTo>
                    <a:pt x="1402" y="3"/>
                    <a:pt x="1286" y="120"/>
                    <a:pt x="1286" y="266"/>
                  </a:cubicBezTo>
                  <a:cubicBezTo>
                    <a:pt x="1286" y="411"/>
                    <a:pt x="1401" y="529"/>
                    <a:pt x="1549" y="529"/>
                  </a:cubicBezTo>
                  <a:cubicBezTo>
                    <a:pt x="1695" y="529"/>
                    <a:pt x="1812" y="411"/>
                    <a:pt x="1812" y="266"/>
                  </a:cubicBezTo>
                  <a:cubicBezTo>
                    <a:pt x="1812" y="120"/>
                    <a:pt x="1695" y="3"/>
                    <a:pt x="1549" y="3"/>
                  </a:cubicBezTo>
                  <a:close/>
                  <a:moveTo>
                    <a:pt x="2830" y="3"/>
                  </a:moveTo>
                  <a:cubicBezTo>
                    <a:pt x="2686" y="3"/>
                    <a:pt x="2567" y="120"/>
                    <a:pt x="2567" y="266"/>
                  </a:cubicBezTo>
                  <a:cubicBezTo>
                    <a:pt x="2567" y="411"/>
                    <a:pt x="2686" y="529"/>
                    <a:pt x="2830" y="529"/>
                  </a:cubicBezTo>
                  <a:cubicBezTo>
                    <a:pt x="2978" y="529"/>
                    <a:pt x="3094" y="411"/>
                    <a:pt x="3094" y="266"/>
                  </a:cubicBezTo>
                  <a:cubicBezTo>
                    <a:pt x="3094" y="120"/>
                    <a:pt x="2978" y="3"/>
                    <a:pt x="2830" y="3"/>
                  </a:cubicBezTo>
                  <a:close/>
                  <a:moveTo>
                    <a:pt x="4113" y="3"/>
                  </a:moveTo>
                  <a:cubicBezTo>
                    <a:pt x="3969" y="3"/>
                    <a:pt x="3850" y="120"/>
                    <a:pt x="3850" y="266"/>
                  </a:cubicBezTo>
                  <a:cubicBezTo>
                    <a:pt x="3850" y="411"/>
                    <a:pt x="3970" y="529"/>
                    <a:pt x="4113" y="529"/>
                  </a:cubicBezTo>
                  <a:cubicBezTo>
                    <a:pt x="4258" y="529"/>
                    <a:pt x="4377" y="411"/>
                    <a:pt x="4377" y="266"/>
                  </a:cubicBezTo>
                  <a:cubicBezTo>
                    <a:pt x="4377" y="120"/>
                    <a:pt x="4258" y="3"/>
                    <a:pt x="4113" y="3"/>
                  </a:cubicBezTo>
                  <a:close/>
                  <a:moveTo>
                    <a:pt x="5398" y="3"/>
                  </a:moveTo>
                  <a:cubicBezTo>
                    <a:pt x="5252" y="3"/>
                    <a:pt x="5135" y="120"/>
                    <a:pt x="5135" y="266"/>
                  </a:cubicBezTo>
                  <a:cubicBezTo>
                    <a:pt x="5135" y="411"/>
                    <a:pt x="5252" y="529"/>
                    <a:pt x="5398" y="529"/>
                  </a:cubicBezTo>
                  <a:cubicBezTo>
                    <a:pt x="5544" y="529"/>
                    <a:pt x="5662" y="411"/>
                    <a:pt x="5662" y="266"/>
                  </a:cubicBezTo>
                  <a:cubicBezTo>
                    <a:pt x="5662" y="120"/>
                    <a:pt x="5543" y="3"/>
                    <a:pt x="5398" y="3"/>
                  </a:cubicBezTo>
                  <a:close/>
                  <a:moveTo>
                    <a:pt x="6679" y="3"/>
                  </a:moveTo>
                  <a:cubicBezTo>
                    <a:pt x="6535" y="3"/>
                    <a:pt x="6416" y="120"/>
                    <a:pt x="6416" y="266"/>
                  </a:cubicBezTo>
                  <a:cubicBezTo>
                    <a:pt x="6416" y="411"/>
                    <a:pt x="6535" y="529"/>
                    <a:pt x="6679" y="529"/>
                  </a:cubicBezTo>
                  <a:cubicBezTo>
                    <a:pt x="6824" y="529"/>
                    <a:pt x="6943" y="411"/>
                    <a:pt x="6943" y="266"/>
                  </a:cubicBezTo>
                  <a:cubicBezTo>
                    <a:pt x="6943" y="120"/>
                    <a:pt x="6824" y="3"/>
                    <a:pt x="6679" y="3"/>
                  </a:cubicBezTo>
                  <a:close/>
                  <a:moveTo>
                    <a:pt x="7964" y="3"/>
                  </a:moveTo>
                  <a:cubicBezTo>
                    <a:pt x="7819" y="3"/>
                    <a:pt x="7702" y="120"/>
                    <a:pt x="7702" y="266"/>
                  </a:cubicBezTo>
                  <a:cubicBezTo>
                    <a:pt x="7702" y="411"/>
                    <a:pt x="7819" y="529"/>
                    <a:pt x="7964" y="529"/>
                  </a:cubicBezTo>
                  <a:cubicBezTo>
                    <a:pt x="8110" y="529"/>
                    <a:pt x="8228" y="411"/>
                    <a:pt x="8228" y="266"/>
                  </a:cubicBezTo>
                  <a:cubicBezTo>
                    <a:pt x="8228" y="120"/>
                    <a:pt x="8109" y="3"/>
                    <a:pt x="7964" y="3"/>
                  </a:cubicBezTo>
                  <a:close/>
                  <a:moveTo>
                    <a:pt x="9247" y="3"/>
                  </a:moveTo>
                  <a:cubicBezTo>
                    <a:pt x="9101" y="3"/>
                    <a:pt x="8985" y="120"/>
                    <a:pt x="8985" y="266"/>
                  </a:cubicBezTo>
                  <a:cubicBezTo>
                    <a:pt x="8983" y="411"/>
                    <a:pt x="9101" y="529"/>
                    <a:pt x="9247" y="529"/>
                  </a:cubicBezTo>
                  <a:cubicBezTo>
                    <a:pt x="9393" y="529"/>
                    <a:pt x="9511" y="411"/>
                    <a:pt x="9511" y="266"/>
                  </a:cubicBezTo>
                  <a:cubicBezTo>
                    <a:pt x="9511" y="120"/>
                    <a:pt x="9393" y="3"/>
                    <a:pt x="9247" y="3"/>
                  </a:cubicBezTo>
                  <a:close/>
                  <a:moveTo>
                    <a:pt x="10530" y="3"/>
                  </a:moveTo>
                  <a:cubicBezTo>
                    <a:pt x="10385" y="3"/>
                    <a:pt x="10268" y="120"/>
                    <a:pt x="10268" y="266"/>
                  </a:cubicBezTo>
                  <a:cubicBezTo>
                    <a:pt x="10265" y="411"/>
                    <a:pt x="10385" y="529"/>
                    <a:pt x="10530" y="529"/>
                  </a:cubicBezTo>
                  <a:cubicBezTo>
                    <a:pt x="10676" y="529"/>
                    <a:pt x="10794" y="411"/>
                    <a:pt x="10794" y="266"/>
                  </a:cubicBezTo>
                  <a:cubicBezTo>
                    <a:pt x="10794" y="120"/>
                    <a:pt x="10675" y="3"/>
                    <a:pt x="10530" y="3"/>
                  </a:cubicBezTo>
                  <a:close/>
                  <a:moveTo>
                    <a:pt x="11813" y="3"/>
                  </a:moveTo>
                  <a:cubicBezTo>
                    <a:pt x="11668" y="3"/>
                    <a:pt x="11551" y="120"/>
                    <a:pt x="11551" y="266"/>
                  </a:cubicBezTo>
                  <a:cubicBezTo>
                    <a:pt x="11551" y="411"/>
                    <a:pt x="11668" y="529"/>
                    <a:pt x="11813" y="529"/>
                  </a:cubicBezTo>
                  <a:cubicBezTo>
                    <a:pt x="11959" y="529"/>
                    <a:pt x="12077" y="411"/>
                    <a:pt x="12077" y="266"/>
                  </a:cubicBezTo>
                  <a:cubicBezTo>
                    <a:pt x="12077" y="120"/>
                    <a:pt x="11958" y="3"/>
                    <a:pt x="11813" y="3"/>
                  </a:cubicBezTo>
                  <a:close/>
                  <a:moveTo>
                    <a:pt x="13099" y="3"/>
                  </a:moveTo>
                  <a:cubicBezTo>
                    <a:pt x="12951" y="3"/>
                    <a:pt x="12835" y="120"/>
                    <a:pt x="12835" y="266"/>
                  </a:cubicBezTo>
                  <a:cubicBezTo>
                    <a:pt x="12835" y="411"/>
                    <a:pt x="12950" y="529"/>
                    <a:pt x="13099" y="529"/>
                  </a:cubicBezTo>
                  <a:cubicBezTo>
                    <a:pt x="13244" y="529"/>
                    <a:pt x="13361" y="411"/>
                    <a:pt x="13361" y="266"/>
                  </a:cubicBezTo>
                  <a:cubicBezTo>
                    <a:pt x="13361" y="120"/>
                    <a:pt x="13244" y="3"/>
                    <a:pt x="13099" y="3"/>
                  </a:cubicBezTo>
                  <a:close/>
                  <a:moveTo>
                    <a:pt x="14379" y="3"/>
                  </a:moveTo>
                  <a:cubicBezTo>
                    <a:pt x="14234" y="3"/>
                    <a:pt x="14117" y="120"/>
                    <a:pt x="14117" y="266"/>
                  </a:cubicBezTo>
                  <a:cubicBezTo>
                    <a:pt x="14117" y="411"/>
                    <a:pt x="14234" y="529"/>
                    <a:pt x="14379" y="529"/>
                  </a:cubicBezTo>
                  <a:cubicBezTo>
                    <a:pt x="14525" y="529"/>
                    <a:pt x="14643" y="411"/>
                    <a:pt x="14643" y="266"/>
                  </a:cubicBezTo>
                  <a:cubicBezTo>
                    <a:pt x="14643" y="120"/>
                    <a:pt x="14524" y="3"/>
                    <a:pt x="14379" y="3"/>
                  </a:cubicBezTo>
                  <a:close/>
                  <a:moveTo>
                    <a:pt x="15665" y="3"/>
                  </a:moveTo>
                  <a:cubicBezTo>
                    <a:pt x="15519" y="3"/>
                    <a:pt x="15401" y="120"/>
                    <a:pt x="15401" y="266"/>
                  </a:cubicBezTo>
                  <a:cubicBezTo>
                    <a:pt x="15398" y="411"/>
                    <a:pt x="15519" y="529"/>
                    <a:pt x="15665" y="529"/>
                  </a:cubicBezTo>
                  <a:cubicBezTo>
                    <a:pt x="15810" y="529"/>
                    <a:pt x="15927" y="411"/>
                    <a:pt x="15927" y="266"/>
                  </a:cubicBezTo>
                  <a:cubicBezTo>
                    <a:pt x="15927" y="120"/>
                    <a:pt x="15810" y="3"/>
                    <a:pt x="15665" y="3"/>
                  </a:cubicBezTo>
                  <a:close/>
                  <a:moveTo>
                    <a:pt x="16948" y="3"/>
                  </a:moveTo>
                  <a:cubicBezTo>
                    <a:pt x="16800" y="3"/>
                    <a:pt x="16684" y="120"/>
                    <a:pt x="16684" y="266"/>
                  </a:cubicBezTo>
                  <a:cubicBezTo>
                    <a:pt x="16684" y="411"/>
                    <a:pt x="16800" y="529"/>
                    <a:pt x="16948" y="529"/>
                  </a:cubicBezTo>
                  <a:cubicBezTo>
                    <a:pt x="17093" y="529"/>
                    <a:pt x="17210" y="411"/>
                    <a:pt x="17210" y="266"/>
                  </a:cubicBezTo>
                  <a:cubicBezTo>
                    <a:pt x="17210" y="120"/>
                    <a:pt x="17093" y="3"/>
                    <a:pt x="16948" y="3"/>
                  </a:cubicBezTo>
                  <a:close/>
                  <a:moveTo>
                    <a:pt x="18228" y="3"/>
                  </a:moveTo>
                  <a:cubicBezTo>
                    <a:pt x="18084" y="3"/>
                    <a:pt x="17966" y="120"/>
                    <a:pt x="17966" y="266"/>
                  </a:cubicBezTo>
                  <a:cubicBezTo>
                    <a:pt x="17966" y="411"/>
                    <a:pt x="18084" y="529"/>
                    <a:pt x="18228" y="529"/>
                  </a:cubicBezTo>
                  <a:cubicBezTo>
                    <a:pt x="18376" y="529"/>
                    <a:pt x="18492" y="411"/>
                    <a:pt x="18492" y="266"/>
                  </a:cubicBezTo>
                  <a:cubicBezTo>
                    <a:pt x="18492" y="120"/>
                    <a:pt x="18376" y="3"/>
                    <a:pt x="18228" y="3"/>
                  </a:cubicBezTo>
                  <a:close/>
                  <a:moveTo>
                    <a:pt x="19516" y="1"/>
                  </a:moveTo>
                  <a:cubicBezTo>
                    <a:pt x="19481" y="1"/>
                    <a:pt x="19446" y="8"/>
                    <a:pt x="19414" y="21"/>
                  </a:cubicBezTo>
                  <a:cubicBezTo>
                    <a:pt x="19381" y="34"/>
                    <a:pt x="19352" y="54"/>
                    <a:pt x="19328" y="77"/>
                  </a:cubicBezTo>
                  <a:cubicBezTo>
                    <a:pt x="19304" y="104"/>
                    <a:pt x="19285" y="133"/>
                    <a:pt x="19272" y="165"/>
                  </a:cubicBezTo>
                  <a:cubicBezTo>
                    <a:pt x="19259" y="197"/>
                    <a:pt x="19250" y="232"/>
                    <a:pt x="19250" y="266"/>
                  </a:cubicBezTo>
                  <a:cubicBezTo>
                    <a:pt x="19250" y="299"/>
                    <a:pt x="19256" y="334"/>
                    <a:pt x="19272" y="367"/>
                  </a:cubicBezTo>
                  <a:cubicBezTo>
                    <a:pt x="19285" y="398"/>
                    <a:pt x="19304" y="427"/>
                    <a:pt x="19328" y="454"/>
                  </a:cubicBezTo>
                  <a:cubicBezTo>
                    <a:pt x="19354" y="477"/>
                    <a:pt x="19382" y="497"/>
                    <a:pt x="19414" y="510"/>
                  </a:cubicBezTo>
                  <a:cubicBezTo>
                    <a:pt x="19445" y="521"/>
                    <a:pt x="19480" y="532"/>
                    <a:pt x="19514" y="532"/>
                  </a:cubicBezTo>
                  <a:cubicBezTo>
                    <a:pt x="19547" y="529"/>
                    <a:pt x="19582" y="521"/>
                    <a:pt x="19615" y="510"/>
                  </a:cubicBezTo>
                  <a:cubicBezTo>
                    <a:pt x="19646" y="497"/>
                    <a:pt x="19675" y="477"/>
                    <a:pt x="19702" y="454"/>
                  </a:cubicBezTo>
                  <a:cubicBezTo>
                    <a:pt x="19725" y="427"/>
                    <a:pt x="19744" y="398"/>
                    <a:pt x="19758" y="367"/>
                  </a:cubicBezTo>
                  <a:cubicBezTo>
                    <a:pt x="19769" y="334"/>
                    <a:pt x="19779" y="299"/>
                    <a:pt x="19779" y="266"/>
                  </a:cubicBezTo>
                  <a:cubicBezTo>
                    <a:pt x="19779" y="232"/>
                    <a:pt x="19772" y="197"/>
                    <a:pt x="19758" y="165"/>
                  </a:cubicBezTo>
                  <a:cubicBezTo>
                    <a:pt x="19745" y="132"/>
                    <a:pt x="19725" y="104"/>
                    <a:pt x="19702" y="77"/>
                  </a:cubicBezTo>
                  <a:cubicBezTo>
                    <a:pt x="19675" y="54"/>
                    <a:pt x="19646" y="34"/>
                    <a:pt x="19615" y="21"/>
                  </a:cubicBezTo>
                  <a:cubicBezTo>
                    <a:pt x="19584" y="7"/>
                    <a:pt x="19550" y="1"/>
                    <a:pt x="19516" y="1"/>
                  </a:cubicBezTo>
                  <a:close/>
                  <a:moveTo>
                    <a:pt x="264" y="4358"/>
                  </a:moveTo>
                  <a:cubicBezTo>
                    <a:pt x="195" y="4358"/>
                    <a:pt x="127" y="4382"/>
                    <a:pt x="78" y="4431"/>
                  </a:cubicBezTo>
                  <a:cubicBezTo>
                    <a:pt x="29" y="4481"/>
                    <a:pt x="0" y="4548"/>
                    <a:pt x="0" y="4617"/>
                  </a:cubicBezTo>
                  <a:cubicBezTo>
                    <a:pt x="0" y="4689"/>
                    <a:pt x="28" y="4753"/>
                    <a:pt x="78" y="4802"/>
                  </a:cubicBezTo>
                  <a:cubicBezTo>
                    <a:pt x="105" y="4826"/>
                    <a:pt x="134" y="4845"/>
                    <a:pt x="164" y="4858"/>
                  </a:cubicBezTo>
                  <a:cubicBezTo>
                    <a:pt x="197" y="4871"/>
                    <a:pt x="230" y="4880"/>
                    <a:pt x="264" y="4880"/>
                  </a:cubicBezTo>
                  <a:cubicBezTo>
                    <a:pt x="299" y="4880"/>
                    <a:pt x="333" y="4872"/>
                    <a:pt x="365" y="4858"/>
                  </a:cubicBezTo>
                  <a:cubicBezTo>
                    <a:pt x="399" y="4847"/>
                    <a:pt x="426" y="4826"/>
                    <a:pt x="452" y="4802"/>
                  </a:cubicBezTo>
                  <a:cubicBezTo>
                    <a:pt x="502" y="4752"/>
                    <a:pt x="529" y="4686"/>
                    <a:pt x="529" y="4617"/>
                  </a:cubicBezTo>
                  <a:cubicBezTo>
                    <a:pt x="529" y="4548"/>
                    <a:pt x="501" y="4478"/>
                    <a:pt x="452" y="4431"/>
                  </a:cubicBezTo>
                  <a:cubicBezTo>
                    <a:pt x="402" y="4382"/>
                    <a:pt x="333" y="4358"/>
                    <a:pt x="264" y="4358"/>
                  </a:cubicBezTo>
                  <a:close/>
                  <a:moveTo>
                    <a:pt x="1549" y="4353"/>
                  </a:moveTo>
                  <a:cubicBezTo>
                    <a:pt x="1402" y="4353"/>
                    <a:pt x="1286" y="4471"/>
                    <a:pt x="1286" y="4617"/>
                  </a:cubicBezTo>
                  <a:cubicBezTo>
                    <a:pt x="1286" y="4762"/>
                    <a:pt x="1401" y="4880"/>
                    <a:pt x="1549" y="4880"/>
                  </a:cubicBezTo>
                  <a:cubicBezTo>
                    <a:pt x="1695" y="4880"/>
                    <a:pt x="1812" y="4762"/>
                    <a:pt x="1812" y="4617"/>
                  </a:cubicBezTo>
                  <a:cubicBezTo>
                    <a:pt x="1812" y="4471"/>
                    <a:pt x="1695" y="4353"/>
                    <a:pt x="1549" y="4353"/>
                  </a:cubicBezTo>
                  <a:close/>
                  <a:moveTo>
                    <a:pt x="2830" y="4353"/>
                  </a:moveTo>
                  <a:cubicBezTo>
                    <a:pt x="2686" y="4353"/>
                    <a:pt x="2567" y="4471"/>
                    <a:pt x="2567" y="4617"/>
                  </a:cubicBezTo>
                  <a:cubicBezTo>
                    <a:pt x="2567" y="4762"/>
                    <a:pt x="2686" y="4880"/>
                    <a:pt x="2830" y="4880"/>
                  </a:cubicBezTo>
                  <a:cubicBezTo>
                    <a:pt x="2975" y="4880"/>
                    <a:pt x="3094" y="4762"/>
                    <a:pt x="3094" y="4617"/>
                  </a:cubicBezTo>
                  <a:cubicBezTo>
                    <a:pt x="3094" y="4471"/>
                    <a:pt x="2975" y="4353"/>
                    <a:pt x="2830" y="4353"/>
                  </a:cubicBezTo>
                  <a:close/>
                  <a:moveTo>
                    <a:pt x="4113" y="4353"/>
                  </a:moveTo>
                  <a:cubicBezTo>
                    <a:pt x="3969" y="4353"/>
                    <a:pt x="3850" y="4471"/>
                    <a:pt x="3850" y="4617"/>
                  </a:cubicBezTo>
                  <a:cubicBezTo>
                    <a:pt x="3850" y="4762"/>
                    <a:pt x="3970" y="4880"/>
                    <a:pt x="4113" y="4880"/>
                  </a:cubicBezTo>
                  <a:cubicBezTo>
                    <a:pt x="4258" y="4880"/>
                    <a:pt x="4377" y="4762"/>
                    <a:pt x="4377" y="4617"/>
                  </a:cubicBezTo>
                  <a:cubicBezTo>
                    <a:pt x="4377" y="4471"/>
                    <a:pt x="4258" y="4353"/>
                    <a:pt x="4113" y="4353"/>
                  </a:cubicBezTo>
                  <a:close/>
                  <a:moveTo>
                    <a:pt x="5398" y="4353"/>
                  </a:moveTo>
                  <a:cubicBezTo>
                    <a:pt x="5252" y="4353"/>
                    <a:pt x="5135" y="4471"/>
                    <a:pt x="5135" y="4617"/>
                  </a:cubicBezTo>
                  <a:cubicBezTo>
                    <a:pt x="5135" y="4762"/>
                    <a:pt x="5252" y="4880"/>
                    <a:pt x="5398" y="4880"/>
                  </a:cubicBezTo>
                  <a:cubicBezTo>
                    <a:pt x="5544" y="4880"/>
                    <a:pt x="5662" y="4762"/>
                    <a:pt x="5662" y="4617"/>
                  </a:cubicBezTo>
                  <a:cubicBezTo>
                    <a:pt x="5662" y="4471"/>
                    <a:pt x="5543" y="4353"/>
                    <a:pt x="5398" y="4353"/>
                  </a:cubicBezTo>
                  <a:close/>
                  <a:moveTo>
                    <a:pt x="6679" y="4353"/>
                  </a:moveTo>
                  <a:cubicBezTo>
                    <a:pt x="6535" y="4353"/>
                    <a:pt x="6416" y="4471"/>
                    <a:pt x="6416" y="4617"/>
                  </a:cubicBezTo>
                  <a:cubicBezTo>
                    <a:pt x="6416" y="4762"/>
                    <a:pt x="6535" y="4880"/>
                    <a:pt x="6679" y="4880"/>
                  </a:cubicBezTo>
                  <a:cubicBezTo>
                    <a:pt x="6824" y="4880"/>
                    <a:pt x="6943" y="4762"/>
                    <a:pt x="6943" y="4617"/>
                  </a:cubicBezTo>
                  <a:cubicBezTo>
                    <a:pt x="6943" y="4471"/>
                    <a:pt x="6824" y="4353"/>
                    <a:pt x="6679" y="4353"/>
                  </a:cubicBezTo>
                  <a:close/>
                  <a:moveTo>
                    <a:pt x="7964" y="4353"/>
                  </a:moveTo>
                  <a:cubicBezTo>
                    <a:pt x="7819" y="4353"/>
                    <a:pt x="7702" y="4471"/>
                    <a:pt x="7702" y="4617"/>
                  </a:cubicBezTo>
                  <a:cubicBezTo>
                    <a:pt x="7702" y="4762"/>
                    <a:pt x="7819" y="4880"/>
                    <a:pt x="7964" y="4880"/>
                  </a:cubicBezTo>
                  <a:cubicBezTo>
                    <a:pt x="8110" y="4880"/>
                    <a:pt x="8228" y="4762"/>
                    <a:pt x="8228" y="4617"/>
                  </a:cubicBezTo>
                  <a:cubicBezTo>
                    <a:pt x="8228" y="4471"/>
                    <a:pt x="8109" y="4353"/>
                    <a:pt x="7964" y="4353"/>
                  </a:cubicBezTo>
                  <a:close/>
                  <a:moveTo>
                    <a:pt x="9247" y="4353"/>
                  </a:moveTo>
                  <a:cubicBezTo>
                    <a:pt x="9101" y="4353"/>
                    <a:pt x="8985" y="4471"/>
                    <a:pt x="8985" y="4617"/>
                  </a:cubicBezTo>
                  <a:cubicBezTo>
                    <a:pt x="8983" y="4762"/>
                    <a:pt x="9101" y="4880"/>
                    <a:pt x="9247" y="4880"/>
                  </a:cubicBezTo>
                  <a:cubicBezTo>
                    <a:pt x="9393" y="4880"/>
                    <a:pt x="9511" y="4762"/>
                    <a:pt x="9511" y="4617"/>
                  </a:cubicBezTo>
                  <a:cubicBezTo>
                    <a:pt x="9511" y="4471"/>
                    <a:pt x="9393" y="4353"/>
                    <a:pt x="9247" y="4353"/>
                  </a:cubicBezTo>
                  <a:close/>
                  <a:moveTo>
                    <a:pt x="10530" y="4353"/>
                  </a:moveTo>
                  <a:cubicBezTo>
                    <a:pt x="10385" y="4353"/>
                    <a:pt x="10268" y="4471"/>
                    <a:pt x="10268" y="4617"/>
                  </a:cubicBezTo>
                  <a:cubicBezTo>
                    <a:pt x="10265" y="4762"/>
                    <a:pt x="10385" y="4880"/>
                    <a:pt x="10530" y="4880"/>
                  </a:cubicBezTo>
                  <a:cubicBezTo>
                    <a:pt x="10676" y="4880"/>
                    <a:pt x="10794" y="4762"/>
                    <a:pt x="10794" y="4617"/>
                  </a:cubicBezTo>
                  <a:cubicBezTo>
                    <a:pt x="10794" y="4471"/>
                    <a:pt x="10675" y="4353"/>
                    <a:pt x="10530" y="4353"/>
                  </a:cubicBezTo>
                  <a:close/>
                  <a:moveTo>
                    <a:pt x="11813" y="4353"/>
                  </a:moveTo>
                  <a:cubicBezTo>
                    <a:pt x="11668" y="4353"/>
                    <a:pt x="11551" y="4471"/>
                    <a:pt x="11551" y="4617"/>
                  </a:cubicBezTo>
                  <a:cubicBezTo>
                    <a:pt x="11551" y="4762"/>
                    <a:pt x="11668" y="4880"/>
                    <a:pt x="11813" y="4880"/>
                  </a:cubicBezTo>
                  <a:cubicBezTo>
                    <a:pt x="11959" y="4880"/>
                    <a:pt x="12077" y="4762"/>
                    <a:pt x="12077" y="4617"/>
                  </a:cubicBezTo>
                  <a:cubicBezTo>
                    <a:pt x="12077" y="4471"/>
                    <a:pt x="11958" y="4353"/>
                    <a:pt x="11813" y="4353"/>
                  </a:cubicBezTo>
                  <a:close/>
                  <a:moveTo>
                    <a:pt x="13099" y="4353"/>
                  </a:moveTo>
                  <a:cubicBezTo>
                    <a:pt x="12951" y="4353"/>
                    <a:pt x="12835" y="4471"/>
                    <a:pt x="12835" y="4617"/>
                  </a:cubicBezTo>
                  <a:cubicBezTo>
                    <a:pt x="12835" y="4762"/>
                    <a:pt x="12950" y="4880"/>
                    <a:pt x="13099" y="4880"/>
                  </a:cubicBezTo>
                  <a:cubicBezTo>
                    <a:pt x="13244" y="4880"/>
                    <a:pt x="13361" y="4762"/>
                    <a:pt x="13361" y="4617"/>
                  </a:cubicBezTo>
                  <a:cubicBezTo>
                    <a:pt x="13361" y="4471"/>
                    <a:pt x="13244" y="4353"/>
                    <a:pt x="13099" y="4353"/>
                  </a:cubicBezTo>
                  <a:close/>
                  <a:moveTo>
                    <a:pt x="14379" y="4353"/>
                  </a:moveTo>
                  <a:cubicBezTo>
                    <a:pt x="14234" y="4353"/>
                    <a:pt x="14117" y="4471"/>
                    <a:pt x="14117" y="4617"/>
                  </a:cubicBezTo>
                  <a:cubicBezTo>
                    <a:pt x="14117" y="4762"/>
                    <a:pt x="14234" y="4880"/>
                    <a:pt x="14379" y="4880"/>
                  </a:cubicBezTo>
                  <a:cubicBezTo>
                    <a:pt x="14525" y="4880"/>
                    <a:pt x="14643" y="4762"/>
                    <a:pt x="14643" y="4617"/>
                  </a:cubicBezTo>
                  <a:cubicBezTo>
                    <a:pt x="14643" y="4471"/>
                    <a:pt x="14524" y="4353"/>
                    <a:pt x="14379" y="4353"/>
                  </a:cubicBezTo>
                  <a:close/>
                  <a:moveTo>
                    <a:pt x="15665" y="4353"/>
                  </a:moveTo>
                  <a:cubicBezTo>
                    <a:pt x="15519" y="4353"/>
                    <a:pt x="15401" y="4471"/>
                    <a:pt x="15401" y="4617"/>
                  </a:cubicBezTo>
                  <a:cubicBezTo>
                    <a:pt x="15398" y="4762"/>
                    <a:pt x="15519" y="4880"/>
                    <a:pt x="15665" y="4880"/>
                  </a:cubicBezTo>
                  <a:cubicBezTo>
                    <a:pt x="15810" y="4880"/>
                    <a:pt x="15927" y="4762"/>
                    <a:pt x="15927" y="4617"/>
                  </a:cubicBezTo>
                  <a:cubicBezTo>
                    <a:pt x="15927" y="4471"/>
                    <a:pt x="15810" y="4353"/>
                    <a:pt x="15665" y="4353"/>
                  </a:cubicBezTo>
                  <a:close/>
                  <a:moveTo>
                    <a:pt x="16948" y="4353"/>
                  </a:moveTo>
                  <a:cubicBezTo>
                    <a:pt x="16800" y="4353"/>
                    <a:pt x="16684" y="4471"/>
                    <a:pt x="16684" y="4617"/>
                  </a:cubicBezTo>
                  <a:cubicBezTo>
                    <a:pt x="16684" y="4762"/>
                    <a:pt x="16800" y="4880"/>
                    <a:pt x="16948" y="4880"/>
                  </a:cubicBezTo>
                  <a:cubicBezTo>
                    <a:pt x="17093" y="4880"/>
                    <a:pt x="17210" y="4762"/>
                    <a:pt x="17210" y="4617"/>
                  </a:cubicBezTo>
                  <a:cubicBezTo>
                    <a:pt x="17210" y="4471"/>
                    <a:pt x="17093" y="4353"/>
                    <a:pt x="16948" y="4353"/>
                  </a:cubicBezTo>
                  <a:close/>
                  <a:moveTo>
                    <a:pt x="18228" y="4353"/>
                  </a:moveTo>
                  <a:cubicBezTo>
                    <a:pt x="18084" y="4353"/>
                    <a:pt x="17966" y="4471"/>
                    <a:pt x="17966" y="4617"/>
                  </a:cubicBezTo>
                  <a:cubicBezTo>
                    <a:pt x="17966" y="4762"/>
                    <a:pt x="18084" y="4880"/>
                    <a:pt x="18228" y="4880"/>
                  </a:cubicBezTo>
                  <a:cubicBezTo>
                    <a:pt x="18376" y="4880"/>
                    <a:pt x="18492" y="4762"/>
                    <a:pt x="18492" y="4617"/>
                  </a:cubicBezTo>
                  <a:cubicBezTo>
                    <a:pt x="18492" y="4471"/>
                    <a:pt x="18376" y="4353"/>
                    <a:pt x="18228" y="4353"/>
                  </a:cubicBezTo>
                  <a:close/>
                  <a:moveTo>
                    <a:pt x="19515" y="4355"/>
                  </a:moveTo>
                  <a:cubicBezTo>
                    <a:pt x="19498" y="4355"/>
                    <a:pt x="19481" y="4357"/>
                    <a:pt x="19464" y="4361"/>
                  </a:cubicBezTo>
                  <a:cubicBezTo>
                    <a:pt x="19445" y="4363"/>
                    <a:pt x="19430" y="4368"/>
                    <a:pt x="19412" y="4376"/>
                  </a:cubicBezTo>
                  <a:cubicBezTo>
                    <a:pt x="19397" y="4382"/>
                    <a:pt x="19381" y="4389"/>
                    <a:pt x="19367" y="4399"/>
                  </a:cubicBezTo>
                  <a:cubicBezTo>
                    <a:pt x="19354" y="4411"/>
                    <a:pt x="19339" y="4421"/>
                    <a:pt x="19326" y="4432"/>
                  </a:cubicBezTo>
                  <a:cubicBezTo>
                    <a:pt x="19279" y="4482"/>
                    <a:pt x="19250" y="4550"/>
                    <a:pt x="19250" y="4619"/>
                  </a:cubicBezTo>
                  <a:cubicBezTo>
                    <a:pt x="19250" y="4690"/>
                    <a:pt x="19276" y="4755"/>
                    <a:pt x="19326" y="4805"/>
                  </a:cubicBezTo>
                  <a:cubicBezTo>
                    <a:pt x="19354" y="4828"/>
                    <a:pt x="19382" y="4848"/>
                    <a:pt x="19412" y="4861"/>
                  </a:cubicBezTo>
                  <a:cubicBezTo>
                    <a:pt x="19445" y="4872"/>
                    <a:pt x="19480" y="4882"/>
                    <a:pt x="19514" y="4882"/>
                  </a:cubicBezTo>
                  <a:cubicBezTo>
                    <a:pt x="19586" y="4880"/>
                    <a:pt x="19650" y="4854"/>
                    <a:pt x="19699" y="4805"/>
                  </a:cubicBezTo>
                  <a:cubicBezTo>
                    <a:pt x="19751" y="4755"/>
                    <a:pt x="19777" y="4689"/>
                    <a:pt x="19777" y="4619"/>
                  </a:cubicBezTo>
                  <a:cubicBezTo>
                    <a:pt x="19777" y="4550"/>
                    <a:pt x="19748" y="4481"/>
                    <a:pt x="19699" y="4432"/>
                  </a:cubicBezTo>
                  <a:cubicBezTo>
                    <a:pt x="19651" y="4383"/>
                    <a:pt x="19583" y="4355"/>
                    <a:pt x="19515" y="4355"/>
                  </a:cubicBezTo>
                  <a:close/>
                  <a:moveTo>
                    <a:pt x="264" y="8707"/>
                  </a:moveTo>
                  <a:cubicBezTo>
                    <a:pt x="195" y="8707"/>
                    <a:pt x="127" y="8731"/>
                    <a:pt x="78" y="8779"/>
                  </a:cubicBezTo>
                  <a:cubicBezTo>
                    <a:pt x="55" y="8806"/>
                    <a:pt x="35" y="8835"/>
                    <a:pt x="22" y="8868"/>
                  </a:cubicBezTo>
                  <a:cubicBezTo>
                    <a:pt x="10" y="8899"/>
                    <a:pt x="0" y="8934"/>
                    <a:pt x="0" y="8968"/>
                  </a:cubicBezTo>
                  <a:cubicBezTo>
                    <a:pt x="0" y="9040"/>
                    <a:pt x="28" y="9104"/>
                    <a:pt x="78" y="9154"/>
                  </a:cubicBezTo>
                  <a:cubicBezTo>
                    <a:pt x="105" y="9177"/>
                    <a:pt x="134" y="9197"/>
                    <a:pt x="164" y="9209"/>
                  </a:cubicBezTo>
                  <a:cubicBezTo>
                    <a:pt x="197" y="9222"/>
                    <a:pt x="230" y="9230"/>
                    <a:pt x="264" y="9230"/>
                  </a:cubicBezTo>
                  <a:cubicBezTo>
                    <a:pt x="336" y="9230"/>
                    <a:pt x="402" y="9205"/>
                    <a:pt x="452" y="9154"/>
                  </a:cubicBezTo>
                  <a:cubicBezTo>
                    <a:pt x="502" y="9104"/>
                    <a:pt x="529" y="9037"/>
                    <a:pt x="529" y="8968"/>
                  </a:cubicBezTo>
                  <a:cubicBezTo>
                    <a:pt x="529" y="8934"/>
                    <a:pt x="522" y="8899"/>
                    <a:pt x="508" y="8868"/>
                  </a:cubicBezTo>
                  <a:cubicBezTo>
                    <a:pt x="495" y="8835"/>
                    <a:pt x="476" y="8806"/>
                    <a:pt x="452" y="8779"/>
                  </a:cubicBezTo>
                  <a:cubicBezTo>
                    <a:pt x="402" y="8731"/>
                    <a:pt x="333" y="8707"/>
                    <a:pt x="264" y="8707"/>
                  </a:cubicBezTo>
                  <a:close/>
                  <a:moveTo>
                    <a:pt x="1549" y="8704"/>
                  </a:moveTo>
                  <a:cubicBezTo>
                    <a:pt x="1402" y="8704"/>
                    <a:pt x="1286" y="8822"/>
                    <a:pt x="1286" y="8968"/>
                  </a:cubicBezTo>
                  <a:cubicBezTo>
                    <a:pt x="1286" y="9113"/>
                    <a:pt x="1401" y="9230"/>
                    <a:pt x="1549" y="9230"/>
                  </a:cubicBezTo>
                  <a:cubicBezTo>
                    <a:pt x="1695" y="9230"/>
                    <a:pt x="1812" y="9113"/>
                    <a:pt x="1812" y="8968"/>
                  </a:cubicBezTo>
                  <a:cubicBezTo>
                    <a:pt x="1812" y="8822"/>
                    <a:pt x="1695" y="8704"/>
                    <a:pt x="1549" y="8704"/>
                  </a:cubicBezTo>
                  <a:close/>
                  <a:moveTo>
                    <a:pt x="2830" y="8704"/>
                  </a:moveTo>
                  <a:cubicBezTo>
                    <a:pt x="2686" y="8704"/>
                    <a:pt x="2567" y="8822"/>
                    <a:pt x="2567" y="8968"/>
                  </a:cubicBezTo>
                  <a:cubicBezTo>
                    <a:pt x="2567" y="9113"/>
                    <a:pt x="2686" y="9230"/>
                    <a:pt x="2830" y="9230"/>
                  </a:cubicBezTo>
                  <a:cubicBezTo>
                    <a:pt x="2978" y="9230"/>
                    <a:pt x="3094" y="9113"/>
                    <a:pt x="3094" y="8968"/>
                  </a:cubicBezTo>
                  <a:cubicBezTo>
                    <a:pt x="3094" y="8822"/>
                    <a:pt x="2978" y="8704"/>
                    <a:pt x="2830" y="8704"/>
                  </a:cubicBezTo>
                  <a:close/>
                  <a:moveTo>
                    <a:pt x="4113" y="8704"/>
                  </a:moveTo>
                  <a:cubicBezTo>
                    <a:pt x="3969" y="8704"/>
                    <a:pt x="3850" y="8822"/>
                    <a:pt x="3850" y="8968"/>
                  </a:cubicBezTo>
                  <a:cubicBezTo>
                    <a:pt x="3850" y="9113"/>
                    <a:pt x="3970" y="9230"/>
                    <a:pt x="4113" y="9230"/>
                  </a:cubicBezTo>
                  <a:cubicBezTo>
                    <a:pt x="4258" y="9230"/>
                    <a:pt x="4377" y="9113"/>
                    <a:pt x="4377" y="8968"/>
                  </a:cubicBezTo>
                  <a:cubicBezTo>
                    <a:pt x="4377" y="8822"/>
                    <a:pt x="4258" y="8704"/>
                    <a:pt x="4113" y="8704"/>
                  </a:cubicBezTo>
                  <a:close/>
                  <a:moveTo>
                    <a:pt x="5398" y="8704"/>
                  </a:moveTo>
                  <a:cubicBezTo>
                    <a:pt x="5253" y="8704"/>
                    <a:pt x="5135" y="8822"/>
                    <a:pt x="5135" y="8968"/>
                  </a:cubicBezTo>
                  <a:cubicBezTo>
                    <a:pt x="5135" y="9113"/>
                    <a:pt x="5253" y="9230"/>
                    <a:pt x="5398" y="9230"/>
                  </a:cubicBezTo>
                  <a:cubicBezTo>
                    <a:pt x="5544" y="9230"/>
                    <a:pt x="5662" y="9113"/>
                    <a:pt x="5662" y="8968"/>
                  </a:cubicBezTo>
                  <a:cubicBezTo>
                    <a:pt x="5662" y="8822"/>
                    <a:pt x="5543" y="8704"/>
                    <a:pt x="5398" y="8704"/>
                  </a:cubicBezTo>
                  <a:close/>
                  <a:moveTo>
                    <a:pt x="6679" y="8704"/>
                  </a:moveTo>
                  <a:cubicBezTo>
                    <a:pt x="6535" y="8704"/>
                    <a:pt x="6416" y="8822"/>
                    <a:pt x="6416" y="8968"/>
                  </a:cubicBezTo>
                  <a:cubicBezTo>
                    <a:pt x="6416" y="9113"/>
                    <a:pt x="6535" y="9230"/>
                    <a:pt x="6679" y="9230"/>
                  </a:cubicBezTo>
                  <a:cubicBezTo>
                    <a:pt x="6827" y="9230"/>
                    <a:pt x="6943" y="9113"/>
                    <a:pt x="6943" y="8968"/>
                  </a:cubicBezTo>
                  <a:cubicBezTo>
                    <a:pt x="6943" y="8822"/>
                    <a:pt x="6827" y="8704"/>
                    <a:pt x="6679" y="8704"/>
                  </a:cubicBezTo>
                  <a:close/>
                  <a:moveTo>
                    <a:pt x="7964" y="8704"/>
                  </a:moveTo>
                  <a:cubicBezTo>
                    <a:pt x="7819" y="8704"/>
                    <a:pt x="7702" y="8822"/>
                    <a:pt x="7702" y="8968"/>
                  </a:cubicBezTo>
                  <a:cubicBezTo>
                    <a:pt x="7702" y="9113"/>
                    <a:pt x="7819" y="9230"/>
                    <a:pt x="7964" y="9230"/>
                  </a:cubicBezTo>
                  <a:cubicBezTo>
                    <a:pt x="8110" y="9230"/>
                    <a:pt x="8228" y="9113"/>
                    <a:pt x="8228" y="8968"/>
                  </a:cubicBezTo>
                  <a:cubicBezTo>
                    <a:pt x="8228" y="8822"/>
                    <a:pt x="8109" y="8704"/>
                    <a:pt x="7964" y="8704"/>
                  </a:cubicBezTo>
                  <a:close/>
                  <a:moveTo>
                    <a:pt x="9247" y="8704"/>
                  </a:moveTo>
                  <a:cubicBezTo>
                    <a:pt x="9101" y="8704"/>
                    <a:pt x="8985" y="8822"/>
                    <a:pt x="8985" y="8968"/>
                  </a:cubicBezTo>
                  <a:cubicBezTo>
                    <a:pt x="8983" y="9113"/>
                    <a:pt x="9101" y="9230"/>
                    <a:pt x="9247" y="9230"/>
                  </a:cubicBezTo>
                  <a:cubicBezTo>
                    <a:pt x="9393" y="9230"/>
                    <a:pt x="9511" y="9113"/>
                    <a:pt x="9511" y="8968"/>
                  </a:cubicBezTo>
                  <a:cubicBezTo>
                    <a:pt x="9511" y="8822"/>
                    <a:pt x="9393" y="8704"/>
                    <a:pt x="9247" y="8704"/>
                  </a:cubicBezTo>
                  <a:close/>
                  <a:moveTo>
                    <a:pt x="10530" y="8704"/>
                  </a:moveTo>
                  <a:cubicBezTo>
                    <a:pt x="10385" y="8704"/>
                    <a:pt x="10268" y="8822"/>
                    <a:pt x="10268" y="8968"/>
                  </a:cubicBezTo>
                  <a:cubicBezTo>
                    <a:pt x="10265" y="9113"/>
                    <a:pt x="10385" y="9230"/>
                    <a:pt x="10530" y="9230"/>
                  </a:cubicBezTo>
                  <a:cubicBezTo>
                    <a:pt x="10676" y="9230"/>
                    <a:pt x="10794" y="9113"/>
                    <a:pt x="10794" y="8968"/>
                  </a:cubicBezTo>
                  <a:cubicBezTo>
                    <a:pt x="10794" y="8822"/>
                    <a:pt x="10675" y="8704"/>
                    <a:pt x="10530" y="8704"/>
                  </a:cubicBezTo>
                  <a:close/>
                  <a:moveTo>
                    <a:pt x="11813" y="8704"/>
                  </a:moveTo>
                  <a:cubicBezTo>
                    <a:pt x="11668" y="8704"/>
                    <a:pt x="11551" y="8822"/>
                    <a:pt x="11551" y="8968"/>
                  </a:cubicBezTo>
                  <a:cubicBezTo>
                    <a:pt x="11551" y="9113"/>
                    <a:pt x="11668" y="9230"/>
                    <a:pt x="11813" y="9230"/>
                  </a:cubicBezTo>
                  <a:cubicBezTo>
                    <a:pt x="11959" y="9230"/>
                    <a:pt x="12077" y="9113"/>
                    <a:pt x="12077" y="8968"/>
                  </a:cubicBezTo>
                  <a:cubicBezTo>
                    <a:pt x="12077" y="8822"/>
                    <a:pt x="11958" y="8704"/>
                    <a:pt x="11813" y="8704"/>
                  </a:cubicBezTo>
                  <a:close/>
                  <a:moveTo>
                    <a:pt x="13099" y="8704"/>
                  </a:moveTo>
                  <a:cubicBezTo>
                    <a:pt x="12951" y="8704"/>
                    <a:pt x="12835" y="8822"/>
                    <a:pt x="12835" y="8968"/>
                  </a:cubicBezTo>
                  <a:cubicBezTo>
                    <a:pt x="12835" y="9113"/>
                    <a:pt x="12950" y="9230"/>
                    <a:pt x="13099" y="9230"/>
                  </a:cubicBezTo>
                  <a:cubicBezTo>
                    <a:pt x="13244" y="9230"/>
                    <a:pt x="13361" y="9113"/>
                    <a:pt x="13361" y="8968"/>
                  </a:cubicBezTo>
                  <a:cubicBezTo>
                    <a:pt x="13361" y="8822"/>
                    <a:pt x="13244" y="8704"/>
                    <a:pt x="13099" y="8704"/>
                  </a:cubicBezTo>
                  <a:close/>
                  <a:moveTo>
                    <a:pt x="14379" y="8704"/>
                  </a:moveTo>
                  <a:cubicBezTo>
                    <a:pt x="14234" y="8704"/>
                    <a:pt x="14117" y="8822"/>
                    <a:pt x="14117" y="8968"/>
                  </a:cubicBezTo>
                  <a:cubicBezTo>
                    <a:pt x="14117" y="9113"/>
                    <a:pt x="14234" y="9230"/>
                    <a:pt x="14379" y="9230"/>
                  </a:cubicBezTo>
                  <a:cubicBezTo>
                    <a:pt x="14527" y="9230"/>
                    <a:pt x="14643" y="9113"/>
                    <a:pt x="14643" y="8968"/>
                  </a:cubicBezTo>
                  <a:cubicBezTo>
                    <a:pt x="14643" y="8822"/>
                    <a:pt x="14527" y="8704"/>
                    <a:pt x="14379" y="8704"/>
                  </a:cubicBezTo>
                  <a:close/>
                  <a:moveTo>
                    <a:pt x="15665" y="8704"/>
                  </a:moveTo>
                  <a:cubicBezTo>
                    <a:pt x="15519" y="8704"/>
                    <a:pt x="15401" y="8822"/>
                    <a:pt x="15401" y="8968"/>
                  </a:cubicBezTo>
                  <a:cubicBezTo>
                    <a:pt x="15398" y="9113"/>
                    <a:pt x="15519" y="9230"/>
                    <a:pt x="15665" y="9230"/>
                  </a:cubicBezTo>
                  <a:cubicBezTo>
                    <a:pt x="15810" y="9230"/>
                    <a:pt x="15927" y="9113"/>
                    <a:pt x="15927" y="8968"/>
                  </a:cubicBezTo>
                  <a:cubicBezTo>
                    <a:pt x="15927" y="8822"/>
                    <a:pt x="15810" y="8704"/>
                    <a:pt x="15665" y="8704"/>
                  </a:cubicBezTo>
                  <a:close/>
                  <a:moveTo>
                    <a:pt x="16948" y="8704"/>
                  </a:moveTo>
                  <a:cubicBezTo>
                    <a:pt x="16800" y="8704"/>
                    <a:pt x="16684" y="8822"/>
                    <a:pt x="16684" y="8968"/>
                  </a:cubicBezTo>
                  <a:cubicBezTo>
                    <a:pt x="16684" y="9113"/>
                    <a:pt x="16800" y="9230"/>
                    <a:pt x="16948" y="9230"/>
                  </a:cubicBezTo>
                  <a:cubicBezTo>
                    <a:pt x="17093" y="9230"/>
                    <a:pt x="17210" y="9113"/>
                    <a:pt x="17210" y="8968"/>
                  </a:cubicBezTo>
                  <a:cubicBezTo>
                    <a:pt x="17210" y="8822"/>
                    <a:pt x="17093" y="8704"/>
                    <a:pt x="16948" y="8704"/>
                  </a:cubicBezTo>
                  <a:close/>
                  <a:moveTo>
                    <a:pt x="18228" y="8704"/>
                  </a:moveTo>
                  <a:cubicBezTo>
                    <a:pt x="18084" y="8704"/>
                    <a:pt x="17966" y="8822"/>
                    <a:pt x="17966" y="8968"/>
                  </a:cubicBezTo>
                  <a:cubicBezTo>
                    <a:pt x="17966" y="9113"/>
                    <a:pt x="18084" y="9230"/>
                    <a:pt x="18228" y="9230"/>
                  </a:cubicBezTo>
                  <a:cubicBezTo>
                    <a:pt x="18376" y="9230"/>
                    <a:pt x="18492" y="9113"/>
                    <a:pt x="18492" y="8968"/>
                  </a:cubicBezTo>
                  <a:cubicBezTo>
                    <a:pt x="18492" y="8822"/>
                    <a:pt x="18376" y="8704"/>
                    <a:pt x="18228" y="8704"/>
                  </a:cubicBezTo>
                  <a:close/>
                  <a:moveTo>
                    <a:pt x="19512" y="8707"/>
                  </a:moveTo>
                  <a:cubicBezTo>
                    <a:pt x="19444" y="8707"/>
                    <a:pt x="19375" y="8731"/>
                    <a:pt x="19325" y="8779"/>
                  </a:cubicBezTo>
                  <a:cubicBezTo>
                    <a:pt x="19302" y="8806"/>
                    <a:pt x="19282" y="8835"/>
                    <a:pt x="19269" y="8868"/>
                  </a:cubicBezTo>
                  <a:cubicBezTo>
                    <a:pt x="19258" y="8899"/>
                    <a:pt x="19249" y="8934"/>
                    <a:pt x="19249" y="8968"/>
                  </a:cubicBezTo>
                  <a:cubicBezTo>
                    <a:pt x="19249" y="9040"/>
                    <a:pt x="19275" y="9104"/>
                    <a:pt x="19325" y="9154"/>
                  </a:cubicBezTo>
                  <a:cubicBezTo>
                    <a:pt x="19375" y="9205"/>
                    <a:pt x="19443" y="9230"/>
                    <a:pt x="19511" y="9230"/>
                  </a:cubicBezTo>
                  <a:cubicBezTo>
                    <a:pt x="19586" y="9230"/>
                    <a:pt x="19650" y="9205"/>
                    <a:pt x="19699" y="9154"/>
                  </a:cubicBezTo>
                  <a:cubicBezTo>
                    <a:pt x="19751" y="9104"/>
                    <a:pt x="19777" y="9037"/>
                    <a:pt x="19777" y="8968"/>
                  </a:cubicBezTo>
                  <a:cubicBezTo>
                    <a:pt x="19777" y="8934"/>
                    <a:pt x="19771" y="8899"/>
                    <a:pt x="19755" y="8868"/>
                  </a:cubicBezTo>
                  <a:cubicBezTo>
                    <a:pt x="19744" y="8835"/>
                    <a:pt x="19724" y="8806"/>
                    <a:pt x="19699" y="8779"/>
                  </a:cubicBezTo>
                  <a:cubicBezTo>
                    <a:pt x="19649" y="8731"/>
                    <a:pt x="19581" y="8707"/>
                    <a:pt x="19512" y="8707"/>
                  </a:cubicBezTo>
                  <a:close/>
                  <a:moveTo>
                    <a:pt x="266" y="13055"/>
                  </a:moveTo>
                  <a:cubicBezTo>
                    <a:pt x="248" y="13055"/>
                    <a:pt x="230" y="13057"/>
                    <a:pt x="213" y="13061"/>
                  </a:cubicBezTo>
                  <a:cubicBezTo>
                    <a:pt x="197" y="13064"/>
                    <a:pt x="180" y="13068"/>
                    <a:pt x="164" y="13077"/>
                  </a:cubicBezTo>
                  <a:cubicBezTo>
                    <a:pt x="148" y="13082"/>
                    <a:pt x="132" y="13090"/>
                    <a:pt x="118" y="13100"/>
                  </a:cubicBezTo>
                  <a:cubicBezTo>
                    <a:pt x="105" y="13107"/>
                    <a:pt x="91" y="13121"/>
                    <a:pt x="78" y="13133"/>
                  </a:cubicBezTo>
                  <a:cubicBezTo>
                    <a:pt x="29" y="13183"/>
                    <a:pt x="0" y="13250"/>
                    <a:pt x="0" y="13319"/>
                  </a:cubicBezTo>
                  <a:cubicBezTo>
                    <a:pt x="0" y="13391"/>
                    <a:pt x="28" y="13455"/>
                    <a:pt x="78" y="13505"/>
                  </a:cubicBezTo>
                  <a:cubicBezTo>
                    <a:pt x="128" y="13555"/>
                    <a:pt x="194" y="13581"/>
                    <a:pt x="264" y="13581"/>
                  </a:cubicBezTo>
                  <a:cubicBezTo>
                    <a:pt x="336" y="13581"/>
                    <a:pt x="402" y="13555"/>
                    <a:pt x="452" y="13505"/>
                  </a:cubicBezTo>
                  <a:cubicBezTo>
                    <a:pt x="502" y="13455"/>
                    <a:pt x="529" y="13388"/>
                    <a:pt x="529" y="13319"/>
                  </a:cubicBezTo>
                  <a:cubicBezTo>
                    <a:pt x="529" y="13250"/>
                    <a:pt x="501" y="13180"/>
                    <a:pt x="452" y="13133"/>
                  </a:cubicBezTo>
                  <a:cubicBezTo>
                    <a:pt x="403" y="13083"/>
                    <a:pt x="336" y="13055"/>
                    <a:pt x="266" y="13055"/>
                  </a:cubicBezTo>
                  <a:close/>
                  <a:moveTo>
                    <a:pt x="1549" y="13055"/>
                  </a:moveTo>
                  <a:cubicBezTo>
                    <a:pt x="1402" y="13055"/>
                    <a:pt x="1286" y="13173"/>
                    <a:pt x="1286" y="13319"/>
                  </a:cubicBezTo>
                  <a:cubicBezTo>
                    <a:pt x="1286" y="13464"/>
                    <a:pt x="1401" y="13581"/>
                    <a:pt x="1549" y="13581"/>
                  </a:cubicBezTo>
                  <a:cubicBezTo>
                    <a:pt x="1695" y="13581"/>
                    <a:pt x="1812" y="13464"/>
                    <a:pt x="1812" y="13319"/>
                  </a:cubicBezTo>
                  <a:cubicBezTo>
                    <a:pt x="1812" y="13173"/>
                    <a:pt x="1695" y="13055"/>
                    <a:pt x="1549" y="13055"/>
                  </a:cubicBezTo>
                  <a:close/>
                  <a:moveTo>
                    <a:pt x="2830" y="13055"/>
                  </a:moveTo>
                  <a:cubicBezTo>
                    <a:pt x="2686" y="13055"/>
                    <a:pt x="2567" y="13173"/>
                    <a:pt x="2567" y="13319"/>
                  </a:cubicBezTo>
                  <a:cubicBezTo>
                    <a:pt x="2567" y="13464"/>
                    <a:pt x="2686" y="13581"/>
                    <a:pt x="2830" y="13581"/>
                  </a:cubicBezTo>
                  <a:cubicBezTo>
                    <a:pt x="2978" y="13581"/>
                    <a:pt x="3094" y="13464"/>
                    <a:pt x="3094" y="13319"/>
                  </a:cubicBezTo>
                  <a:cubicBezTo>
                    <a:pt x="3094" y="13173"/>
                    <a:pt x="2978" y="13055"/>
                    <a:pt x="2830" y="13055"/>
                  </a:cubicBezTo>
                  <a:close/>
                  <a:moveTo>
                    <a:pt x="4113" y="13055"/>
                  </a:moveTo>
                  <a:cubicBezTo>
                    <a:pt x="3969" y="13055"/>
                    <a:pt x="3850" y="13173"/>
                    <a:pt x="3850" y="13319"/>
                  </a:cubicBezTo>
                  <a:cubicBezTo>
                    <a:pt x="3850" y="13464"/>
                    <a:pt x="3970" y="13581"/>
                    <a:pt x="4113" y="13581"/>
                  </a:cubicBezTo>
                  <a:cubicBezTo>
                    <a:pt x="4258" y="13581"/>
                    <a:pt x="4377" y="13464"/>
                    <a:pt x="4377" y="13319"/>
                  </a:cubicBezTo>
                  <a:cubicBezTo>
                    <a:pt x="4377" y="13173"/>
                    <a:pt x="4258" y="13055"/>
                    <a:pt x="4113" y="13055"/>
                  </a:cubicBezTo>
                  <a:close/>
                  <a:moveTo>
                    <a:pt x="5398" y="13055"/>
                  </a:moveTo>
                  <a:cubicBezTo>
                    <a:pt x="5252" y="13055"/>
                    <a:pt x="5135" y="13173"/>
                    <a:pt x="5135" y="13319"/>
                  </a:cubicBezTo>
                  <a:cubicBezTo>
                    <a:pt x="5135" y="13464"/>
                    <a:pt x="5252" y="13581"/>
                    <a:pt x="5398" y="13581"/>
                  </a:cubicBezTo>
                  <a:cubicBezTo>
                    <a:pt x="5544" y="13581"/>
                    <a:pt x="5662" y="13464"/>
                    <a:pt x="5662" y="13319"/>
                  </a:cubicBezTo>
                  <a:cubicBezTo>
                    <a:pt x="5662" y="13173"/>
                    <a:pt x="5543" y="13055"/>
                    <a:pt x="5398" y="13055"/>
                  </a:cubicBezTo>
                  <a:close/>
                  <a:moveTo>
                    <a:pt x="6679" y="13055"/>
                  </a:moveTo>
                  <a:cubicBezTo>
                    <a:pt x="6535" y="13055"/>
                    <a:pt x="6416" y="13173"/>
                    <a:pt x="6416" y="13319"/>
                  </a:cubicBezTo>
                  <a:cubicBezTo>
                    <a:pt x="6416" y="13464"/>
                    <a:pt x="6535" y="13581"/>
                    <a:pt x="6679" y="13581"/>
                  </a:cubicBezTo>
                  <a:cubicBezTo>
                    <a:pt x="6827" y="13581"/>
                    <a:pt x="6943" y="13464"/>
                    <a:pt x="6943" y="13319"/>
                  </a:cubicBezTo>
                  <a:cubicBezTo>
                    <a:pt x="6943" y="13173"/>
                    <a:pt x="6827" y="13055"/>
                    <a:pt x="6679" y="13055"/>
                  </a:cubicBezTo>
                  <a:close/>
                  <a:moveTo>
                    <a:pt x="7964" y="13055"/>
                  </a:moveTo>
                  <a:cubicBezTo>
                    <a:pt x="7819" y="13055"/>
                    <a:pt x="7702" y="13173"/>
                    <a:pt x="7702" y="13319"/>
                  </a:cubicBezTo>
                  <a:cubicBezTo>
                    <a:pt x="7702" y="13464"/>
                    <a:pt x="7819" y="13581"/>
                    <a:pt x="7964" y="13581"/>
                  </a:cubicBezTo>
                  <a:cubicBezTo>
                    <a:pt x="8110" y="13581"/>
                    <a:pt x="8228" y="13464"/>
                    <a:pt x="8228" y="13319"/>
                  </a:cubicBezTo>
                  <a:cubicBezTo>
                    <a:pt x="8228" y="13173"/>
                    <a:pt x="8109" y="13055"/>
                    <a:pt x="7964" y="13055"/>
                  </a:cubicBezTo>
                  <a:close/>
                  <a:moveTo>
                    <a:pt x="9247" y="13055"/>
                  </a:moveTo>
                  <a:cubicBezTo>
                    <a:pt x="9101" y="13055"/>
                    <a:pt x="8985" y="13173"/>
                    <a:pt x="8985" y="13319"/>
                  </a:cubicBezTo>
                  <a:cubicBezTo>
                    <a:pt x="8983" y="13464"/>
                    <a:pt x="9101" y="13581"/>
                    <a:pt x="9247" y="13581"/>
                  </a:cubicBezTo>
                  <a:cubicBezTo>
                    <a:pt x="9393" y="13581"/>
                    <a:pt x="9511" y="13464"/>
                    <a:pt x="9511" y="13319"/>
                  </a:cubicBezTo>
                  <a:cubicBezTo>
                    <a:pt x="9511" y="13173"/>
                    <a:pt x="9393" y="13055"/>
                    <a:pt x="9247" y="13055"/>
                  </a:cubicBezTo>
                  <a:close/>
                  <a:moveTo>
                    <a:pt x="10530" y="13055"/>
                  </a:moveTo>
                  <a:cubicBezTo>
                    <a:pt x="10385" y="13055"/>
                    <a:pt x="10268" y="13173"/>
                    <a:pt x="10268" y="13319"/>
                  </a:cubicBezTo>
                  <a:cubicBezTo>
                    <a:pt x="10265" y="13464"/>
                    <a:pt x="10385" y="13581"/>
                    <a:pt x="10530" y="13581"/>
                  </a:cubicBezTo>
                  <a:cubicBezTo>
                    <a:pt x="10678" y="13581"/>
                    <a:pt x="10794" y="13464"/>
                    <a:pt x="10794" y="13319"/>
                  </a:cubicBezTo>
                  <a:cubicBezTo>
                    <a:pt x="10794" y="13173"/>
                    <a:pt x="10678" y="13055"/>
                    <a:pt x="10530" y="13055"/>
                  </a:cubicBezTo>
                  <a:close/>
                  <a:moveTo>
                    <a:pt x="11813" y="13055"/>
                  </a:moveTo>
                  <a:cubicBezTo>
                    <a:pt x="11668" y="13055"/>
                    <a:pt x="11551" y="13173"/>
                    <a:pt x="11551" y="13319"/>
                  </a:cubicBezTo>
                  <a:cubicBezTo>
                    <a:pt x="11551" y="13464"/>
                    <a:pt x="11668" y="13581"/>
                    <a:pt x="11813" y="13581"/>
                  </a:cubicBezTo>
                  <a:cubicBezTo>
                    <a:pt x="11959" y="13581"/>
                    <a:pt x="12077" y="13464"/>
                    <a:pt x="12077" y="13319"/>
                  </a:cubicBezTo>
                  <a:cubicBezTo>
                    <a:pt x="12077" y="13173"/>
                    <a:pt x="11958" y="13055"/>
                    <a:pt x="11813" y="13055"/>
                  </a:cubicBezTo>
                  <a:close/>
                  <a:moveTo>
                    <a:pt x="13099" y="13055"/>
                  </a:moveTo>
                  <a:cubicBezTo>
                    <a:pt x="12951" y="13055"/>
                    <a:pt x="12835" y="13173"/>
                    <a:pt x="12835" y="13319"/>
                  </a:cubicBezTo>
                  <a:cubicBezTo>
                    <a:pt x="12835" y="13464"/>
                    <a:pt x="12950" y="13581"/>
                    <a:pt x="13099" y="13581"/>
                  </a:cubicBezTo>
                  <a:cubicBezTo>
                    <a:pt x="13244" y="13581"/>
                    <a:pt x="13361" y="13464"/>
                    <a:pt x="13361" y="13319"/>
                  </a:cubicBezTo>
                  <a:cubicBezTo>
                    <a:pt x="13361" y="13173"/>
                    <a:pt x="13244" y="13055"/>
                    <a:pt x="13099" y="13055"/>
                  </a:cubicBezTo>
                  <a:close/>
                  <a:moveTo>
                    <a:pt x="14379" y="13055"/>
                  </a:moveTo>
                  <a:cubicBezTo>
                    <a:pt x="14234" y="13055"/>
                    <a:pt x="14117" y="13173"/>
                    <a:pt x="14117" y="13319"/>
                  </a:cubicBezTo>
                  <a:cubicBezTo>
                    <a:pt x="14117" y="13464"/>
                    <a:pt x="14234" y="13581"/>
                    <a:pt x="14379" y="13581"/>
                  </a:cubicBezTo>
                  <a:cubicBezTo>
                    <a:pt x="14527" y="13581"/>
                    <a:pt x="14643" y="13464"/>
                    <a:pt x="14643" y="13319"/>
                  </a:cubicBezTo>
                  <a:cubicBezTo>
                    <a:pt x="14643" y="13173"/>
                    <a:pt x="14527" y="13055"/>
                    <a:pt x="14379" y="13055"/>
                  </a:cubicBezTo>
                  <a:close/>
                  <a:moveTo>
                    <a:pt x="15665" y="13055"/>
                  </a:moveTo>
                  <a:cubicBezTo>
                    <a:pt x="15519" y="13055"/>
                    <a:pt x="15401" y="13173"/>
                    <a:pt x="15401" y="13319"/>
                  </a:cubicBezTo>
                  <a:cubicBezTo>
                    <a:pt x="15398" y="13464"/>
                    <a:pt x="15519" y="13581"/>
                    <a:pt x="15665" y="13581"/>
                  </a:cubicBezTo>
                  <a:cubicBezTo>
                    <a:pt x="15810" y="13581"/>
                    <a:pt x="15927" y="13464"/>
                    <a:pt x="15927" y="13319"/>
                  </a:cubicBezTo>
                  <a:cubicBezTo>
                    <a:pt x="15927" y="13173"/>
                    <a:pt x="15810" y="13055"/>
                    <a:pt x="15665" y="13055"/>
                  </a:cubicBezTo>
                  <a:close/>
                  <a:moveTo>
                    <a:pt x="16948" y="13055"/>
                  </a:moveTo>
                  <a:cubicBezTo>
                    <a:pt x="16800" y="13055"/>
                    <a:pt x="16684" y="13173"/>
                    <a:pt x="16684" y="13319"/>
                  </a:cubicBezTo>
                  <a:cubicBezTo>
                    <a:pt x="16684" y="13464"/>
                    <a:pt x="16800" y="13581"/>
                    <a:pt x="16948" y="13581"/>
                  </a:cubicBezTo>
                  <a:cubicBezTo>
                    <a:pt x="17093" y="13581"/>
                    <a:pt x="17210" y="13464"/>
                    <a:pt x="17210" y="13319"/>
                  </a:cubicBezTo>
                  <a:cubicBezTo>
                    <a:pt x="17210" y="13173"/>
                    <a:pt x="17093" y="13055"/>
                    <a:pt x="16948" y="13055"/>
                  </a:cubicBezTo>
                  <a:close/>
                  <a:moveTo>
                    <a:pt x="18228" y="13055"/>
                  </a:moveTo>
                  <a:cubicBezTo>
                    <a:pt x="18084" y="13055"/>
                    <a:pt x="17966" y="13173"/>
                    <a:pt x="17966" y="13319"/>
                  </a:cubicBezTo>
                  <a:cubicBezTo>
                    <a:pt x="17966" y="13464"/>
                    <a:pt x="18084" y="13581"/>
                    <a:pt x="18228" y="13581"/>
                  </a:cubicBezTo>
                  <a:cubicBezTo>
                    <a:pt x="18375" y="13581"/>
                    <a:pt x="18492" y="13464"/>
                    <a:pt x="18492" y="13319"/>
                  </a:cubicBezTo>
                  <a:cubicBezTo>
                    <a:pt x="18492" y="13173"/>
                    <a:pt x="18373" y="13055"/>
                    <a:pt x="18228" y="13055"/>
                  </a:cubicBezTo>
                  <a:close/>
                  <a:moveTo>
                    <a:pt x="19511" y="13056"/>
                  </a:moveTo>
                  <a:cubicBezTo>
                    <a:pt x="19493" y="13056"/>
                    <a:pt x="19476" y="13057"/>
                    <a:pt x="19458" y="13061"/>
                  </a:cubicBezTo>
                  <a:cubicBezTo>
                    <a:pt x="19443" y="13064"/>
                    <a:pt x="19425" y="13068"/>
                    <a:pt x="19410" y="13077"/>
                  </a:cubicBezTo>
                  <a:cubicBezTo>
                    <a:pt x="19394" y="13082"/>
                    <a:pt x="19378" y="13090"/>
                    <a:pt x="19364" y="13100"/>
                  </a:cubicBezTo>
                  <a:cubicBezTo>
                    <a:pt x="19351" y="13107"/>
                    <a:pt x="19336" y="13121"/>
                    <a:pt x="19324" y="13133"/>
                  </a:cubicBezTo>
                  <a:cubicBezTo>
                    <a:pt x="19275" y="13183"/>
                    <a:pt x="19246" y="13250"/>
                    <a:pt x="19246" y="13319"/>
                  </a:cubicBezTo>
                  <a:cubicBezTo>
                    <a:pt x="19246" y="13391"/>
                    <a:pt x="19273" y="13455"/>
                    <a:pt x="19324" y="13505"/>
                  </a:cubicBezTo>
                  <a:cubicBezTo>
                    <a:pt x="19351" y="13528"/>
                    <a:pt x="19379" y="13547"/>
                    <a:pt x="19410" y="13560"/>
                  </a:cubicBezTo>
                  <a:cubicBezTo>
                    <a:pt x="19443" y="13573"/>
                    <a:pt x="19476" y="13581"/>
                    <a:pt x="19510" y="13581"/>
                  </a:cubicBezTo>
                  <a:cubicBezTo>
                    <a:pt x="19586" y="13581"/>
                    <a:pt x="19650" y="13555"/>
                    <a:pt x="19699" y="13505"/>
                  </a:cubicBezTo>
                  <a:cubicBezTo>
                    <a:pt x="19751" y="13455"/>
                    <a:pt x="19777" y="13388"/>
                    <a:pt x="19777" y="13319"/>
                  </a:cubicBezTo>
                  <a:cubicBezTo>
                    <a:pt x="19777" y="13250"/>
                    <a:pt x="19748" y="13180"/>
                    <a:pt x="19699" y="13133"/>
                  </a:cubicBezTo>
                  <a:cubicBezTo>
                    <a:pt x="19688" y="13121"/>
                    <a:pt x="19673" y="13108"/>
                    <a:pt x="19660" y="13100"/>
                  </a:cubicBezTo>
                  <a:cubicBezTo>
                    <a:pt x="19645" y="13090"/>
                    <a:pt x="19627" y="13082"/>
                    <a:pt x="19612" y="13077"/>
                  </a:cubicBezTo>
                  <a:cubicBezTo>
                    <a:pt x="19596" y="13070"/>
                    <a:pt x="19580" y="13064"/>
                    <a:pt x="19564" y="13061"/>
                  </a:cubicBezTo>
                  <a:cubicBezTo>
                    <a:pt x="19547" y="13057"/>
                    <a:pt x="19529" y="13056"/>
                    <a:pt x="19511" y="13056"/>
                  </a:cubicBezTo>
                  <a:close/>
                  <a:moveTo>
                    <a:pt x="19513" y="17404"/>
                  </a:moveTo>
                  <a:cubicBezTo>
                    <a:pt x="19444" y="17404"/>
                    <a:pt x="19375" y="17430"/>
                    <a:pt x="19325" y="17479"/>
                  </a:cubicBezTo>
                  <a:cubicBezTo>
                    <a:pt x="19302" y="17506"/>
                    <a:pt x="19282" y="17531"/>
                    <a:pt x="19269" y="17567"/>
                  </a:cubicBezTo>
                  <a:cubicBezTo>
                    <a:pt x="19258" y="17600"/>
                    <a:pt x="19249" y="17633"/>
                    <a:pt x="19249" y="17667"/>
                  </a:cubicBezTo>
                  <a:cubicBezTo>
                    <a:pt x="19249" y="17739"/>
                    <a:pt x="19275" y="17803"/>
                    <a:pt x="19325" y="17853"/>
                  </a:cubicBezTo>
                  <a:cubicBezTo>
                    <a:pt x="19352" y="17878"/>
                    <a:pt x="19381" y="17896"/>
                    <a:pt x="19411" y="17909"/>
                  </a:cubicBezTo>
                  <a:cubicBezTo>
                    <a:pt x="19444" y="17922"/>
                    <a:pt x="19478" y="17931"/>
                    <a:pt x="19511" y="17931"/>
                  </a:cubicBezTo>
                  <a:cubicBezTo>
                    <a:pt x="19513" y="17931"/>
                    <a:pt x="19515" y="17931"/>
                    <a:pt x="19517" y="17931"/>
                  </a:cubicBezTo>
                  <a:cubicBezTo>
                    <a:pt x="19589" y="17931"/>
                    <a:pt x="19652" y="17905"/>
                    <a:pt x="19699" y="17856"/>
                  </a:cubicBezTo>
                  <a:cubicBezTo>
                    <a:pt x="19724" y="17829"/>
                    <a:pt x="19741" y="17800"/>
                    <a:pt x="19755" y="17767"/>
                  </a:cubicBezTo>
                  <a:cubicBezTo>
                    <a:pt x="19771" y="17736"/>
                    <a:pt x="19777" y="17701"/>
                    <a:pt x="19777" y="17667"/>
                  </a:cubicBezTo>
                  <a:cubicBezTo>
                    <a:pt x="19777" y="17634"/>
                    <a:pt x="19769" y="17600"/>
                    <a:pt x="19755" y="17567"/>
                  </a:cubicBezTo>
                  <a:cubicBezTo>
                    <a:pt x="19744" y="17535"/>
                    <a:pt x="19724" y="17506"/>
                    <a:pt x="19699" y="17479"/>
                  </a:cubicBezTo>
                  <a:cubicBezTo>
                    <a:pt x="19676" y="17456"/>
                    <a:pt x="19648" y="17436"/>
                    <a:pt x="19612" y="17423"/>
                  </a:cubicBezTo>
                  <a:cubicBezTo>
                    <a:pt x="19580" y="17411"/>
                    <a:pt x="19546" y="17404"/>
                    <a:pt x="19513" y="17404"/>
                  </a:cubicBezTo>
                  <a:close/>
                  <a:moveTo>
                    <a:pt x="1549" y="17406"/>
                  </a:moveTo>
                  <a:cubicBezTo>
                    <a:pt x="1402" y="17406"/>
                    <a:pt x="1286" y="17524"/>
                    <a:pt x="1286" y="17670"/>
                  </a:cubicBezTo>
                  <a:cubicBezTo>
                    <a:pt x="1286" y="17815"/>
                    <a:pt x="1401" y="17932"/>
                    <a:pt x="1549" y="17932"/>
                  </a:cubicBezTo>
                  <a:cubicBezTo>
                    <a:pt x="1695" y="17932"/>
                    <a:pt x="1812" y="17815"/>
                    <a:pt x="1812" y="17670"/>
                  </a:cubicBezTo>
                  <a:cubicBezTo>
                    <a:pt x="1812" y="17524"/>
                    <a:pt x="1695" y="17406"/>
                    <a:pt x="1549" y="17406"/>
                  </a:cubicBezTo>
                  <a:close/>
                  <a:moveTo>
                    <a:pt x="2830" y="17406"/>
                  </a:moveTo>
                  <a:cubicBezTo>
                    <a:pt x="2686" y="17406"/>
                    <a:pt x="2567" y="17524"/>
                    <a:pt x="2567" y="17670"/>
                  </a:cubicBezTo>
                  <a:cubicBezTo>
                    <a:pt x="2567" y="17815"/>
                    <a:pt x="2686" y="17932"/>
                    <a:pt x="2830" y="17932"/>
                  </a:cubicBezTo>
                  <a:cubicBezTo>
                    <a:pt x="2978" y="17932"/>
                    <a:pt x="3094" y="17815"/>
                    <a:pt x="3094" y="17670"/>
                  </a:cubicBezTo>
                  <a:cubicBezTo>
                    <a:pt x="3094" y="17524"/>
                    <a:pt x="2978" y="17406"/>
                    <a:pt x="2830" y="17406"/>
                  </a:cubicBezTo>
                  <a:close/>
                  <a:moveTo>
                    <a:pt x="4113" y="17406"/>
                  </a:moveTo>
                  <a:cubicBezTo>
                    <a:pt x="3969" y="17406"/>
                    <a:pt x="3850" y="17524"/>
                    <a:pt x="3850" y="17670"/>
                  </a:cubicBezTo>
                  <a:cubicBezTo>
                    <a:pt x="3850" y="17815"/>
                    <a:pt x="3970" y="17932"/>
                    <a:pt x="4113" y="17932"/>
                  </a:cubicBezTo>
                  <a:cubicBezTo>
                    <a:pt x="4258" y="17932"/>
                    <a:pt x="4377" y="17815"/>
                    <a:pt x="4377" y="17670"/>
                  </a:cubicBezTo>
                  <a:cubicBezTo>
                    <a:pt x="4377" y="17524"/>
                    <a:pt x="4258" y="17406"/>
                    <a:pt x="4113" y="17406"/>
                  </a:cubicBezTo>
                  <a:close/>
                  <a:moveTo>
                    <a:pt x="5398" y="17406"/>
                  </a:moveTo>
                  <a:cubicBezTo>
                    <a:pt x="5253" y="17406"/>
                    <a:pt x="5135" y="17524"/>
                    <a:pt x="5135" y="17670"/>
                  </a:cubicBezTo>
                  <a:cubicBezTo>
                    <a:pt x="5135" y="17815"/>
                    <a:pt x="5253" y="17932"/>
                    <a:pt x="5398" y="17932"/>
                  </a:cubicBezTo>
                  <a:cubicBezTo>
                    <a:pt x="5544" y="17932"/>
                    <a:pt x="5662" y="17815"/>
                    <a:pt x="5662" y="17670"/>
                  </a:cubicBezTo>
                  <a:cubicBezTo>
                    <a:pt x="5662" y="17524"/>
                    <a:pt x="5543" y="17406"/>
                    <a:pt x="5398" y="17406"/>
                  </a:cubicBezTo>
                  <a:close/>
                  <a:moveTo>
                    <a:pt x="6679" y="17406"/>
                  </a:moveTo>
                  <a:cubicBezTo>
                    <a:pt x="6535" y="17406"/>
                    <a:pt x="6416" y="17524"/>
                    <a:pt x="6416" y="17670"/>
                  </a:cubicBezTo>
                  <a:cubicBezTo>
                    <a:pt x="6416" y="17815"/>
                    <a:pt x="6535" y="17932"/>
                    <a:pt x="6679" y="17932"/>
                  </a:cubicBezTo>
                  <a:cubicBezTo>
                    <a:pt x="6827" y="17932"/>
                    <a:pt x="6943" y="17815"/>
                    <a:pt x="6943" y="17670"/>
                  </a:cubicBezTo>
                  <a:cubicBezTo>
                    <a:pt x="6943" y="17524"/>
                    <a:pt x="6827" y="17406"/>
                    <a:pt x="6679" y="17406"/>
                  </a:cubicBezTo>
                  <a:close/>
                  <a:moveTo>
                    <a:pt x="7964" y="17406"/>
                  </a:moveTo>
                  <a:cubicBezTo>
                    <a:pt x="7819" y="17406"/>
                    <a:pt x="7702" y="17524"/>
                    <a:pt x="7702" y="17670"/>
                  </a:cubicBezTo>
                  <a:cubicBezTo>
                    <a:pt x="7702" y="17815"/>
                    <a:pt x="7819" y="17932"/>
                    <a:pt x="7964" y="17932"/>
                  </a:cubicBezTo>
                  <a:cubicBezTo>
                    <a:pt x="8110" y="17932"/>
                    <a:pt x="8228" y="17815"/>
                    <a:pt x="8228" y="17670"/>
                  </a:cubicBezTo>
                  <a:cubicBezTo>
                    <a:pt x="8228" y="17524"/>
                    <a:pt x="8109" y="17406"/>
                    <a:pt x="7964" y="17406"/>
                  </a:cubicBezTo>
                  <a:close/>
                  <a:moveTo>
                    <a:pt x="9247" y="17406"/>
                  </a:moveTo>
                  <a:cubicBezTo>
                    <a:pt x="9101" y="17406"/>
                    <a:pt x="8985" y="17524"/>
                    <a:pt x="8985" y="17670"/>
                  </a:cubicBezTo>
                  <a:cubicBezTo>
                    <a:pt x="8983" y="17815"/>
                    <a:pt x="9101" y="17932"/>
                    <a:pt x="9247" y="17932"/>
                  </a:cubicBezTo>
                  <a:cubicBezTo>
                    <a:pt x="9393" y="17932"/>
                    <a:pt x="9511" y="17815"/>
                    <a:pt x="9511" y="17670"/>
                  </a:cubicBezTo>
                  <a:cubicBezTo>
                    <a:pt x="9511" y="17524"/>
                    <a:pt x="9393" y="17406"/>
                    <a:pt x="9247" y="17406"/>
                  </a:cubicBezTo>
                  <a:close/>
                  <a:moveTo>
                    <a:pt x="10530" y="17406"/>
                  </a:moveTo>
                  <a:cubicBezTo>
                    <a:pt x="10385" y="17406"/>
                    <a:pt x="10268" y="17524"/>
                    <a:pt x="10268" y="17670"/>
                  </a:cubicBezTo>
                  <a:cubicBezTo>
                    <a:pt x="10265" y="17815"/>
                    <a:pt x="10385" y="17932"/>
                    <a:pt x="10530" y="17932"/>
                  </a:cubicBezTo>
                  <a:cubicBezTo>
                    <a:pt x="10678" y="17932"/>
                    <a:pt x="10794" y="17815"/>
                    <a:pt x="10794" y="17670"/>
                  </a:cubicBezTo>
                  <a:cubicBezTo>
                    <a:pt x="10794" y="17524"/>
                    <a:pt x="10678" y="17406"/>
                    <a:pt x="10530" y="17406"/>
                  </a:cubicBezTo>
                  <a:close/>
                  <a:moveTo>
                    <a:pt x="11813" y="17406"/>
                  </a:moveTo>
                  <a:cubicBezTo>
                    <a:pt x="11668" y="17406"/>
                    <a:pt x="11551" y="17524"/>
                    <a:pt x="11551" y="17670"/>
                  </a:cubicBezTo>
                  <a:cubicBezTo>
                    <a:pt x="11551" y="17815"/>
                    <a:pt x="11668" y="17932"/>
                    <a:pt x="11813" y="17932"/>
                  </a:cubicBezTo>
                  <a:cubicBezTo>
                    <a:pt x="11959" y="17932"/>
                    <a:pt x="12077" y="17815"/>
                    <a:pt x="12077" y="17670"/>
                  </a:cubicBezTo>
                  <a:cubicBezTo>
                    <a:pt x="12077" y="17524"/>
                    <a:pt x="11958" y="17406"/>
                    <a:pt x="11813" y="17406"/>
                  </a:cubicBezTo>
                  <a:close/>
                  <a:moveTo>
                    <a:pt x="13099" y="17406"/>
                  </a:moveTo>
                  <a:cubicBezTo>
                    <a:pt x="12951" y="17406"/>
                    <a:pt x="12835" y="17524"/>
                    <a:pt x="12835" y="17670"/>
                  </a:cubicBezTo>
                  <a:cubicBezTo>
                    <a:pt x="12835" y="17815"/>
                    <a:pt x="12950" y="17932"/>
                    <a:pt x="13099" y="17932"/>
                  </a:cubicBezTo>
                  <a:cubicBezTo>
                    <a:pt x="13244" y="17932"/>
                    <a:pt x="13361" y="17815"/>
                    <a:pt x="13361" y="17670"/>
                  </a:cubicBezTo>
                  <a:cubicBezTo>
                    <a:pt x="13361" y="17524"/>
                    <a:pt x="13244" y="17406"/>
                    <a:pt x="13099" y="17406"/>
                  </a:cubicBezTo>
                  <a:close/>
                  <a:moveTo>
                    <a:pt x="14379" y="17406"/>
                  </a:moveTo>
                  <a:cubicBezTo>
                    <a:pt x="14234" y="17406"/>
                    <a:pt x="14117" y="17524"/>
                    <a:pt x="14117" y="17670"/>
                  </a:cubicBezTo>
                  <a:cubicBezTo>
                    <a:pt x="14117" y="17815"/>
                    <a:pt x="14234" y="17932"/>
                    <a:pt x="14379" y="17932"/>
                  </a:cubicBezTo>
                  <a:cubicBezTo>
                    <a:pt x="14525" y="17932"/>
                    <a:pt x="14643" y="17815"/>
                    <a:pt x="14643" y="17670"/>
                  </a:cubicBezTo>
                  <a:cubicBezTo>
                    <a:pt x="14643" y="17524"/>
                    <a:pt x="14524" y="17406"/>
                    <a:pt x="14379" y="17406"/>
                  </a:cubicBezTo>
                  <a:close/>
                  <a:moveTo>
                    <a:pt x="15665" y="17406"/>
                  </a:moveTo>
                  <a:cubicBezTo>
                    <a:pt x="15519" y="17406"/>
                    <a:pt x="15401" y="17524"/>
                    <a:pt x="15401" y="17670"/>
                  </a:cubicBezTo>
                  <a:cubicBezTo>
                    <a:pt x="15398" y="17815"/>
                    <a:pt x="15519" y="17932"/>
                    <a:pt x="15665" y="17932"/>
                  </a:cubicBezTo>
                  <a:cubicBezTo>
                    <a:pt x="15810" y="17932"/>
                    <a:pt x="15927" y="17815"/>
                    <a:pt x="15927" y="17670"/>
                  </a:cubicBezTo>
                  <a:cubicBezTo>
                    <a:pt x="15927" y="17524"/>
                    <a:pt x="15810" y="17406"/>
                    <a:pt x="15665" y="17406"/>
                  </a:cubicBezTo>
                  <a:close/>
                  <a:moveTo>
                    <a:pt x="16948" y="17406"/>
                  </a:moveTo>
                  <a:cubicBezTo>
                    <a:pt x="16800" y="17406"/>
                    <a:pt x="16684" y="17524"/>
                    <a:pt x="16684" y="17670"/>
                  </a:cubicBezTo>
                  <a:cubicBezTo>
                    <a:pt x="16684" y="17815"/>
                    <a:pt x="16800" y="17932"/>
                    <a:pt x="16948" y="17932"/>
                  </a:cubicBezTo>
                  <a:cubicBezTo>
                    <a:pt x="17093" y="17932"/>
                    <a:pt x="17210" y="17815"/>
                    <a:pt x="17210" y="17670"/>
                  </a:cubicBezTo>
                  <a:cubicBezTo>
                    <a:pt x="17210" y="17524"/>
                    <a:pt x="17093" y="17406"/>
                    <a:pt x="16948" y="17406"/>
                  </a:cubicBezTo>
                  <a:close/>
                  <a:moveTo>
                    <a:pt x="18228" y="17406"/>
                  </a:moveTo>
                  <a:cubicBezTo>
                    <a:pt x="18084" y="17406"/>
                    <a:pt x="17966" y="17524"/>
                    <a:pt x="17966" y="17670"/>
                  </a:cubicBezTo>
                  <a:cubicBezTo>
                    <a:pt x="17966" y="17815"/>
                    <a:pt x="18084" y="17932"/>
                    <a:pt x="18228" y="17932"/>
                  </a:cubicBezTo>
                  <a:cubicBezTo>
                    <a:pt x="18376" y="17932"/>
                    <a:pt x="18492" y="17815"/>
                    <a:pt x="18492" y="17670"/>
                  </a:cubicBezTo>
                  <a:cubicBezTo>
                    <a:pt x="18492" y="17524"/>
                    <a:pt x="18376" y="17406"/>
                    <a:pt x="18228" y="17406"/>
                  </a:cubicBezTo>
                  <a:close/>
                  <a:moveTo>
                    <a:pt x="266" y="17406"/>
                  </a:moveTo>
                  <a:cubicBezTo>
                    <a:pt x="232" y="17406"/>
                    <a:pt x="197" y="17413"/>
                    <a:pt x="165" y="17426"/>
                  </a:cubicBezTo>
                  <a:cubicBezTo>
                    <a:pt x="132" y="17438"/>
                    <a:pt x="105" y="17458"/>
                    <a:pt x="79" y="17481"/>
                  </a:cubicBezTo>
                  <a:cubicBezTo>
                    <a:pt x="56" y="17508"/>
                    <a:pt x="36" y="17534"/>
                    <a:pt x="25" y="17569"/>
                  </a:cubicBezTo>
                  <a:cubicBezTo>
                    <a:pt x="12" y="17601"/>
                    <a:pt x="3" y="17635"/>
                    <a:pt x="3" y="17670"/>
                  </a:cubicBezTo>
                  <a:cubicBezTo>
                    <a:pt x="3" y="17703"/>
                    <a:pt x="10" y="17737"/>
                    <a:pt x="25" y="17770"/>
                  </a:cubicBezTo>
                  <a:cubicBezTo>
                    <a:pt x="36" y="17802"/>
                    <a:pt x="56" y="17830"/>
                    <a:pt x="79" y="17858"/>
                  </a:cubicBezTo>
                  <a:cubicBezTo>
                    <a:pt x="129" y="17908"/>
                    <a:pt x="197" y="17935"/>
                    <a:pt x="266" y="17935"/>
                  </a:cubicBezTo>
                  <a:cubicBezTo>
                    <a:pt x="336" y="17932"/>
                    <a:pt x="402" y="17906"/>
                    <a:pt x="452" y="17856"/>
                  </a:cubicBezTo>
                  <a:cubicBezTo>
                    <a:pt x="502" y="17806"/>
                    <a:pt x="529" y="17739"/>
                    <a:pt x="529" y="17670"/>
                  </a:cubicBezTo>
                  <a:cubicBezTo>
                    <a:pt x="529" y="17635"/>
                    <a:pt x="522" y="17601"/>
                    <a:pt x="508" y="17569"/>
                  </a:cubicBezTo>
                  <a:cubicBezTo>
                    <a:pt x="495" y="17535"/>
                    <a:pt x="476" y="17508"/>
                    <a:pt x="452" y="17481"/>
                  </a:cubicBezTo>
                  <a:cubicBezTo>
                    <a:pt x="403" y="17432"/>
                    <a:pt x="335" y="17406"/>
                    <a:pt x="266" y="17406"/>
                  </a:cubicBezTo>
                  <a:close/>
                  <a:moveTo>
                    <a:pt x="263" y="21756"/>
                  </a:moveTo>
                  <a:cubicBezTo>
                    <a:pt x="194" y="21756"/>
                    <a:pt x="126" y="21783"/>
                    <a:pt x="78" y="21832"/>
                  </a:cubicBezTo>
                  <a:cubicBezTo>
                    <a:pt x="29" y="21882"/>
                    <a:pt x="0" y="21950"/>
                    <a:pt x="0" y="22018"/>
                  </a:cubicBezTo>
                  <a:cubicBezTo>
                    <a:pt x="0" y="22090"/>
                    <a:pt x="28" y="22154"/>
                    <a:pt x="78" y="22204"/>
                  </a:cubicBezTo>
                  <a:cubicBezTo>
                    <a:pt x="128" y="22254"/>
                    <a:pt x="194" y="22282"/>
                    <a:pt x="264" y="22282"/>
                  </a:cubicBezTo>
                  <a:cubicBezTo>
                    <a:pt x="267" y="22282"/>
                    <a:pt x="269" y="22282"/>
                    <a:pt x="272" y="22282"/>
                  </a:cubicBezTo>
                  <a:cubicBezTo>
                    <a:pt x="304" y="22282"/>
                    <a:pt x="335" y="22274"/>
                    <a:pt x="365" y="22262"/>
                  </a:cubicBezTo>
                  <a:cubicBezTo>
                    <a:pt x="398" y="22250"/>
                    <a:pt x="426" y="22230"/>
                    <a:pt x="452" y="22207"/>
                  </a:cubicBezTo>
                  <a:cubicBezTo>
                    <a:pt x="476" y="22180"/>
                    <a:pt x="495" y="22151"/>
                    <a:pt x="508" y="22118"/>
                  </a:cubicBezTo>
                  <a:cubicBezTo>
                    <a:pt x="524" y="22087"/>
                    <a:pt x="529" y="22052"/>
                    <a:pt x="529" y="22018"/>
                  </a:cubicBezTo>
                  <a:cubicBezTo>
                    <a:pt x="529" y="21950"/>
                    <a:pt x="501" y="21880"/>
                    <a:pt x="452" y="21832"/>
                  </a:cubicBezTo>
                  <a:cubicBezTo>
                    <a:pt x="426" y="21809"/>
                    <a:pt x="398" y="21788"/>
                    <a:pt x="365" y="21777"/>
                  </a:cubicBezTo>
                  <a:cubicBezTo>
                    <a:pt x="332" y="21763"/>
                    <a:pt x="297" y="21756"/>
                    <a:pt x="263" y="21756"/>
                  </a:cubicBezTo>
                  <a:close/>
                  <a:moveTo>
                    <a:pt x="1549" y="21757"/>
                  </a:moveTo>
                  <a:cubicBezTo>
                    <a:pt x="1402" y="21757"/>
                    <a:pt x="1286" y="21875"/>
                    <a:pt x="1286" y="22021"/>
                  </a:cubicBezTo>
                  <a:cubicBezTo>
                    <a:pt x="1286" y="22166"/>
                    <a:pt x="1401" y="22283"/>
                    <a:pt x="1549" y="22283"/>
                  </a:cubicBezTo>
                  <a:cubicBezTo>
                    <a:pt x="1695" y="22283"/>
                    <a:pt x="1812" y="22166"/>
                    <a:pt x="1812" y="22021"/>
                  </a:cubicBezTo>
                  <a:cubicBezTo>
                    <a:pt x="1812" y="21875"/>
                    <a:pt x="1695" y="21757"/>
                    <a:pt x="1549" y="21757"/>
                  </a:cubicBezTo>
                  <a:close/>
                  <a:moveTo>
                    <a:pt x="2830" y="21757"/>
                  </a:moveTo>
                  <a:cubicBezTo>
                    <a:pt x="2686" y="21757"/>
                    <a:pt x="2567" y="21875"/>
                    <a:pt x="2567" y="22021"/>
                  </a:cubicBezTo>
                  <a:cubicBezTo>
                    <a:pt x="2567" y="22166"/>
                    <a:pt x="2686" y="22283"/>
                    <a:pt x="2830" y="22283"/>
                  </a:cubicBezTo>
                  <a:cubicBezTo>
                    <a:pt x="2978" y="22283"/>
                    <a:pt x="3094" y="22166"/>
                    <a:pt x="3094" y="22021"/>
                  </a:cubicBezTo>
                  <a:cubicBezTo>
                    <a:pt x="3094" y="21875"/>
                    <a:pt x="2978" y="21757"/>
                    <a:pt x="2830" y="21757"/>
                  </a:cubicBezTo>
                  <a:close/>
                  <a:moveTo>
                    <a:pt x="4113" y="21757"/>
                  </a:moveTo>
                  <a:cubicBezTo>
                    <a:pt x="3969" y="21757"/>
                    <a:pt x="3850" y="21875"/>
                    <a:pt x="3850" y="22021"/>
                  </a:cubicBezTo>
                  <a:cubicBezTo>
                    <a:pt x="3850" y="22166"/>
                    <a:pt x="3970" y="22283"/>
                    <a:pt x="4113" y="22283"/>
                  </a:cubicBezTo>
                  <a:cubicBezTo>
                    <a:pt x="4258" y="22283"/>
                    <a:pt x="4377" y="22166"/>
                    <a:pt x="4377" y="22021"/>
                  </a:cubicBezTo>
                  <a:cubicBezTo>
                    <a:pt x="4377" y="21875"/>
                    <a:pt x="4258" y="21757"/>
                    <a:pt x="4113" y="21757"/>
                  </a:cubicBezTo>
                  <a:close/>
                  <a:moveTo>
                    <a:pt x="5398" y="21757"/>
                  </a:moveTo>
                  <a:cubicBezTo>
                    <a:pt x="5252" y="21757"/>
                    <a:pt x="5135" y="21875"/>
                    <a:pt x="5135" y="22021"/>
                  </a:cubicBezTo>
                  <a:cubicBezTo>
                    <a:pt x="5135" y="22166"/>
                    <a:pt x="5252" y="22283"/>
                    <a:pt x="5398" y="22283"/>
                  </a:cubicBezTo>
                  <a:cubicBezTo>
                    <a:pt x="5544" y="22283"/>
                    <a:pt x="5662" y="22166"/>
                    <a:pt x="5662" y="22021"/>
                  </a:cubicBezTo>
                  <a:cubicBezTo>
                    <a:pt x="5662" y="21875"/>
                    <a:pt x="5543" y="21757"/>
                    <a:pt x="5398" y="21757"/>
                  </a:cubicBezTo>
                  <a:close/>
                  <a:moveTo>
                    <a:pt x="6679" y="21757"/>
                  </a:moveTo>
                  <a:cubicBezTo>
                    <a:pt x="6535" y="21757"/>
                    <a:pt x="6416" y="21875"/>
                    <a:pt x="6416" y="22021"/>
                  </a:cubicBezTo>
                  <a:cubicBezTo>
                    <a:pt x="6416" y="22166"/>
                    <a:pt x="6535" y="22283"/>
                    <a:pt x="6679" y="22283"/>
                  </a:cubicBezTo>
                  <a:cubicBezTo>
                    <a:pt x="6827" y="22283"/>
                    <a:pt x="6943" y="22166"/>
                    <a:pt x="6943" y="22021"/>
                  </a:cubicBezTo>
                  <a:cubicBezTo>
                    <a:pt x="6943" y="21875"/>
                    <a:pt x="6827" y="21757"/>
                    <a:pt x="6679" y="21757"/>
                  </a:cubicBezTo>
                  <a:close/>
                  <a:moveTo>
                    <a:pt x="7964" y="21757"/>
                  </a:moveTo>
                  <a:cubicBezTo>
                    <a:pt x="7819" y="21757"/>
                    <a:pt x="7702" y="21875"/>
                    <a:pt x="7702" y="22021"/>
                  </a:cubicBezTo>
                  <a:cubicBezTo>
                    <a:pt x="7702" y="22166"/>
                    <a:pt x="7819" y="22283"/>
                    <a:pt x="7964" y="22283"/>
                  </a:cubicBezTo>
                  <a:cubicBezTo>
                    <a:pt x="8110" y="22283"/>
                    <a:pt x="8228" y="22166"/>
                    <a:pt x="8228" y="22021"/>
                  </a:cubicBezTo>
                  <a:cubicBezTo>
                    <a:pt x="8228" y="21875"/>
                    <a:pt x="8109" y="21757"/>
                    <a:pt x="7964" y="21757"/>
                  </a:cubicBezTo>
                  <a:close/>
                  <a:moveTo>
                    <a:pt x="9247" y="21757"/>
                  </a:moveTo>
                  <a:cubicBezTo>
                    <a:pt x="9101" y="21757"/>
                    <a:pt x="8985" y="21875"/>
                    <a:pt x="8985" y="22021"/>
                  </a:cubicBezTo>
                  <a:cubicBezTo>
                    <a:pt x="8983" y="22166"/>
                    <a:pt x="9101" y="22283"/>
                    <a:pt x="9247" y="22283"/>
                  </a:cubicBezTo>
                  <a:cubicBezTo>
                    <a:pt x="9393" y="22283"/>
                    <a:pt x="9511" y="22166"/>
                    <a:pt x="9511" y="22021"/>
                  </a:cubicBezTo>
                  <a:cubicBezTo>
                    <a:pt x="9511" y="21875"/>
                    <a:pt x="9393" y="21757"/>
                    <a:pt x="9247" y="21757"/>
                  </a:cubicBezTo>
                  <a:close/>
                  <a:moveTo>
                    <a:pt x="10530" y="21757"/>
                  </a:moveTo>
                  <a:cubicBezTo>
                    <a:pt x="10385" y="21757"/>
                    <a:pt x="10268" y="21875"/>
                    <a:pt x="10268" y="22021"/>
                  </a:cubicBezTo>
                  <a:cubicBezTo>
                    <a:pt x="10265" y="22166"/>
                    <a:pt x="10385" y="22283"/>
                    <a:pt x="10530" y="22283"/>
                  </a:cubicBezTo>
                  <a:cubicBezTo>
                    <a:pt x="10678" y="22283"/>
                    <a:pt x="10794" y="22166"/>
                    <a:pt x="10794" y="22021"/>
                  </a:cubicBezTo>
                  <a:cubicBezTo>
                    <a:pt x="10794" y="21875"/>
                    <a:pt x="10678" y="21757"/>
                    <a:pt x="10530" y="21757"/>
                  </a:cubicBezTo>
                  <a:close/>
                  <a:moveTo>
                    <a:pt x="11813" y="21757"/>
                  </a:moveTo>
                  <a:cubicBezTo>
                    <a:pt x="11668" y="21757"/>
                    <a:pt x="11551" y="21875"/>
                    <a:pt x="11551" y="22021"/>
                  </a:cubicBezTo>
                  <a:cubicBezTo>
                    <a:pt x="11551" y="22166"/>
                    <a:pt x="11668" y="22283"/>
                    <a:pt x="11813" y="22283"/>
                  </a:cubicBezTo>
                  <a:cubicBezTo>
                    <a:pt x="11959" y="22283"/>
                    <a:pt x="12077" y="22166"/>
                    <a:pt x="12077" y="22021"/>
                  </a:cubicBezTo>
                  <a:cubicBezTo>
                    <a:pt x="12077" y="21875"/>
                    <a:pt x="11958" y="21757"/>
                    <a:pt x="11813" y="21757"/>
                  </a:cubicBezTo>
                  <a:close/>
                  <a:moveTo>
                    <a:pt x="13099" y="21757"/>
                  </a:moveTo>
                  <a:cubicBezTo>
                    <a:pt x="12951" y="21757"/>
                    <a:pt x="12835" y="21875"/>
                    <a:pt x="12835" y="22021"/>
                  </a:cubicBezTo>
                  <a:cubicBezTo>
                    <a:pt x="12835" y="22166"/>
                    <a:pt x="12950" y="22283"/>
                    <a:pt x="13099" y="22283"/>
                  </a:cubicBezTo>
                  <a:cubicBezTo>
                    <a:pt x="13244" y="22283"/>
                    <a:pt x="13361" y="22166"/>
                    <a:pt x="13361" y="22021"/>
                  </a:cubicBezTo>
                  <a:cubicBezTo>
                    <a:pt x="13361" y="21875"/>
                    <a:pt x="13244" y="21757"/>
                    <a:pt x="13099" y="21757"/>
                  </a:cubicBezTo>
                  <a:close/>
                  <a:moveTo>
                    <a:pt x="14379" y="21757"/>
                  </a:moveTo>
                  <a:cubicBezTo>
                    <a:pt x="14234" y="21757"/>
                    <a:pt x="14117" y="21875"/>
                    <a:pt x="14117" y="22021"/>
                  </a:cubicBezTo>
                  <a:cubicBezTo>
                    <a:pt x="14117" y="22166"/>
                    <a:pt x="14234" y="22283"/>
                    <a:pt x="14379" y="22283"/>
                  </a:cubicBezTo>
                  <a:cubicBezTo>
                    <a:pt x="14527" y="22283"/>
                    <a:pt x="14643" y="22166"/>
                    <a:pt x="14643" y="22021"/>
                  </a:cubicBezTo>
                  <a:cubicBezTo>
                    <a:pt x="14643" y="21875"/>
                    <a:pt x="14527" y="21757"/>
                    <a:pt x="14379" y="21757"/>
                  </a:cubicBezTo>
                  <a:close/>
                  <a:moveTo>
                    <a:pt x="15665" y="21757"/>
                  </a:moveTo>
                  <a:cubicBezTo>
                    <a:pt x="15519" y="21757"/>
                    <a:pt x="15401" y="21875"/>
                    <a:pt x="15401" y="22021"/>
                  </a:cubicBezTo>
                  <a:cubicBezTo>
                    <a:pt x="15398" y="22166"/>
                    <a:pt x="15519" y="22283"/>
                    <a:pt x="15665" y="22283"/>
                  </a:cubicBezTo>
                  <a:cubicBezTo>
                    <a:pt x="15810" y="22283"/>
                    <a:pt x="15927" y="22166"/>
                    <a:pt x="15927" y="22021"/>
                  </a:cubicBezTo>
                  <a:cubicBezTo>
                    <a:pt x="15927" y="21875"/>
                    <a:pt x="15810" y="21757"/>
                    <a:pt x="15665" y="21757"/>
                  </a:cubicBezTo>
                  <a:close/>
                  <a:moveTo>
                    <a:pt x="16948" y="21757"/>
                  </a:moveTo>
                  <a:cubicBezTo>
                    <a:pt x="16800" y="21757"/>
                    <a:pt x="16684" y="21875"/>
                    <a:pt x="16684" y="22021"/>
                  </a:cubicBezTo>
                  <a:cubicBezTo>
                    <a:pt x="16684" y="22166"/>
                    <a:pt x="16800" y="22283"/>
                    <a:pt x="16948" y="22283"/>
                  </a:cubicBezTo>
                  <a:cubicBezTo>
                    <a:pt x="17093" y="22283"/>
                    <a:pt x="17210" y="22166"/>
                    <a:pt x="17210" y="22021"/>
                  </a:cubicBezTo>
                  <a:cubicBezTo>
                    <a:pt x="17210" y="21875"/>
                    <a:pt x="17093" y="21757"/>
                    <a:pt x="16948" y="21757"/>
                  </a:cubicBezTo>
                  <a:close/>
                  <a:moveTo>
                    <a:pt x="18228" y="21757"/>
                  </a:moveTo>
                  <a:cubicBezTo>
                    <a:pt x="18084" y="21757"/>
                    <a:pt x="17966" y="21875"/>
                    <a:pt x="17966" y="22021"/>
                  </a:cubicBezTo>
                  <a:cubicBezTo>
                    <a:pt x="17966" y="22166"/>
                    <a:pt x="18084" y="22283"/>
                    <a:pt x="18228" y="22283"/>
                  </a:cubicBezTo>
                  <a:cubicBezTo>
                    <a:pt x="18376" y="22283"/>
                    <a:pt x="18492" y="22166"/>
                    <a:pt x="18492" y="22021"/>
                  </a:cubicBezTo>
                  <a:cubicBezTo>
                    <a:pt x="18492" y="21875"/>
                    <a:pt x="18376" y="21757"/>
                    <a:pt x="18228" y="21757"/>
                  </a:cubicBezTo>
                  <a:close/>
                  <a:moveTo>
                    <a:pt x="19510" y="21757"/>
                  </a:moveTo>
                  <a:cubicBezTo>
                    <a:pt x="19440" y="21757"/>
                    <a:pt x="19374" y="21785"/>
                    <a:pt x="19324" y="21834"/>
                  </a:cubicBezTo>
                  <a:cubicBezTo>
                    <a:pt x="19275" y="21885"/>
                    <a:pt x="19246" y="21950"/>
                    <a:pt x="19246" y="22021"/>
                  </a:cubicBezTo>
                  <a:cubicBezTo>
                    <a:pt x="19246" y="22092"/>
                    <a:pt x="19273" y="22157"/>
                    <a:pt x="19324" y="22207"/>
                  </a:cubicBezTo>
                  <a:cubicBezTo>
                    <a:pt x="19351" y="22230"/>
                    <a:pt x="19379" y="22250"/>
                    <a:pt x="19410" y="22262"/>
                  </a:cubicBezTo>
                  <a:cubicBezTo>
                    <a:pt x="19443" y="22274"/>
                    <a:pt x="19476" y="22283"/>
                    <a:pt x="19510" y="22283"/>
                  </a:cubicBezTo>
                  <a:cubicBezTo>
                    <a:pt x="19586" y="22283"/>
                    <a:pt x="19650" y="22257"/>
                    <a:pt x="19699" y="22207"/>
                  </a:cubicBezTo>
                  <a:cubicBezTo>
                    <a:pt x="19751" y="22157"/>
                    <a:pt x="19777" y="22090"/>
                    <a:pt x="19777" y="22021"/>
                  </a:cubicBezTo>
                  <a:cubicBezTo>
                    <a:pt x="19777" y="21952"/>
                    <a:pt x="19748" y="21882"/>
                    <a:pt x="19699" y="21834"/>
                  </a:cubicBezTo>
                  <a:cubicBezTo>
                    <a:pt x="19688" y="21823"/>
                    <a:pt x="19673" y="21810"/>
                    <a:pt x="19660" y="21801"/>
                  </a:cubicBezTo>
                  <a:cubicBezTo>
                    <a:pt x="19645" y="21791"/>
                    <a:pt x="19627" y="21784"/>
                    <a:pt x="19612" y="21778"/>
                  </a:cubicBezTo>
                  <a:cubicBezTo>
                    <a:pt x="19596" y="21771"/>
                    <a:pt x="19580" y="21766"/>
                    <a:pt x="19564" y="21763"/>
                  </a:cubicBezTo>
                  <a:cubicBezTo>
                    <a:pt x="19546" y="21759"/>
                    <a:pt x="19528" y="21757"/>
                    <a:pt x="19510" y="2175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27" name="Google Shape;8327;p25"/>
          <p:cNvSpPr/>
          <p:nvPr/>
        </p:nvSpPr>
        <p:spPr>
          <a:xfrm>
            <a:off x="1460824" y="1588775"/>
            <a:ext cx="305416" cy="262026"/>
          </a:xfrm>
          <a:custGeom>
            <a:rect b="b" l="l" r="r" t="t"/>
            <a:pathLst>
              <a:path extrusionOk="0" h="4203" w="4899">
                <a:moveTo>
                  <a:pt x="3719" y="0"/>
                </a:moveTo>
                <a:cubicBezTo>
                  <a:pt x="3368" y="0"/>
                  <a:pt x="3011" y="159"/>
                  <a:pt x="2740" y="393"/>
                </a:cubicBezTo>
                <a:cubicBezTo>
                  <a:pt x="2439" y="653"/>
                  <a:pt x="2221" y="992"/>
                  <a:pt x="2023" y="1338"/>
                </a:cubicBezTo>
                <a:cubicBezTo>
                  <a:pt x="1842" y="1175"/>
                  <a:pt x="1649" y="1028"/>
                  <a:pt x="1428" y="929"/>
                </a:cubicBezTo>
                <a:cubicBezTo>
                  <a:pt x="1274" y="861"/>
                  <a:pt x="1102" y="822"/>
                  <a:pt x="933" y="822"/>
                </a:cubicBezTo>
                <a:cubicBezTo>
                  <a:pt x="742" y="822"/>
                  <a:pt x="554" y="872"/>
                  <a:pt x="402" y="988"/>
                </a:cubicBezTo>
                <a:cubicBezTo>
                  <a:pt x="56" y="1251"/>
                  <a:pt x="0" y="1769"/>
                  <a:pt x="154" y="2175"/>
                </a:cubicBezTo>
                <a:cubicBezTo>
                  <a:pt x="309" y="2579"/>
                  <a:pt x="625" y="2898"/>
                  <a:pt x="934" y="3203"/>
                </a:cubicBezTo>
                <a:cubicBezTo>
                  <a:pt x="1421" y="3685"/>
                  <a:pt x="2008" y="4203"/>
                  <a:pt x="2673" y="4203"/>
                </a:cubicBezTo>
                <a:cubicBezTo>
                  <a:pt x="2735" y="4203"/>
                  <a:pt x="2796" y="4198"/>
                  <a:pt x="2859" y="4189"/>
                </a:cubicBezTo>
                <a:cubicBezTo>
                  <a:pt x="3485" y="4096"/>
                  <a:pt x="3931" y="3540"/>
                  <a:pt x="4268" y="3002"/>
                </a:cubicBezTo>
                <a:cubicBezTo>
                  <a:pt x="4569" y="2524"/>
                  <a:pt x="4847" y="2000"/>
                  <a:pt x="4874" y="1437"/>
                </a:cubicBezTo>
                <a:cubicBezTo>
                  <a:pt x="4899" y="871"/>
                  <a:pt x="4615" y="253"/>
                  <a:pt x="4080" y="62"/>
                </a:cubicBezTo>
                <a:cubicBezTo>
                  <a:pt x="3963" y="20"/>
                  <a:pt x="3841" y="0"/>
                  <a:pt x="37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25"/>
          <p:cNvSpPr/>
          <p:nvPr/>
        </p:nvSpPr>
        <p:spPr>
          <a:xfrm>
            <a:off x="7484709" y="2443107"/>
            <a:ext cx="305418" cy="257294"/>
          </a:xfrm>
          <a:custGeom>
            <a:rect b="b" l="l" r="r" t="t"/>
            <a:pathLst>
              <a:path extrusionOk="0" h="6651" w="7895">
                <a:moveTo>
                  <a:pt x="2250" y="0"/>
                </a:moveTo>
                <a:cubicBezTo>
                  <a:pt x="1687" y="0"/>
                  <a:pt x="1141" y="362"/>
                  <a:pt x="819" y="838"/>
                </a:cubicBezTo>
                <a:cubicBezTo>
                  <a:pt x="446" y="1389"/>
                  <a:pt x="314" y="2064"/>
                  <a:pt x="214" y="2722"/>
                </a:cubicBezTo>
                <a:cubicBezTo>
                  <a:pt x="39" y="3880"/>
                  <a:pt x="0" y="5224"/>
                  <a:pt x="840" y="6039"/>
                </a:cubicBezTo>
                <a:cubicBezTo>
                  <a:pt x="1278" y="6464"/>
                  <a:pt x="1881" y="6650"/>
                  <a:pt x="2496" y="6650"/>
                </a:cubicBezTo>
                <a:cubicBezTo>
                  <a:pt x="2891" y="6650"/>
                  <a:pt x="3290" y="6574"/>
                  <a:pt x="3656" y="6435"/>
                </a:cubicBezTo>
                <a:cubicBezTo>
                  <a:pt x="4590" y="6081"/>
                  <a:pt x="5355" y="5390"/>
                  <a:pt x="6093" y="4715"/>
                </a:cubicBezTo>
                <a:cubicBezTo>
                  <a:pt x="6636" y="4219"/>
                  <a:pt x="7192" y="3704"/>
                  <a:pt x="7519" y="3045"/>
                </a:cubicBezTo>
                <a:cubicBezTo>
                  <a:pt x="7849" y="2382"/>
                  <a:pt x="7895" y="1531"/>
                  <a:pt x="7443" y="949"/>
                </a:cubicBezTo>
                <a:cubicBezTo>
                  <a:pt x="7108" y="515"/>
                  <a:pt x="6555" y="313"/>
                  <a:pt x="6000" y="313"/>
                </a:cubicBezTo>
                <a:cubicBezTo>
                  <a:pt x="5804" y="313"/>
                  <a:pt x="5609" y="338"/>
                  <a:pt x="5422" y="387"/>
                </a:cubicBezTo>
                <a:cubicBezTo>
                  <a:pt x="4705" y="576"/>
                  <a:pt x="4102" y="1053"/>
                  <a:pt x="3568" y="1568"/>
                </a:cubicBezTo>
                <a:lnTo>
                  <a:pt x="3274" y="1552"/>
                </a:lnTo>
                <a:cubicBezTo>
                  <a:pt x="3633" y="992"/>
                  <a:pt x="3167" y="169"/>
                  <a:pt x="2516" y="28"/>
                </a:cubicBezTo>
                <a:cubicBezTo>
                  <a:pt x="2427" y="9"/>
                  <a:pt x="2338" y="0"/>
                  <a:pt x="22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25"/>
          <p:cNvSpPr/>
          <p:nvPr/>
        </p:nvSpPr>
        <p:spPr>
          <a:xfrm>
            <a:off x="3670092" y="4256055"/>
            <a:ext cx="284405" cy="243900"/>
          </a:xfrm>
          <a:custGeom>
            <a:rect b="b" l="l" r="r" t="t"/>
            <a:pathLst>
              <a:path extrusionOk="0" h="4203" w="4901">
                <a:moveTo>
                  <a:pt x="1180" y="0"/>
                </a:moveTo>
                <a:cubicBezTo>
                  <a:pt x="1058" y="0"/>
                  <a:pt x="937" y="19"/>
                  <a:pt x="821" y="61"/>
                </a:cubicBezTo>
                <a:cubicBezTo>
                  <a:pt x="287" y="253"/>
                  <a:pt x="1" y="870"/>
                  <a:pt x="28" y="1436"/>
                </a:cubicBezTo>
                <a:cubicBezTo>
                  <a:pt x="57" y="2002"/>
                  <a:pt x="333" y="2524"/>
                  <a:pt x="634" y="3003"/>
                </a:cubicBezTo>
                <a:cubicBezTo>
                  <a:pt x="973" y="3540"/>
                  <a:pt x="1417" y="4094"/>
                  <a:pt x="2044" y="4188"/>
                </a:cubicBezTo>
                <a:cubicBezTo>
                  <a:pt x="2107" y="4198"/>
                  <a:pt x="2170" y="4203"/>
                  <a:pt x="2232" y="4203"/>
                </a:cubicBezTo>
                <a:cubicBezTo>
                  <a:pt x="2896" y="4203"/>
                  <a:pt x="3483" y="3684"/>
                  <a:pt x="3969" y="3204"/>
                </a:cubicBezTo>
                <a:cubicBezTo>
                  <a:pt x="4277" y="2898"/>
                  <a:pt x="4594" y="2580"/>
                  <a:pt x="4749" y="2174"/>
                </a:cubicBezTo>
                <a:cubicBezTo>
                  <a:pt x="4901" y="1770"/>
                  <a:pt x="4843" y="1251"/>
                  <a:pt x="4499" y="989"/>
                </a:cubicBezTo>
                <a:cubicBezTo>
                  <a:pt x="4347" y="872"/>
                  <a:pt x="4159" y="821"/>
                  <a:pt x="3968" y="821"/>
                </a:cubicBezTo>
                <a:cubicBezTo>
                  <a:pt x="3799" y="821"/>
                  <a:pt x="3627" y="861"/>
                  <a:pt x="3473" y="928"/>
                </a:cubicBezTo>
                <a:cubicBezTo>
                  <a:pt x="3251" y="1027"/>
                  <a:pt x="3058" y="1175"/>
                  <a:pt x="2878" y="1337"/>
                </a:cubicBezTo>
                <a:cubicBezTo>
                  <a:pt x="2679" y="990"/>
                  <a:pt x="2462" y="652"/>
                  <a:pt x="2161" y="394"/>
                </a:cubicBezTo>
                <a:cubicBezTo>
                  <a:pt x="1890" y="159"/>
                  <a:pt x="1532"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0" name="Google Shape;8330;p25"/>
          <p:cNvGrpSpPr/>
          <p:nvPr/>
        </p:nvGrpSpPr>
        <p:grpSpPr>
          <a:xfrm rot="-892390">
            <a:off x="1274256" y="4502182"/>
            <a:ext cx="2193841" cy="437085"/>
            <a:chOff x="-636050" y="8114450"/>
            <a:chExt cx="3979615" cy="792869"/>
          </a:xfrm>
        </p:grpSpPr>
        <p:sp>
          <p:nvSpPr>
            <p:cNvPr id="8331" name="Google Shape;8331;p25"/>
            <p:cNvSpPr/>
            <p:nvPr/>
          </p:nvSpPr>
          <p:spPr>
            <a:xfrm>
              <a:off x="-636050" y="8114450"/>
              <a:ext cx="3979615" cy="792864"/>
            </a:xfrm>
            <a:custGeom>
              <a:rect b="b" l="l" r="r" t="t"/>
              <a:pathLst>
                <a:path extrusionOk="0" h="6843" w="34347">
                  <a:moveTo>
                    <a:pt x="1037" y="0"/>
                  </a:moveTo>
                  <a:cubicBezTo>
                    <a:pt x="889" y="1471"/>
                    <a:pt x="381" y="2929"/>
                    <a:pt x="158" y="4404"/>
                  </a:cubicBezTo>
                  <a:cubicBezTo>
                    <a:pt x="35" y="5216"/>
                    <a:pt x="1" y="6030"/>
                    <a:pt x="21" y="6843"/>
                  </a:cubicBezTo>
                  <a:lnTo>
                    <a:pt x="33816" y="6843"/>
                  </a:lnTo>
                  <a:cubicBezTo>
                    <a:pt x="33963" y="6479"/>
                    <a:pt x="34088" y="6110"/>
                    <a:pt x="34153" y="5730"/>
                  </a:cubicBezTo>
                  <a:cubicBezTo>
                    <a:pt x="34346" y="4582"/>
                    <a:pt x="33988" y="3422"/>
                    <a:pt x="33784" y="2274"/>
                  </a:cubicBezTo>
                  <a:cubicBezTo>
                    <a:pt x="33651" y="1522"/>
                    <a:pt x="33584" y="763"/>
                    <a:pt x="33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25"/>
            <p:cNvSpPr/>
            <p:nvPr/>
          </p:nvSpPr>
          <p:spPr>
            <a:xfrm>
              <a:off x="642067" y="8764689"/>
              <a:ext cx="449672" cy="142630"/>
            </a:xfrm>
            <a:custGeom>
              <a:rect b="b" l="l" r="r" t="t"/>
              <a:pathLst>
                <a:path extrusionOk="0" h="1231" w="3881">
                  <a:moveTo>
                    <a:pt x="1941" y="1"/>
                  </a:moveTo>
                  <a:lnTo>
                    <a:pt x="1" y="1231"/>
                  </a:lnTo>
                  <a:lnTo>
                    <a:pt x="547" y="1231"/>
                  </a:lnTo>
                  <a:lnTo>
                    <a:pt x="1941" y="346"/>
                  </a:lnTo>
                  <a:lnTo>
                    <a:pt x="3334" y="1231"/>
                  </a:lnTo>
                  <a:lnTo>
                    <a:pt x="3880" y="1231"/>
                  </a:lnTo>
                  <a:lnTo>
                    <a:pt x="1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25"/>
            <p:cNvSpPr/>
            <p:nvPr/>
          </p:nvSpPr>
          <p:spPr>
            <a:xfrm>
              <a:off x="-632922" y="8610472"/>
              <a:ext cx="3960150" cy="243548"/>
            </a:xfrm>
            <a:custGeom>
              <a:rect b="b" l="l" r="r" t="t"/>
              <a:pathLst>
                <a:path extrusionOk="0" h="2102" w="34179">
                  <a:moveTo>
                    <a:pt x="1877" y="0"/>
                  </a:moveTo>
                  <a:lnTo>
                    <a:pt x="18" y="1179"/>
                  </a:lnTo>
                  <a:cubicBezTo>
                    <a:pt x="11" y="1299"/>
                    <a:pt x="4" y="1418"/>
                    <a:pt x="1" y="1537"/>
                  </a:cubicBezTo>
                  <a:lnTo>
                    <a:pt x="1877" y="346"/>
                  </a:lnTo>
                  <a:lnTo>
                    <a:pt x="4644" y="2102"/>
                  </a:lnTo>
                  <a:lnTo>
                    <a:pt x="7411" y="346"/>
                  </a:lnTo>
                  <a:lnTo>
                    <a:pt x="10178" y="2102"/>
                  </a:lnTo>
                  <a:lnTo>
                    <a:pt x="12943" y="346"/>
                  </a:lnTo>
                  <a:lnTo>
                    <a:pt x="15710" y="2102"/>
                  </a:lnTo>
                  <a:lnTo>
                    <a:pt x="18480" y="346"/>
                  </a:lnTo>
                  <a:lnTo>
                    <a:pt x="21246" y="2102"/>
                  </a:lnTo>
                  <a:lnTo>
                    <a:pt x="24013" y="346"/>
                  </a:lnTo>
                  <a:lnTo>
                    <a:pt x="26780" y="2102"/>
                  </a:lnTo>
                  <a:lnTo>
                    <a:pt x="29547" y="346"/>
                  </a:lnTo>
                  <a:lnTo>
                    <a:pt x="32314" y="2102"/>
                  </a:lnTo>
                  <a:lnTo>
                    <a:pt x="34174" y="920"/>
                  </a:lnTo>
                  <a:cubicBezTo>
                    <a:pt x="34179" y="806"/>
                    <a:pt x="34179" y="690"/>
                    <a:pt x="34174" y="575"/>
                  </a:cubicBezTo>
                  <a:lnTo>
                    <a:pt x="32314" y="1756"/>
                  </a:lnTo>
                  <a:lnTo>
                    <a:pt x="29547" y="0"/>
                  </a:lnTo>
                  <a:lnTo>
                    <a:pt x="26780" y="1756"/>
                  </a:lnTo>
                  <a:lnTo>
                    <a:pt x="24013" y="0"/>
                  </a:lnTo>
                  <a:lnTo>
                    <a:pt x="21246" y="1756"/>
                  </a:lnTo>
                  <a:lnTo>
                    <a:pt x="18480" y="0"/>
                  </a:lnTo>
                  <a:lnTo>
                    <a:pt x="15710" y="1756"/>
                  </a:lnTo>
                  <a:lnTo>
                    <a:pt x="12943" y="0"/>
                  </a:lnTo>
                  <a:lnTo>
                    <a:pt x="10178" y="1756"/>
                  </a:lnTo>
                  <a:lnTo>
                    <a:pt x="7411" y="0"/>
                  </a:lnTo>
                  <a:lnTo>
                    <a:pt x="4644" y="1756"/>
                  </a:lnTo>
                  <a:lnTo>
                    <a:pt x="18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25"/>
            <p:cNvSpPr/>
            <p:nvPr/>
          </p:nvSpPr>
          <p:spPr>
            <a:xfrm>
              <a:off x="-633733" y="8764689"/>
              <a:ext cx="443184" cy="142630"/>
            </a:xfrm>
            <a:custGeom>
              <a:rect b="b" l="l" r="r" t="t"/>
              <a:pathLst>
                <a:path extrusionOk="0" h="1231" w="3825">
                  <a:moveTo>
                    <a:pt x="1884" y="1"/>
                  </a:moveTo>
                  <a:lnTo>
                    <a:pt x="1" y="1195"/>
                  </a:lnTo>
                  <a:lnTo>
                    <a:pt x="1" y="1231"/>
                  </a:lnTo>
                  <a:lnTo>
                    <a:pt x="490" y="1231"/>
                  </a:lnTo>
                  <a:lnTo>
                    <a:pt x="1884" y="346"/>
                  </a:lnTo>
                  <a:lnTo>
                    <a:pt x="3278" y="1231"/>
                  </a:lnTo>
                  <a:lnTo>
                    <a:pt x="3824" y="1231"/>
                  </a:lnTo>
                  <a:lnTo>
                    <a:pt x="1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25"/>
            <p:cNvSpPr/>
            <p:nvPr/>
          </p:nvSpPr>
          <p:spPr>
            <a:xfrm>
              <a:off x="1283269" y="8764689"/>
              <a:ext cx="449904" cy="142630"/>
            </a:xfrm>
            <a:custGeom>
              <a:rect b="b" l="l" r="r" t="t"/>
              <a:pathLst>
                <a:path extrusionOk="0" h="1231" w="3883">
                  <a:moveTo>
                    <a:pt x="1942" y="1"/>
                  </a:moveTo>
                  <a:lnTo>
                    <a:pt x="1" y="1231"/>
                  </a:lnTo>
                  <a:lnTo>
                    <a:pt x="547" y="1231"/>
                  </a:lnTo>
                  <a:lnTo>
                    <a:pt x="1942" y="346"/>
                  </a:lnTo>
                  <a:lnTo>
                    <a:pt x="3335" y="1231"/>
                  </a:lnTo>
                  <a:lnTo>
                    <a:pt x="3883" y="1231"/>
                  </a:lnTo>
                  <a:lnTo>
                    <a:pt x="1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25"/>
            <p:cNvSpPr/>
            <p:nvPr/>
          </p:nvSpPr>
          <p:spPr>
            <a:xfrm>
              <a:off x="2566136" y="8764689"/>
              <a:ext cx="449556" cy="142630"/>
            </a:xfrm>
            <a:custGeom>
              <a:rect b="b" l="l" r="r" t="t"/>
              <a:pathLst>
                <a:path extrusionOk="0" h="1231" w="3880">
                  <a:moveTo>
                    <a:pt x="1938" y="1"/>
                  </a:moveTo>
                  <a:lnTo>
                    <a:pt x="0" y="1231"/>
                  </a:lnTo>
                  <a:lnTo>
                    <a:pt x="545" y="1231"/>
                  </a:lnTo>
                  <a:lnTo>
                    <a:pt x="1938" y="346"/>
                  </a:lnTo>
                  <a:lnTo>
                    <a:pt x="3333" y="1231"/>
                  </a:lnTo>
                  <a:lnTo>
                    <a:pt x="3879" y="1231"/>
                  </a:lnTo>
                  <a:lnTo>
                    <a:pt x="19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25"/>
            <p:cNvSpPr/>
            <p:nvPr/>
          </p:nvSpPr>
          <p:spPr>
            <a:xfrm>
              <a:off x="1924586" y="8764689"/>
              <a:ext cx="449788" cy="142630"/>
            </a:xfrm>
            <a:custGeom>
              <a:rect b="b" l="l" r="r" t="t"/>
              <a:pathLst>
                <a:path extrusionOk="0" h="1231" w="3882">
                  <a:moveTo>
                    <a:pt x="1942" y="1"/>
                  </a:moveTo>
                  <a:lnTo>
                    <a:pt x="1" y="1231"/>
                  </a:lnTo>
                  <a:lnTo>
                    <a:pt x="548" y="1231"/>
                  </a:lnTo>
                  <a:lnTo>
                    <a:pt x="1942" y="346"/>
                  </a:lnTo>
                  <a:lnTo>
                    <a:pt x="3337" y="1231"/>
                  </a:lnTo>
                  <a:lnTo>
                    <a:pt x="3881" y="1231"/>
                  </a:lnTo>
                  <a:lnTo>
                    <a:pt x="1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25"/>
            <p:cNvSpPr/>
            <p:nvPr/>
          </p:nvSpPr>
          <p:spPr>
            <a:xfrm>
              <a:off x="-617627" y="8455907"/>
              <a:ext cx="3933037" cy="243664"/>
            </a:xfrm>
            <a:custGeom>
              <a:rect b="b" l="l" r="r" t="t"/>
              <a:pathLst>
                <a:path extrusionOk="0" h="2103" w="33945">
                  <a:moveTo>
                    <a:pt x="1745" y="1"/>
                  </a:moveTo>
                  <a:lnTo>
                    <a:pt x="65" y="1067"/>
                  </a:lnTo>
                  <a:cubicBezTo>
                    <a:pt x="42" y="1197"/>
                    <a:pt x="21" y="1326"/>
                    <a:pt x="1" y="1455"/>
                  </a:cubicBezTo>
                  <a:lnTo>
                    <a:pt x="1747" y="346"/>
                  </a:lnTo>
                  <a:lnTo>
                    <a:pt x="4512" y="2103"/>
                  </a:lnTo>
                  <a:lnTo>
                    <a:pt x="7279" y="346"/>
                  </a:lnTo>
                  <a:lnTo>
                    <a:pt x="10046" y="2103"/>
                  </a:lnTo>
                  <a:lnTo>
                    <a:pt x="12811" y="346"/>
                  </a:lnTo>
                  <a:lnTo>
                    <a:pt x="15578" y="2103"/>
                  </a:lnTo>
                  <a:lnTo>
                    <a:pt x="18348" y="346"/>
                  </a:lnTo>
                  <a:lnTo>
                    <a:pt x="21114" y="2103"/>
                  </a:lnTo>
                  <a:lnTo>
                    <a:pt x="23881" y="346"/>
                  </a:lnTo>
                  <a:lnTo>
                    <a:pt x="26648" y="2103"/>
                  </a:lnTo>
                  <a:lnTo>
                    <a:pt x="29415" y="346"/>
                  </a:lnTo>
                  <a:lnTo>
                    <a:pt x="32182" y="2103"/>
                  </a:lnTo>
                  <a:lnTo>
                    <a:pt x="33945" y="984"/>
                  </a:lnTo>
                  <a:cubicBezTo>
                    <a:pt x="33928" y="881"/>
                    <a:pt x="33909" y="776"/>
                    <a:pt x="33889" y="673"/>
                  </a:cubicBezTo>
                  <a:lnTo>
                    <a:pt x="32182" y="1757"/>
                  </a:lnTo>
                  <a:lnTo>
                    <a:pt x="29415" y="1"/>
                  </a:lnTo>
                  <a:lnTo>
                    <a:pt x="26648" y="1757"/>
                  </a:lnTo>
                  <a:lnTo>
                    <a:pt x="23881" y="1"/>
                  </a:lnTo>
                  <a:lnTo>
                    <a:pt x="21114" y="1757"/>
                  </a:lnTo>
                  <a:lnTo>
                    <a:pt x="18348" y="1"/>
                  </a:lnTo>
                  <a:lnTo>
                    <a:pt x="15578" y="1757"/>
                  </a:lnTo>
                  <a:lnTo>
                    <a:pt x="12811" y="1"/>
                  </a:lnTo>
                  <a:lnTo>
                    <a:pt x="10044" y="1757"/>
                  </a:lnTo>
                  <a:lnTo>
                    <a:pt x="7278" y="1"/>
                  </a:lnTo>
                  <a:lnTo>
                    <a:pt x="4512" y="1757"/>
                  </a:lnTo>
                  <a:lnTo>
                    <a:pt x="17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25"/>
            <p:cNvSpPr/>
            <p:nvPr/>
          </p:nvSpPr>
          <p:spPr>
            <a:xfrm>
              <a:off x="981" y="8764689"/>
              <a:ext cx="449556" cy="142630"/>
            </a:xfrm>
            <a:custGeom>
              <a:rect b="b" l="l" r="r" t="t"/>
              <a:pathLst>
                <a:path extrusionOk="0" h="1231" w="3880">
                  <a:moveTo>
                    <a:pt x="1940" y="1"/>
                  </a:moveTo>
                  <a:lnTo>
                    <a:pt x="0" y="1231"/>
                  </a:lnTo>
                  <a:lnTo>
                    <a:pt x="545" y="1231"/>
                  </a:lnTo>
                  <a:lnTo>
                    <a:pt x="1940" y="346"/>
                  </a:lnTo>
                  <a:lnTo>
                    <a:pt x="3333" y="1231"/>
                  </a:lnTo>
                  <a:lnTo>
                    <a:pt x="3880" y="1231"/>
                  </a:lnTo>
                  <a:lnTo>
                    <a:pt x="19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25"/>
            <p:cNvSpPr/>
            <p:nvPr/>
          </p:nvSpPr>
          <p:spPr>
            <a:xfrm>
              <a:off x="1636891" y="8114450"/>
              <a:ext cx="383977" cy="121890"/>
            </a:xfrm>
            <a:custGeom>
              <a:rect b="b" l="l" r="r" t="t"/>
              <a:pathLst>
                <a:path extrusionOk="0" h="1052" w="3314">
                  <a:moveTo>
                    <a:pt x="1" y="0"/>
                  </a:moveTo>
                  <a:lnTo>
                    <a:pt x="1656" y="1051"/>
                  </a:lnTo>
                  <a:lnTo>
                    <a:pt x="3314" y="0"/>
                  </a:lnTo>
                  <a:lnTo>
                    <a:pt x="2767" y="0"/>
                  </a:lnTo>
                  <a:lnTo>
                    <a:pt x="1656" y="706"/>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25"/>
            <p:cNvSpPr/>
            <p:nvPr/>
          </p:nvSpPr>
          <p:spPr>
            <a:xfrm>
              <a:off x="2278209" y="8114450"/>
              <a:ext cx="383861" cy="121890"/>
            </a:xfrm>
            <a:custGeom>
              <a:rect b="b" l="l" r="r" t="t"/>
              <a:pathLst>
                <a:path extrusionOk="0" h="1052" w="3313">
                  <a:moveTo>
                    <a:pt x="1" y="0"/>
                  </a:moveTo>
                  <a:lnTo>
                    <a:pt x="1656" y="1051"/>
                  </a:lnTo>
                  <a:lnTo>
                    <a:pt x="3312" y="0"/>
                  </a:lnTo>
                  <a:lnTo>
                    <a:pt x="2767" y="0"/>
                  </a:lnTo>
                  <a:lnTo>
                    <a:pt x="1656" y="70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25"/>
            <p:cNvSpPr/>
            <p:nvPr/>
          </p:nvSpPr>
          <p:spPr>
            <a:xfrm>
              <a:off x="2919179" y="8114450"/>
              <a:ext cx="334155" cy="121890"/>
            </a:xfrm>
            <a:custGeom>
              <a:rect b="b" l="l" r="r" t="t"/>
              <a:pathLst>
                <a:path extrusionOk="0" h="1052" w="2884">
                  <a:moveTo>
                    <a:pt x="1" y="0"/>
                  </a:moveTo>
                  <a:lnTo>
                    <a:pt x="1658" y="1051"/>
                  </a:lnTo>
                  <a:lnTo>
                    <a:pt x="2884" y="274"/>
                  </a:lnTo>
                  <a:cubicBezTo>
                    <a:pt x="2881" y="183"/>
                    <a:pt x="2875" y="91"/>
                    <a:pt x="2874" y="0"/>
                  </a:cubicBezTo>
                  <a:lnTo>
                    <a:pt x="2769" y="0"/>
                  </a:lnTo>
                  <a:lnTo>
                    <a:pt x="1658" y="704"/>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25"/>
            <p:cNvSpPr/>
            <p:nvPr/>
          </p:nvSpPr>
          <p:spPr>
            <a:xfrm>
              <a:off x="995573" y="8114450"/>
              <a:ext cx="383977" cy="121890"/>
            </a:xfrm>
            <a:custGeom>
              <a:rect b="b" l="l" r="r" t="t"/>
              <a:pathLst>
                <a:path extrusionOk="0" h="1052" w="3314">
                  <a:moveTo>
                    <a:pt x="1" y="0"/>
                  </a:moveTo>
                  <a:lnTo>
                    <a:pt x="1658" y="1051"/>
                  </a:lnTo>
                  <a:lnTo>
                    <a:pt x="3314" y="0"/>
                  </a:lnTo>
                  <a:lnTo>
                    <a:pt x="2769" y="0"/>
                  </a:lnTo>
                  <a:lnTo>
                    <a:pt x="1658" y="706"/>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25"/>
            <p:cNvSpPr/>
            <p:nvPr/>
          </p:nvSpPr>
          <p:spPr>
            <a:xfrm>
              <a:off x="-539997" y="8147124"/>
              <a:ext cx="3805586" cy="243664"/>
            </a:xfrm>
            <a:custGeom>
              <a:rect b="b" l="l" r="r" t="t"/>
              <a:pathLst>
                <a:path extrusionOk="0" h="2103" w="32845">
                  <a:moveTo>
                    <a:pt x="1077" y="1"/>
                  </a:moveTo>
                  <a:lnTo>
                    <a:pt x="76" y="635"/>
                  </a:lnTo>
                  <a:cubicBezTo>
                    <a:pt x="52" y="768"/>
                    <a:pt x="26" y="898"/>
                    <a:pt x="0" y="1032"/>
                  </a:cubicBezTo>
                  <a:lnTo>
                    <a:pt x="1077" y="346"/>
                  </a:lnTo>
                  <a:lnTo>
                    <a:pt x="3842" y="2103"/>
                  </a:lnTo>
                  <a:lnTo>
                    <a:pt x="6609" y="346"/>
                  </a:lnTo>
                  <a:lnTo>
                    <a:pt x="9376" y="2103"/>
                  </a:lnTo>
                  <a:lnTo>
                    <a:pt x="12141" y="346"/>
                  </a:lnTo>
                  <a:lnTo>
                    <a:pt x="14908" y="2103"/>
                  </a:lnTo>
                  <a:lnTo>
                    <a:pt x="17678" y="346"/>
                  </a:lnTo>
                  <a:lnTo>
                    <a:pt x="20444" y="2103"/>
                  </a:lnTo>
                  <a:lnTo>
                    <a:pt x="23211" y="346"/>
                  </a:lnTo>
                  <a:lnTo>
                    <a:pt x="25978" y="2103"/>
                  </a:lnTo>
                  <a:lnTo>
                    <a:pt x="28745" y="346"/>
                  </a:lnTo>
                  <a:lnTo>
                    <a:pt x="31512" y="2103"/>
                  </a:lnTo>
                  <a:lnTo>
                    <a:pt x="32845" y="1257"/>
                  </a:lnTo>
                  <a:cubicBezTo>
                    <a:pt x="32832" y="1149"/>
                    <a:pt x="32819" y="1042"/>
                    <a:pt x="32809" y="934"/>
                  </a:cubicBezTo>
                  <a:lnTo>
                    <a:pt x="31513" y="1757"/>
                  </a:lnTo>
                  <a:lnTo>
                    <a:pt x="28746" y="1"/>
                  </a:lnTo>
                  <a:lnTo>
                    <a:pt x="25979" y="1757"/>
                  </a:lnTo>
                  <a:lnTo>
                    <a:pt x="23213" y="1"/>
                  </a:lnTo>
                  <a:lnTo>
                    <a:pt x="20446" y="1757"/>
                  </a:lnTo>
                  <a:lnTo>
                    <a:pt x="17679" y="1"/>
                  </a:lnTo>
                  <a:lnTo>
                    <a:pt x="14911" y="1757"/>
                  </a:lnTo>
                  <a:lnTo>
                    <a:pt x="12144" y="1"/>
                  </a:lnTo>
                  <a:lnTo>
                    <a:pt x="9377" y="1757"/>
                  </a:lnTo>
                  <a:lnTo>
                    <a:pt x="6610" y="1"/>
                  </a:lnTo>
                  <a:lnTo>
                    <a:pt x="3844" y="1757"/>
                  </a:lnTo>
                  <a:lnTo>
                    <a:pt x="10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25"/>
            <p:cNvSpPr/>
            <p:nvPr/>
          </p:nvSpPr>
          <p:spPr>
            <a:xfrm>
              <a:off x="-582172" y="8301342"/>
              <a:ext cx="3870702" cy="243780"/>
            </a:xfrm>
            <a:custGeom>
              <a:rect b="b" l="l" r="r" t="t"/>
              <a:pathLst>
                <a:path extrusionOk="0" h="2104" w="33407">
                  <a:moveTo>
                    <a:pt x="1437" y="0"/>
                  </a:moveTo>
                  <a:lnTo>
                    <a:pt x="96" y="850"/>
                  </a:lnTo>
                  <a:lnTo>
                    <a:pt x="0" y="1259"/>
                  </a:lnTo>
                  <a:lnTo>
                    <a:pt x="1437" y="347"/>
                  </a:lnTo>
                  <a:lnTo>
                    <a:pt x="4206" y="2103"/>
                  </a:lnTo>
                  <a:lnTo>
                    <a:pt x="6973" y="347"/>
                  </a:lnTo>
                  <a:lnTo>
                    <a:pt x="9740" y="2103"/>
                  </a:lnTo>
                  <a:lnTo>
                    <a:pt x="12505" y="347"/>
                  </a:lnTo>
                  <a:lnTo>
                    <a:pt x="15272" y="2103"/>
                  </a:lnTo>
                  <a:lnTo>
                    <a:pt x="18042" y="347"/>
                  </a:lnTo>
                  <a:lnTo>
                    <a:pt x="20808" y="2103"/>
                  </a:lnTo>
                  <a:lnTo>
                    <a:pt x="23575" y="347"/>
                  </a:lnTo>
                  <a:lnTo>
                    <a:pt x="26342" y="2103"/>
                  </a:lnTo>
                  <a:lnTo>
                    <a:pt x="29109" y="347"/>
                  </a:lnTo>
                  <a:lnTo>
                    <a:pt x="31876" y="2103"/>
                  </a:lnTo>
                  <a:lnTo>
                    <a:pt x="33407" y="1130"/>
                  </a:lnTo>
                  <a:cubicBezTo>
                    <a:pt x="33385" y="1028"/>
                    <a:pt x="33367" y="925"/>
                    <a:pt x="33346" y="822"/>
                  </a:cubicBezTo>
                  <a:lnTo>
                    <a:pt x="31873" y="1756"/>
                  </a:lnTo>
                  <a:lnTo>
                    <a:pt x="29106" y="0"/>
                  </a:lnTo>
                  <a:lnTo>
                    <a:pt x="26339" y="1756"/>
                  </a:lnTo>
                  <a:lnTo>
                    <a:pt x="23572" y="0"/>
                  </a:lnTo>
                  <a:lnTo>
                    <a:pt x="20806" y="1756"/>
                  </a:lnTo>
                  <a:lnTo>
                    <a:pt x="18040" y="0"/>
                  </a:lnTo>
                  <a:lnTo>
                    <a:pt x="15271" y="1756"/>
                  </a:lnTo>
                  <a:lnTo>
                    <a:pt x="12504" y="0"/>
                  </a:lnTo>
                  <a:lnTo>
                    <a:pt x="9737" y="1756"/>
                  </a:lnTo>
                  <a:lnTo>
                    <a:pt x="6970" y="0"/>
                  </a:lnTo>
                  <a:lnTo>
                    <a:pt x="4203" y="1756"/>
                  </a:lnTo>
                  <a:lnTo>
                    <a:pt x="14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25"/>
            <p:cNvSpPr/>
            <p:nvPr/>
          </p:nvSpPr>
          <p:spPr>
            <a:xfrm>
              <a:off x="354488" y="8114450"/>
              <a:ext cx="383861" cy="121890"/>
            </a:xfrm>
            <a:custGeom>
              <a:rect b="b" l="l" r="r" t="t"/>
              <a:pathLst>
                <a:path extrusionOk="0" h="1052" w="3313">
                  <a:moveTo>
                    <a:pt x="0" y="0"/>
                  </a:moveTo>
                  <a:lnTo>
                    <a:pt x="1656" y="1051"/>
                  </a:lnTo>
                  <a:lnTo>
                    <a:pt x="3313" y="0"/>
                  </a:lnTo>
                  <a:lnTo>
                    <a:pt x="2767" y="0"/>
                  </a:lnTo>
                  <a:lnTo>
                    <a:pt x="1656" y="706"/>
                  </a:lnTo>
                  <a:lnTo>
                    <a:pt x="5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25"/>
            <p:cNvSpPr/>
            <p:nvPr/>
          </p:nvSpPr>
          <p:spPr>
            <a:xfrm>
              <a:off x="-286714" y="8114450"/>
              <a:ext cx="383745" cy="121890"/>
            </a:xfrm>
            <a:custGeom>
              <a:rect b="b" l="l" r="r" t="t"/>
              <a:pathLst>
                <a:path extrusionOk="0" h="1052" w="3312">
                  <a:moveTo>
                    <a:pt x="0" y="0"/>
                  </a:moveTo>
                  <a:lnTo>
                    <a:pt x="1656" y="1051"/>
                  </a:lnTo>
                  <a:lnTo>
                    <a:pt x="3312" y="0"/>
                  </a:lnTo>
                  <a:lnTo>
                    <a:pt x="2767" y="0"/>
                  </a:lnTo>
                  <a:lnTo>
                    <a:pt x="1656" y="70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48" name="Google Shape;8348;p25"/>
          <p:cNvSpPr/>
          <p:nvPr/>
        </p:nvSpPr>
        <p:spPr>
          <a:xfrm rot="956276">
            <a:off x="2918618" y="4000028"/>
            <a:ext cx="518795" cy="437087"/>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25"/>
          <p:cNvSpPr/>
          <p:nvPr/>
        </p:nvSpPr>
        <p:spPr>
          <a:xfrm flipH="1" rot="2901329">
            <a:off x="7732283" y="2146603"/>
            <a:ext cx="1709223" cy="481776"/>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0" name="Google Shape;8350;p25"/>
          <p:cNvGrpSpPr/>
          <p:nvPr/>
        </p:nvGrpSpPr>
        <p:grpSpPr>
          <a:xfrm>
            <a:off x="-287894" y="190340"/>
            <a:ext cx="1542806" cy="1542892"/>
            <a:chOff x="-513319" y="457715"/>
            <a:chExt cx="1542806" cy="1542892"/>
          </a:xfrm>
        </p:grpSpPr>
        <p:sp>
          <p:nvSpPr>
            <p:cNvPr id="8351" name="Google Shape;8351;p25"/>
            <p:cNvSpPr/>
            <p:nvPr/>
          </p:nvSpPr>
          <p:spPr>
            <a:xfrm rot="449097">
              <a:off x="-429592" y="541435"/>
              <a:ext cx="1375352" cy="1375451"/>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2" name="Google Shape;8352;p25"/>
            <p:cNvGrpSpPr/>
            <p:nvPr/>
          </p:nvGrpSpPr>
          <p:grpSpPr>
            <a:xfrm rot="449307">
              <a:off x="-429331" y="542182"/>
              <a:ext cx="1343400" cy="1373083"/>
              <a:chOff x="6039144" y="3610556"/>
              <a:chExt cx="3659292" cy="3740144"/>
            </a:xfrm>
          </p:grpSpPr>
          <p:sp>
            <p:nvSpPr>
              <p:cNvPr id="8353" name="Google Shape;8353;p25"/>
              <p:cNvSpPr/>
              <p:nvPr/>
            </p:nvSpPr>
            <p:spPr>
              <a:xfrm>
                <a:off x="8296189"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25"/>
              <p:cNvSpPr/>
              <p:nvPr/>
            </p:nvSpPr>
            <p:spPr>
              <a:xfrm>
                <a:off x="8296189"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25"/>
              <p:cNvSpPr/>
              <p:nvPr/>
            </p:nvSpPr>
            <p:spPr>
              <a:xfrm>
                <a:off x="8296189"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25"/>
              <p:cNvSpPr/>
              <p:nvPr/>
            </p:nvSpPr>
            <p:spPr>
              <a:xfrm>
                <a:off x="8296189"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25"/>
              <p:cNvSpPr/>
              <p:nvPr/>
            </p:nvSpPr>
            <p:spPr>
              <a:xfrm>
                <a:off x="8296189"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25"/>
              <p:cNvSpPr/>
              <p:nvPr/>
            </p:nvSpPr>
            <p:spPr>
              <a:xfrm>
                <a:off x="8296189"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25"/>
              <p:cNvSpPr/>
              <p:nvPr/>
            </p:nvSpPr>
            <p:spPr>
              <a:xfrm>
                <a:off x="8296189"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25"/>
              <p:cNvSpPr/>
              <p:nvPr/>
            </p:nvSpPr>
            <p:spPr>
              <a:xfrm>
                <a:off x="8296189"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25"/>
              <p:cNvSpPr/>
              <p:nvPr/>
            </p:nvSpPr>
            <p:spPr>
              <a:xfrm>
                <a:off x="8296189"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25"/>
              <p:cNvSpPr/>
              <p:nvPr/>
            </p:nvSpPr>
            <p:spPr>
              <a:xfrm>
                <a:off x="8296189"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25"/>
              <p:cNvSpPr/>
              <p:nvPr/>
            </p:nvSpPr>
            <p:spPr>
              <a:xfrm>
                <a:off x="8296189"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25"/>
              <p:cNvSpPr/>
              <p:nvPr/>
            </p:nvSpPr>
            <p:spPr>
              <a:xfrm>
                <a:off x="8296189"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25"/>
              <p:cNvSpPr/>
              <p:nvPr/>
            </p:nvSpPr>
            <p:spPr>
              <a:xfrm>
                <a:off x="8296189"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25"/>
              <p:cNvSpPr/>
              <p:nvPr/>
            </p:nvSpPr>
            <p:spPr>
              <a:xfrm>
                <a:off x="8559706" y="4917796"/>
                <a:ext cx="119780" cy="119236"/>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25"/>
              <p:cNvSpPr/>
              <p:nvPr/>
            </p:nvSpPr>
            <p:spPr>
              <a:xfrm>
                <a:off x="8559706" y="4480597"/>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25"/>
              <p:cNvSpPr/>
              <p:nvPr/>
            </p:nvSpPr>
            <p:spPr>
              <a:xfrm>
                <a:off x="8559706" y="5137212"/>
                <a:ext cx="119780" cy="119236"/>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25"/>
              <p:cNvSpPr/>
              <p:nvPr/>
            </p:nvSpPr>
            <p:spPr>
              <a:xfrm>
                <a:off x="8559706" y="4699197"/>
                <a:ext cx="119780" cy="119508"/>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25"/>
              <p:cNvSpPr/>
              <p:nvPr/>
            </p:nvSpPr>
            <p:spPr>
              <a:xfrm>
                <a:off x="8559706" y="5569510"/>
                <a:ext cx="119780" cy="119236"/>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25"/>
              <p:cNvSpPr/>
              <p:nvPr/>
            </p:nvSpPr>
            <p:spPr>
              <a:xfrm>
                <a:off x="8559706" y="5350911"/>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25"/>
              <p:cNvSpPr/>
              <p:nvPr/>
            </p:nvSpPr>
            <p:spPr>
              <a:xfrm>
                <a:off x="8559706" y="3828883"/>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25"/>
              <p:cNvSpPr/>
              <p:nvPr/>
            </p:nvSpPr>
            <p:spPr>
              <a:xfrm>
                <a:off x="8296189"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25"/>
              <p:cNvSpPr/>
              <p:nvPr/>
            </p:nvSpPr>
            <p:spPr>
              <a:xfrm>
                <a:off x="8559706" y="5788926"/>
                <a:ext cx="119780" cy="118963"/>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25"/>
              <p:cNvSpPr/>
              <p:nvPr/>
            </p:nvSpPr>
            <p:spPr>
              <a:xfrm>
                <a:off x="8296189"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25"/>
              <p:cNvSpPr/>
              <p:nvPr/>
            </p:nvSpPr>
            <p:spPr>
              <a:xfrm>
                <a:off x="8559706" y="4043126"/>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25"/>
              <p:cNvSpPr/>
              <p:nvPr/>
            </p:nvSpPr>
            <p:spPr>
              <a:xfrm>
                <a:off x="8559706" y="4262270"/>
                <a:ext cx="119780" cy="119236"/>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25"/>
              <p:cNvSpPr/>
              <p:nvPr/>
            </p:nvSpPr>
            <p:spPr>
              <a:xfrm>
                <a:off x="8559706" y="6007526"/>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25"/>
              <p:cNvSpPr/>
              <p:nvPr/>
            </p:nvSpPr>
            <p:spPr>
              <a:xfrm>
                <a:off x="8032944" y="3828883"/>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25"/>
              <p:cNvSpPr/>
              <p:nvPr/>
            </p:nvSpPr>
            <p:spPr>
              <a:xfrm>
                <a:off x="8296189"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25"/>
              <p:cNvSpPr/>
              <p:nvPr/>
            </p:nvSpPr>
            <p:spPr>
              <a:xfrm>
                <a:off x="8032944" y="4699197"/>
                <a:ext cx="119508" cy="119508"/>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25"/>
              <p:cNvSpPr/>
              <p:nvPr/>
            </p:nvSpPr>
            <p:spPr>
              <a:xfrm>
                <a:off x="8032944" y="7096711"/>
                <a:ext cx="119508" cy="119236"/>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25"/>
              <p:cNvSpPr/>
              <p:nvPr/>
            </p:nvSpPr>
            <p:spPr>
              <a:xfrm>
                <a:off x="8032944" y="4262270"/>
                <a:ext cx="119508" cy="119236"/>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25"/>
              <p:cNvSpPr/>
              <p:nvPr/>
            </p:nvSpPr>
            <p:spPr>
              <a:xfrm>
                <a:off x="8032944" y="4480597"/>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25"/>
              <p:cNvSpPr/>
              <p:nvPr/>
            </p:nvSpPr>
            <p:spPr>
              <a:xfrm>
                <a:off x="8032944" y="4043126"/>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25"/>
              <p:cNvSpPr/>
              <p:nvPr/>
            </p:nvSpPr>
            <p:spPr>
              <a:xfrm>
                <a:off x="7505910"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25"/>
              <p:cNvSpPr/>
              <p:nvPr/>
            </p:nvSpPr>
            <p:spPr>
              <a:xfrm>
                <a:off x="7505910"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25"/>
              <p:cNvSpPr/>
              <p:nvPr/>
            </p:nvSpPr>
            <p:spPr>
              <a:xfrm>
                <a:off x="8559706" y="7096167"/>
                <a:ext cx="119780" cy="118691"/>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25"/>
              <p:cNvSpPr/>
              <p:nvPr/>
            </p:nvSpPr>
            <p:spPr>
              <a:xfrm>
                <a:off x="7505910"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25"/>
              <p:cNvSpPr/>
              <p:nvPr/>
            </p:nvSpPr>
            <p:spPr>
              <a:xfrm>
                <a:off x="9051895" y="6877567"/>
                <a:ext cx="93102" cy="83029"/>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25"/>
              <p:cNvSpPr/>
              <p:nvPr/>
            </p:nvSpPr>
            <p:spPr>
              <a:xfrm>
                <a:off x="8794367" y="7096167"/>
                <a:ext cx="60707" cy="34301"/>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25"/>
              <p:cNvSpPr/>
              <p:nvPr/>
            </p:nvSpPr>
            <p:spPr>
              <a:xfrm>
                <a:off x="8040022" y="7315310"/>
                <a:ext cx="98819" cy="31306"/>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25"/>
              <p:cNvSpPr/>
              <p:nvPr/>
            </p:nvSpPr>
            <p:spPr>
              <a:xfrm>
                <a:off x="8032944" y="6877567"/>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25"/>
              <p:cNvSpPr/>
              <p:nvPr/>
            </p:nvSpPr>
            <p:spPr>
              <a:xfrm>
                <a:off x="8032944" y="6659240"/>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25"/>
              <p:cNvSpPr/>
              <p:nvPr/>
            </p:nvSpPr>
            <p:spPr>
              <a:xfrm>
                <a:off x="8032944" y="6225853"/>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25"/>
              <p:cNvSpPr/>
              <p:nvPr/>
            </p:nvSpPr>
            <p:spPr>
              <a:xfrm>
                <a:off x="8032944" y="6444452"/>
                <a:ext cx="119508" cy="119236"/>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25"/>
              <p:cNvSpPr/>
              <p:nvPr/>
            </p:nvSpPr>
            <p:spPr>
              <a:xfrm>
                <a:off x="8033217" y="3611645"/>
                <a:ext cx="119236" cy="118147"/>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25"/>
              <p:cNvSpPr/>
              <p:nvPr/>
            </p:nvSpPr>
            <p:spPr>
              <a:xfrm>
                <a:off x="8296189" y="3644312"/>
                <a:ext cx="119780" cy="85479"/>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25"/>
              <p:cNvSpPr/>
              <p:nvPr/>
            </p:nvSpPr>
            <p:spPr>
              <a:xfrm>
                <a:off x="8032944" y="4917796"/>
                <a:ext cx="119508" cy="119236"/>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25"/>
              <p:cNvSpPr/>
              <p:nvPr/>
            </p:nvSpPr>
            <p:spPr>
              <a:xfrm>
                <a:off x="8032944" y="6007526"/>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25"/>
              <p:cNvSpPr/>
              <p:nvPr/>
            </p:nvSpPr>
            <p:spPr>
              <a:xfrm>
                <a:off x="8032944" y="5350911"/>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25"/>
              <p:cNvSpPr/>
              <p:nvPr/>
            </p:nvSpPr>
            <p:spPr>
              <a:xfrm>
                <a:off x="8032944" y="5137212"/>
                <a:ext cx="119508" cy="119236"/>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25"/>
              <p:cNvSpPr/>
              <p:nvPr/>
            </p:nvSpPr>
            <p:spPr>
              <a:xfrm>
                <a:off x="8032944" y="5569510"/>
                <a:ext cx="119508" cy="119236"/>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25"/>
              <p:cNvSpPr/>
              <p:nvPr/>
            </p:nvSpPr>
            <p:spPr>
              <a:xfrm>
                <a:off x="8032944" y="5788926"/>
                <a:ext cx="119508" cy="118963"/>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25"/>
              <p:cNvSpPr/>
              <p:nvPr/>
            </p:nvSpPr>
            <p:spPr>
              <a:xfrm>
                <a:off x="9051895" y="4480597"/>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25"/>
              <p:cNvSpPr/>
              <p:nvPr/>
            </p:nvSpPr>
            <p:spPr>
              <a:xfrm>
                <a:off x="9578657" y="6226397"/>
                <a:ext cx="51451" cy="90380"/>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25"/>
              <p:cNvSpPr/>
              <p:nvPr/>
            </p:nvSpPr>
            <p:spPr>
              <a:xfrm>
                <a:off x="9578657"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25"/>
              <p:cNvSpPr/>
              <p:nvPr/>
            </p:nvSpPr>
            <p:spPr>
              <a:xfrm>
                <a:off x="9315140" y="4269620"/>
                <a:ext cx="102902" cy="11188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25"/>
              <p:cNvSpPr/>
              <p:nvPr/>
            </p:nvSpPr>
            <p:spPr>
              <a:xfrm>
                <a:off x="8559706" y="6225853"/>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25"/>
              <p:cNvSpPr/>
              <p:nvPr/>
            </p:nvSpPr>
            <p:spPr>
              <a:xfrm>
                <a:off x="9315140"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25"/>
              <p:cNvSpPr/>
              <p:nvPr/>
            </p:nvSpPr>
            <p:spPr>
              <a:xfrm>
                <a:off x="9315140" y="4699197"/>
                <a:ext cx="119508" cy="119508"/>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25"/>
              <p:cNvSpPr/>
              <p:nvPr/>
            </p:nvSpPr>
            <p:spPr>
              <a:xfrm>
                <a:off x="9051895" y="6225853"/>
                <a:ext cx="119508" cy="119508"/>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25"/>
              <p:cNvSpPr/>
              <p:nvPr/>
            </p:nvSpPr>
            <p:spPr>
              <a:xfrm>
                <a:off x="9315140"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25"/>
              <p:cNvSpPr/>
              <p:nvPr/>
            </p:nvSpPr>
            <p:spPr>
              <a:xfrm>
                <a:off x="9051895" y="6007526"/>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25"/>
              <p:cNvSpPr/>
              <p:nvPr/>
            </p:nvSpPr>
            <p:spPr>
              <a:xfrm>
                <a:off x="9051895" y="6659240"/>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25"/>
              <p:cNvSpPr/>
              <p:nvPr/>
            </p:nvSpPr>
            <p:spPr>
              <a:xfrm>
                <a:off x="9051895" y="4043126"/>
                <a:ext cx="119236" cy="119508"/>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25"/>
              <p:cNvSpPr/>
              <p:nvPr/>
            </p:nvSpPr>
            <p:spPr>
              <a:xfrm>
                <a:off x="9578657" y="4702463"/>
                <a:ext cx="86024" cy="116241"/>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25"/>
              <p:cNvSpPr/>
              <p:nvPr/>
            </p:nvSpPr>
            <p:spPr>
              <a:xfrm>
                <a:off x="9051895" y="6444452"/>
                <a:ext cx="119236" cy="119236"/>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25"/>
              <p:cNvSpPr/>
              <p:nvPr/>
            </p:nvSpPr>
            <p:spPr>
              <a:xfrm>
                <a:off x="9578657"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25"/>
              <p:cNvSpPr/>
              <p:nvPr/>
            </p:nvSpPr>
            <p:spPr>
              <a:xfrm>
                <a:off x="9315140"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25"/>
              <p:cNvSpPr/>
              <p:nvPr/>
            </p:nvSpPr>
            <p:spPr>
              <a:xfrm>
                <a:off x="9578657"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25"/>
              <p:cNvSpPr/>
              <p:nvPr/>
            </p:nvSpPr>
            <p:spPr>
              <a:xfrm>
                <a:off x="9051895" y="5788926"/>
                <a:ext cx="119508" cy="118963"/>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25"/>
              <p:cNvSpPr/>
              <p:nvPr/>
            </p:nvSpPr>
            <p:spPr>
              <a:xfrm>
                <a:off x="9578657"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25"/>
              <p:cNvSpPr/>
              <p:nvPr/>
            </p:nvSpPr>
            <p:spPr>
              <a:xfrm>
                <a:off x="9578657"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25"/>
              <p:cNvSpPr/>
              <p:nvPr/>
            </p:nvSpPr>
            <p:spPr>
              <a:xfrm>
                <a:off x="9315140" y="6659512"/>
                <a:ext cx="50362" cy="5934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25"/>
              <p:cNvSpPr/>
              <p:nvPr/>
            </p:nvSpPr>
            <p:spPr>
              <a:xfrm>
                <a:off x="9315140" y="6444452"/>
                <a:ext cx="119508" cy="119236"/>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25"/>
              <p:cNvSpPr/>
              <p:nvPr/>
            </p:nvSpPr>
            <p:spPr>
              <a:xfrm>
                <a:off x="9315140"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25"/>
              <p:cNvSpPr/>
              <p:nvPr/>
            </p:nvSpPr>
            <p:spPr>
              <a:xfrm>
                <a:off x="9315140"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25"/>
              <p:cNvSpPr/>
              <p:nvPr/>
            </p:nvSpPr>
            <p:spPr>
              <a:xfrm>
                <a:off x="9315140"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25"/>
              <p:cNvSpPr/>
              <p:nvPr/>
            </p:nvSpPr>
            <p:spPr>
              <a:xfrm>
                <a:off x="9315140"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25"/>
              <p:cNvSpPr/>
              <p:nvPr/>
            </p:nvSpPr>
            <p:spPr>
              <a:xfrm>
                <a:off x="9315140" y="6007526"/>
                <a:ext cx="119508" cy="119236"/>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25"/>
              <p:cNvSpPr/>
              <p:nvPr/>
            </p:nvSpPr>
            <p:spPr>
              <a:xfrm>
                <a:off x="9578657" y="6007526"/>
                <a:ext cx="117330" cy="119236"/>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25"/>
              <p:cNvSpPr/>
              <p:nvPr/>
            </p:nvSpPr>
            <p:spPr>
              <a:xfrm>
                <a:off x="8788378"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25"/>
              <p:cNvSpPr/>
              <p:nvPr/>
            </p:nvSpPr>
            <p:spPr>
              <a:xfrm>
                <a:off x="8788378"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25"/>
              <p:cNvSpPr/>
              <p:nvPr/>
            </p:nvSpPr>
            <p:spPr>
              <a:xfrm>
                <a:off x="8788378"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25"/>
              <p:cNvSpPr/>
              <p:nvPr/>
            </p:nvSpPr>
            <p:spPr>
              <a:xfrm>
                <a:off x="8788378"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25"/>
              <p:cNvSpPr/>
              <p:nvPr/>
            </p:nvSpPr>
            <p:spPr>
              <a:xfrm>
                <a:off x="8788378"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25"/>
              <p:cNvSpPr/>
              <p:nvPr/>
            </p:nvSpPr>
            <p:spPr>
              <a:xfrm>
                <a:off x="8788378"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25"/>
              <p:cNvSpPr/>
              <p:nvPr/>
            </p:nvSpPr>
            <p:spPr>
              <a:xfrm>
                <a:off x="8788378"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25"/>
              <p:cNvSpPr/>
              <p:nvPr/>
            </p:nvSpPr>
            <p:spPr>
              <a:xfrm>
                <a:off x="8559706" y="6877567"/>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25"/>
              <p:cNvSpPr/>
              <p:nvPr/>
            </p:nvSpPr>
            <p:spPr>
              <a:xfrm>
                <a:off x="8559706" y="6444452"/>
                <a:ext cx="119780" cy="119236"/>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25"/>
              <p:cNvSpPr/>
              <p:nvPr/>
            </p:nvSpPr>
            <p:spPr>
              <a:xfrm>
                <a:off x="8788378" y="4043126"/>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25"/>
              <p:cNvSpPr/>
              <p:nvPr/>
            </p:nvSpPr>
            <p:spPr>
              <a:xfrm>
                <a:off x="8788378" y="3836777"/>
                <a:ext cx="119236" cy="111613"/>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25"/>
              <p:cNvSpPr/>
              <p:nvPr/>
            </p:nvSpPr>
            <p:spPr>
              <a:xfrm>
                <a:off x="8559706" y="6659240"/>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25"/>
              <p:cNvSpPr/>
              <p:nvPr/>
            </p:nvSpPr>
            <p:spPr>
              <a:xfrm>
                <a:off x="9051895" y="4699197"/>
                <a:ext cx="119236" cy="119508"/>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25"/>
              <p:cNvSpPr/>
              <p:nvPr/>
            </p:nvSpPr>
            <p:spPr>
              <a:xfrm>
                <a:off x="8788378"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25"/>
              <p:cNvSpPr/>
              <p:nvPr/>
            </p:nvSpPr>
            <p:spPr>
              <a:xfrm>
                <a:off x="9051895" y="4917796"/>
                <a:ext cx="119508" cy="119236"/>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25"/>
              <p:cNvSpPr/>
              <p:nvPr/>
            </p:nvSpPr>
            <p:spPr>
              <a:xfrm>
                <a:off x="7505910"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25"/>
              <p:cNvSpPr/>
              <p:nvPr/>
            </p:nvSpPr>
            <p:spPr>
              <a:xfrm>
                <a:off x="9051895" y="4262270"/>
                <a:ext cx="119236" cy="119236"/>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25"/>
              <p:cNvSpPr/>
              <p:nvPr/>
            </p:nvSpPr>
            <p:spPr>
              <a:xfrm>
                <a:off x="9051895" y="5350911"/>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25"/>
              <p:cNvSpPr/>
              <p:nvPr/>
            </p:nvSpPr>
            <p:spPr>
              <a:xfrm>
                <a:off x="9051895" y="5137212"/>
                <a:ext cx="119508" cy="119236"/>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25"/>
              <p:cNvSpPr/>
              <p:nvPr/>
            </p:nvSpPr>
            <p:spPr>
              <a:xfrm>
                <a:off x="9051895" y="5569510"/>
                <a:ext cx="119508" cy="119236"/>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25"/>
              <p:cNvSpPr/>
              <p:nvPr/>
            </p:nvSpPr>
            <p:spPr>
              <a:xfrm>
                <a:off x="8788378"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25"/>
              <p:cNvSpPr/>
              <p:nvPr/>
            </p:nvSpPr>
            <p:spPr>
              <a:xfrm>
                <a:off x="8788378"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25"/>
              <p:cNvSpPr/>
              <p:nvPr/>
            </p:nvSpPr>
            <p:spPr>
              <a:xfrm>
                <a:off x="8788378" y="6877567"/>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25"/>
              <p:cNvSpPr/>
              <p:nvPr/>
            </p:nvSpPr>
            <p:spPr>
              <a:xfrm>
                <a:off x="8788378" y="6659240"/>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25"/>
              <p:cNvSpPr/>
              <p:nvPr/>
            </p:nvSpPr>
            <p:spPr>
              <a:xfrm>
                <a:off x="8788378"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25"/>
              <p:cNvSpPr/>
              <p:nvPr/>
            </p:nvSpPr>
            <p:spPr>
              <a:xfrm>
                <a:off x="6224532" y="5137212"/>
                <a:ext cx="119236" cy="119236"/>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25"/>
              <p:cNvSpPr/>
              <p:nvPr/>
            </p:nvSpPr>
            <p:spPr>
              <a:xfrm>
                <a:off x="6224532" y="5788926"/>
                <a:ext cx="119236" cy="118963"/>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25"/>
              <p:cNvSpPr/>
              <p:nvPr/>
            </p:nvSpPr>
            <p:spPr>
              <a:xfrm>
                <a:off x="6224532" y="6007526"/>
                <a:ext cx="119236" cy="119236"/>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25"/>
              <p:cNvSpPr/>
              <p:nvPr/>
            </p:nvSpPr>
            <p:spPr>
              <a:xfrm>
                <a:off x="6259649" y="4492031"/>
                <a:ext cx="84118" cy="108891"/>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25"/>
              <p:cNvSpPr/>
              <p:nvPr/>
            </p:nvSpPr>
            <p:spPr>
              <a:xfrm>
                <a:off x="6487777"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25"/>
              <p:cNvSpPr/>
              <p:nvPr/>
            </p:nvSpPr>
            <p:spPr>
              <a:xfrm>
                <a:off x="6487777"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25"/>
              <p:cNvSpPr/>
              <p:nvPr/>
            </p:nvSpPr>
            <p:spPr>
              <a:xfrm>
                <a:off x="6224532" y="5569510"/>
                <a:ext cx="119236" cy="119236"/>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25"/>
              <p:cNvSpPr/>
              <p:nvPr/>
            </p:nvSpPr>
            <p:spPr>
              <a:xfrm>
                <a:off x="6487777" y="4480597"/>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25"/>
              <p:cNvSpPr/>
              <p:nvPr/>
            </p:nvSpPr>
            <p:spPr>
              <a:xfrm>
                <a:off x="6041322" y="5573322"/>
                <a:ext cx="39473" cy="108619"/>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25"/>
              <p:cNvSpPr/>
              <p:nvPr/>
            </p:nvSpPr>
            <p:spPr>
              <a:xfrm>
                <a:off x="6224532" y="5350911"/>
                <a:ext cx="119236" cy="119508"/>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25"/>
              <p:cNvSpPr/>
              <p:nvPr/>
            </p:nvSpPr>
            <p:spPr>
              <a:xfrm>
                <a:off x="6039144" y="5355811"/>
                <a:ext cx="41106" cy="11188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25"/>
              <p:cNvSpPr/>
              <p:nvPr/>
            </p:nvSpPr>
            <p:spPr>
              <a:xfrm>
                <a:off x="6052756" y="5157901"/>
                <a:ext cx="27495" cy="88746"/>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25"/>
              <p:cNvSpPr/>
              <p:nvPr/>
            </p:nvSpPr>
            <p:spPr>
              <a:xfrm>
                <a:off x="6224532" y="4699197"/>
                <a:ext cx="119236" cy="119508"/>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25"/>
              <p:cNvSpPr/>
              <p:nvPr/>
            </p:nvSpPr>
            <p:spPr>
              <a:xfrm>
                <a:off x="6224532" y="4917796"/>
                <a:ext cx="119236" cy="119236"/>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25"/>
              <p:cNvSpPr/>
              <p:nvPr/>
            </p:nvSpPr>
            <p:spPr>
              <a:xfrm>
                <a:off x="6487777" y="6225853"/>
                <a:ext cx="119236" cy="119508"/>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25"/>
              <p:cNvSpPr/>
              <p:nvPr/>
            </p:nvSpPr>
            <p:spPr>
              <a:xfrm>
                <a:off x="6487777"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25"/>
              <p:cNvSpPr/>
              <p:nvPr/>
            </p:nvSpPr>
            <p:spPr>
              <a:xfrm>
                <a:off x="6840312" y="3934235"/>
                <a:ext cx="8711" cy="6261"/>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25"/>
              <p:cNvSpPr/>
              <p:nvPr/>
            </p:nvSpPr>
            <p:spPr>
              <a:xfrm>
                <a:off x="6069090" y="5813427"/>
                <a:ext cx="11161" cy="48184"/>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25"/>
              <p:cNvSpPr/>
              <p:nvPr/>
            </p:nvSpPr>
            <p:spPr>
              <a:xfrm>
                <a:off x="6751294"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25"/>
              <p:cNvSpPr/>
              <p:nvPr/>
            </p:nvSpPr>
            <p:spPr>
              <a:xfrm>
                <a:off x="6751294"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25"/>
              <p:cNvSpPr/>
              <p:nvPr/>
            </p:nvSpPr>
            <p:spPr>
              <a:xfrm>
                <a:off x="6751294"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25"/>
              <p:cNvSpPr/>
              <p:nvPr/>
            </p:nvSpPr>
            <p:spPr>
              <a:xfrm>
                <a:off x="6751294"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25"/>
              <p:cNvSpPr/>
              <p:nvPr/>
            </p:nvSpPr>
            <p:spPr>
              <a:xfrm>
                <a:off x="6487777" y="5137212"/>
                <a:ext cx="119236" cy="119236"/>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25"/>
              <p:cNvSpPr/>
              <p:nvPr/>
            </p:nvSpPr>
            <p:spPr>
              <a:xfrm>
                <a:off x="7505910"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25"/>
              <p:cNvSpPr/>
              <p:nvPr/>
            </p:nvSpPr>
            <p:spPr>
              <a:xfrm>
                <a:off x="6487777"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25"/>
              <p:cNvSpPr/>
              <p:nvPr/>
            </p:nvSpPr>
            <p:spPr>
              <a:xfrm>
                <a:off x="6487777" y="5788926"/>
                <a:ext cx="119236" cy="118963"/>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25"/>
              <p:cNvSpPr/>
              <p:nvPr/>
            </p:nvSpPr>
            <p:spPr>
              <a:xfrm>
                <a:off x="6487777" y="5569510"/>
                <a:ext cx="119236" cy="119236"/>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25"/>
              <p:cNvSpPr/>
              <p:nvPr/>
            </p:nvSpPr>
            <p:spPr>
              <a:xfrm>
                <a:off x="6487777" y="4917796"/>
                <a:ext cx="119236" cy="119236"/>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25"/>
              <p:cNvSpPr/>
              <p:nvPr/>
            </p:nvSpPr>
            <p:spPr>
              <a:xfrm>
                <a:off x="7769427" y="6226397"/>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25"/>
              <p:cNvSpPr/>
              <p:nvPr/>
            </p:nvSpPr>
            <p:spPr>
              <a:xfrm>
                <a:off x="7769427" y="6007526"/>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25"/>
              <p:cNvSpPr/>
              <p:nvPr/>
            </p:nvSpPr>
            <p:spPr>
              <a:xfrm>
                <a:off x="7769427" y="6444997"/>
                <a:ext cx="119780" cy="119236"/>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25"/>
              <p:cNvSpPr/>
              <p:nvPr/>
            </p:nvSpPr>
            <p:spPr>
              <a:xfrm>
                <a:off x="7769427" y="5570327"/>
                <a:ext cx="119780" cy="119236"/>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25"/>
              <p:cNvSpPr/>
              <p:nvPr/>
            </p:nvSpPr>
            <p:spPr>
              <a:xfrm>
                <a:off x="7769427" y="5788926"/>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25"/>
              <p:cNvSpPr/>
              <p:nvPr/>
            </p:nvSpPr>
            <p:spPr>
              <a:xfrm>
                <a:off x="7769427" y="6659240"/>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25"/>
              <p:cNvSpPr/>
              <p:nvPr/>
            </p:nvSpPr>
            <p:spPr>
              <a:xfrm>
                <a:off x="7769427" y="7096711"/>
                <a:ext cx="119780" cy="119236"/>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25"/>
              <p:cNvSpPr/>
              <p:nvPr/>
            </p:nvSpPr>
            <p:spPr>
              <a:xfrm>
                <a:off x="7769427" y="3610556"/>
                <a:ext cx="119780" cy="119236"/>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25"/>
              <p:cNvSpPr/>
              <p:nvPr/>
            </p:nvSpPr>
            <p:spPr>
              <a:xfrm>
                <a:off x="7769427" y="6878112"/>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25"/>
              <p:cNvSpPr/>
              <p:nvPr/>
            </p:nvSpPr>
            <p:spPr>
              <a:xfrm>
                <a:off x="7506455" y="3627978"/>
                <a:ext cx="119236" cy="101813"/>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25"/>
              <p:cNvSpPr/>
              <p:nvPr/>
            </p:nvSpPr>
            <p:spPr>
              <a:xfrm>
                <a:off x="7769427" y="5351728"/>
                <a:ext cx="119780" cy="119236"/>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25"/>
              <p:cNvSpPr/>
              <p:nvPr/>
            </p:nvSpPr>
            <p:spPr>
              <a:xfrm>
                <a:off x="7776778" y="7315310"/>
                <a:ext cx="107258" cy="35390"/>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25"/>
              <p:cNvSpPr/>
              <p:nvPr/>
            </p:nvSpPr>
            <p:spPr>
              <a:xfrm>
                <a:off x="7022433" y="7096167"/>
                <a:ext cx="111613" cy="83029"/>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25"/>
              <p:cNvSpPr/>
              <p:nvPr/>
            </p:nvSpPr>
            <p:spPr>
              <a:xfrm>
                <a:off x="7769427" y="4043671"/>
                <a:ext cx="119780" cy="119236"/>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25"/>
              <p:cNvSpPr/>
              <p:nvPr/>
            </p:nvSpPr>
            <p:spPr>
              <a:xfrm>
                <a:off x="6224532" y="6226397"/>
                <a:ext cx="119236" cy="119236"/>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25"/>
              <p:cNvSpPr/>
              <p:nvPr/>
            </p:nvSpPr>
            <p:spPr>
              <a:xfrm>
                <a:off x="7769427" y="5137212"/>
                <a:ext cx="119780" cy="119236"/>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25"/>
              <p:cNvSpPr/>
              <p:nvPr/>
            </p:nvSpPr>
            <p:spPr>
              <a:xfrm>
                <a:off x="6751294" y="6877567"/>
                <a:ext cx="119236" cy="119508"/>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25"/>
              <p:cNvSpPr/>
              <p:nvPr/>
            </p:nvSpPr>
            <p:spPr>
              <a:xfrm>
                <a:off x="6312189" y="6451530"/>
                <a:ext cx="31578" cy="49818"/>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25"/>
              <p:cNvSpPr/>
              <p:nvPr/>
            </p:nvSpPr>
            <p:spPr>
              <a:xfrm>
                <a:off x="6491043" y="6659240"/>
                <a:ext cx="115969" cy="117330"/>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25"/>
              <p:cNvSpPr/>
              <p:nvPr/>
            </p:nvSpPr>
            <p:spPr>
              <a:xfrm>
                <a:off x="7553550" y="7314766"/>
                <a:ext cx="44918" cy="9256"/>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25"/>
              <p:cNvSpPr/>
              <p:nvPr/>
            </p:nvSpPr>
            <p:spPr>
              <a:xfrm>
                <a:off x="7769427" y="4918613"/>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25"/>
              <p:cNvSpPr/>
              <p:nvPr/>
            </p:nvSpPr>
            <p:spPr>
              <a:xfrm>
                <a:off x="7769427" y="4700013"/>
                <a:ext cx="119780" cy="119236"/>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25"/>
              <p:cNvSpPr/>
              <p:nvPr/>
            </p:nvSpPr>
            <p:spPr>
              <a:xfrm>
                <a:off x="7769427" y="4480597"/>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25"/>
              <p:cNvSpPr/>
              <p:nvPr/>
            </p:nvSpPr>
            <p:spPr>
              <a:xfrm>
                <a:off x="7769427" y="4262270"/>
                <a:ext cx="119780" cy="119236"/>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25"/>
              <p:cNvSpPr/>
              <p:nvPr/>
            </p:nvSpPr>
            <p:spPr>
              <a:xfrm>
                <a:off x="7769427" y="3828883"/>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25"/>
              <p:cNvSpPr/>
              <p:nvPr/>
            </p:nvSpPr>
            <p:spPr>
              <a:xfrm>
                <a:off x="6487777" y="5350911"/>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25"/>
              <p:cNvSpPr/>
              <p:nvPr/>
            </p:nvSpPr>
            <p:spPr>
              <a:xfrm>
                <a:off x="7242666" y="6225853"/>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25"/>
              <p:cNvSpPr/>
              <p:nvPr/>
            </p:nvSpPr>
            <p:spPr>
              <a:xfrm>
                <a:off x="7242666" y="6007526"/>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25"/>
              <p:cNvSpPr/>
              <p:nvPr/>
            </p:nvSpPr>
            <p:spPr>
              <a:xfrm>
                <a:off x="7242666" y="5788926"/>
                <a:ext cx="119508" cy="118963"/>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25"/>
              <p:cNvSpPr/>
              <p:nvPr/>
            </p:nvSpPr>
            <p:spPr>
              <a:xfrm>
                <a:off x="7242666" y="6659240"/>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25"/>
              <p:cNvSpPr/>
              <p:nvPr/>
            </p:nvSpPr>
            <p:spPr>
              <a:xfrm>
                <a:off x="7242666" y="4043126"/>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25"/>
              <p:cNvSpPr/>
              <p:nvPr/>
            </p:nvSpPr>
            <p:spPr>
              <a:xfrm>
                <a:off x="7242666" y="6444452"/>
                <a:ext cx="119508" cy="119236"/>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25"/>
              <p:cNvSpPr/>
              <p:nvPr/>
            </p:nvSpPr>
            <p:spPr>
              <a:xfrm>
                <a:off x="7242666" y="5137212"/>
                <a:ext cx="119508" cy="119236"/>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25"/>
              <p:cNvSpPr/>
              <p:nvPr/>
            </p:nvSpPr>
            <p:spPr>
              <a:xfrm>
                <a:off x="7242666" y="4480597"/>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25"/>
              <p:cNvSpPr/>
              <p:nvPr/>
            </p:nvSpPr>
            <p:spPr>
              <a:xfrm>
                <a:off x="7242666" y="5350911"/>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25"/>
              <p:cNvSpPr/>
              <p:nvPr/>
            </p:nvSpPr>
            <p:spPr>
              <a:xfrm>
                <a:off x="7242666" y="4699197"/>
                <a:ext cx="119508" cy="119508"/>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25"/>
              <p:cNvSpPr/>
              <p:nvPr/>
            </p:nvSpPr>
            <p:spPr>
              <a:xfrm>
                <a:off x="7242666" y="4262270"/>
                <a:ext cx="119508" cy="119236"/>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25"/>
              <p:cNvSpPr/>
              <p:nvPr/>
            </p:nvSpPr>
            <p:spPr>
              <a:xfrm>
                <a:off x="7242666" y="7096167"/>
                <a:ext cx="119508" cy="118963"/>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25"/>
              <p:cNvSpPr/>
              <p:nvPr/>
            </p:nvSpPr>
            <p:spPr>
              <a:xfrm>
                <a:off x="7242666" y="4917796"/>
                <a:ext cx="119508" cy="119236"/>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25"/>
              <p:cNvSpPr/>
              <p:nvPr/>
            </p:nvSpPr>
            <p:spPr>
              <a:xfrm>
                <a:off x="7242666" y="5569510"/>
                <a:ext cx="119508" cy="119236"/>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25"/>
              <p:cNvSpPr/>
              <p:nvPr/>
            </p:nvSpPr>
            <p:spPr>
              <a:xfrm>
                <a:off x="7505910"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25"/>
              <p:cNvSpPr/>
              <p:nvPr/>
            </p:nvSpPr>
            <p:spPr>
              <a:xfrm>
                <a:off x="7505910"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25"/>
              <p:cNvSpPr/>
              <p:nvPr/>
            </p:nvSpPr>
            <p:spPr>
              <a:xfrm>
                <a:off x="7505910"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25"/>
              <p:cNvSpPr/>
              <p:nvPr/>
            </p:nvSpPr>
            <p:spPr>
              <a:xfrm>
                <a:off x="7505910"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25"/>
              <p:cNvSpPr/>
              <p:nvPr/>
            </p:nvSpPr>
            <p:spPr>
              <a:xfrm>
                <a:off x="7505910"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25"/>
              <p:cNvSpPr/>
              <p:nvPr/>
            </p:nvSpPr>
            <p:spPr>
              <a:xfrm>
                <a:off x="7505910"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25"/>
              <p:cNvSpPr/>
              <p:nvPr/>
            </p:nvSpPr>
            <p:spPr>
              <a:xfrm>
                <a:off x="7505910"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25"/>
              <p:cNvSpPr/>
              <p:nvPr/>
            </p:nvSpPr>
            <p:spPr>
              <a:xfrm>
                <a:off x="7505910"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25"/>
              <p:cNvSpPr/>
              <p:nvPr/>
            </p:nvSpPr>
            <p:spPr>
              <a:xfrm>
                <a:off x="7505910"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25"/>
              <p:cNvSpPr/>
              <p:nvPr/>
            </p:nvSpPr>
            <p:spPr>
              <a:xfrm>
                <a:off x="7242666" y="6877567"/>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25"/>
              <p:cNvSpPr/>
              <p:nvPr/>
            </p:nvSpPr>
            <p:spPr>
              <a:xfrm>
                <a:off x="7505910"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25"/>
              <p:cNvSpPr/>
              <p:nvPr/>
            </p:nvSpPr>
            <p:spPr>
              <a:xfrm>
                <a:off x="7505910"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25"/>
              <p:cNvSpPr/>
              <p:nvPr/>
            </p:nvSpPr>
            <p:spPr>
              <a:xfrm>
                <a:off x="7014811"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25"/>
              <p:cNvSpPr/>
              <p:nvPr/>
            </p:nvSpPr>
            <p:spPr>
              <a:xfrm>
                <a:off x="6751294"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25"/>
              <p:cNvSpPr/>
              <p:nvPr/>
            </p:nvSpPr>
            <p:spPr>
              <a:xfrm>
                <a:off x="7014811" y="3828883"/>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25"/>
              <p:cNvSpPr/>
              <p:nvPr/>
            </p:nvSpPr>
            <p:spPr>
              <a:xfrm>
                <a:off x="6751294"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25"/>
              <p:cNvSpPr/>
              <p:nvPr/>
            </p:nvSpPr>
            <p:spPr>
              <a:xfrm>
                <a:off x="6751294"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25"/>
              <p:cNvSpPr/>
              <p:nvPr/>
            </p:nvSpPr>
            <p:spPr>
              <a:xfrm>
                <a:off x="7014811"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25"/>
              <p:cNvSpPr/>
              <p:nvPr/>
            </p:nvSpPr>
            <p:spPr>
              <a:xfrm>
                <a:off x="7014811"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25"/>
              <p:cNvSpPr/>
              <p:nvPr/>
            </p:nvSpPr>
            <p:spPr>
              <a:xfrm>
                <a:off x="6751294"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25"/>
              <p:cNvSpPr/>
              <p:nvPr/>
            </p:nvSpPr>
            <p:spPr>
              <a:xfrm>
                <a:off x="7242666" y="3828883"/>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25"/>
              <p:cNvSpPr/>
              <p:nvPr/>
            </p:nvSpPr>
            <p:spPr>
              <a:xfrm>
                <a:off x="6751294"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25"/>
              <p:cNvSpPr/>
              <p:nvPr/>
            </p:nvSpPr>
            <p:spPr>
              <a:xfrm>
                <a:off x="6751294"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25"/>
              <p:cNvSpPr/>
              <p:nvPr/>
            </p:nvSpPr>
            <p:spPr>
              <a:xfrm>
                <a:off x="7014811"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25"/>
              <p:cNvSpPr/>
              <p:nvPr/>
            </p:nvSpPr>
            <p:spPr>
              <a:xfrm>
                <a:off x="6751294"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25"/>
              <p:cNvSpPr/>
              <p:nvPr/>
            </p:nvSpPr>
            <p:spPr>
              <a:xfrm>
                <a:off x="6751294"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25"/>
              <p:cNvSpPr/>
              <p:nvPr/>
            </p:nvSpPr>
            <p:spPr>
              <a:xfrm>
                <a:off x="7014811"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25"/>
              <p:cNvSpPr/>
              <p:nvPr/>
            </p:nvSpPr>
            <p:spPr>
              <a:xfrm>
                <a:off x="7014811"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25"/>
              <p:cNvSpPr/>
              <p:nvPr/>
            </p:nvSpPr>
            <p:spPr>
              <a:xfrm>
                <a:off x="7014811" y="6877567"/>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25"/>
              <p:cNvSpPr/>
              <p:nvPr/>
            </p:nvSpPr>
            <p:spPr>
              <a:xfrm>
                <a:off x="7014811"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25"/>
              <p:cNvSpPr/>
              <p:nvPr/>
            </p:nvSpPr>
            <p:spPr>
              <a:xfrm>
                <a:off x="7014811"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25"/>
              <p:cNvSpPr/>
              <p:nvPr/>
            </p:nvSpPr>
            <p:spPr>
              <a:xfrm>
                <a:off x="7014811"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25"/>
              <p:cNvSpPr/>
              <p:nvPr/>
            </p:nvSpPr>
            <p:spPr>
              <a:xfrm>
                <a:off x="7266894" y="3686235"/>
                <a:ext cx="93374" cy="43556"/>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25"/>
              <p:cNvSpPr/>
              <p:nvPr/>
            </p:nvSpPr>
            <p:spPr>
              <a:xfrm>
                <a:off x="7014811"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25"/>
              <p:cNvSpPr/>
              <p:nvPr/>
            </p:nvSpPr>
            <p:spPr>
              <a:xfrm>
                <a:off x="7014811"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25"/>
              <p:cNvSpPr/>
              <p:nvPr/>
            </p:nvSpPr>
            <p:spPr>
              <a:xfrm>
                <a:off x="6751294"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25"/>
              <p:cNvSpPr/>
              <p:nvPr/>
            </p:nvSpPr>
            <p:spPr>
              <a:xfrm>
                <a:off x="7014811"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25"/>
              <p:cNvSpPr/>
              <p:nvPr/>
            </p:nvSpPr>
            <p:spPr>
              <a:xfrm>
                <a:off x="7014811"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64" name="Google Shape;8564;p25"/>
            <p:cNvSpPr/>
            <p:nvPr/>
          </p:nvSpPr>
          <p:spPr>
            <a:xfrm rot="449097">
              <a:off x="-88754" y="868467"/>
              <a:ext cx="701216" cy="666940"/>
            </a:xfrm>
            <a:custGeom>
              <a:rect b="b" l="l" r="r" t="t"/>
              <a:pathLst>
                <a:path extrusionOk="0" h="6674" w="7017">
                  <a:moveTo>
                    <a:pt x="3508" y="1"/>
                  </a:moveTo>
                  <a:lnTo>
                    <a:pt x="2423" y="2198"/>
                  </a:lnTo>
                  <a:lnTo>
                    <a:pt x="0" y="2551"/>
                  </a:lnTo>
                  <a:lnTo>
                    <a:pt x="1754" y="4260"/>
                  </a:lnTo>
                  <a:lnTo>
                    <a:pt x="1339" y="6674"/>
                  </a:lnTo>
                  <a:lnTo>
                    <a:pt x="3508" y="5534"/>
                  </a:lnTo>
                  <a:lnTo>
                    <a:pt x="5676" y="6674"/>
                  </a:lnTo>
                  <a:lnTo>
                    <a:pt x="5262" y="4260"/>
                  </a:lnTo>
                  <a:lnTo>
                    <a:pt x="7016" y="2551"/>
                  </a:lnTo>
                  <a:lnTo>
                    <a:pt x="4592" y="2198"/>
                  </a:lnTo>
                  <a:lnTo>
                    <a:pt x="35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25"/>
          <p:cNvGrpSpPr/>
          <p:nvPr/>
        </p:nvGrpSpPr>
        <p:grpSpPr>
          <a:xfrm rot="2574614">
            <a:off x="-1516393" y="1273348"/>
            <a:ext cx="3265978" cy="215394"/>
            <a:chOff x="4006706" y="264806"/>
            <a:chExt cx="3553286" cy="234342"/>
          </a:xfrm>
        </p:grpSpPr>
        <p:sp>
          <p:nvSpPr>
            <p:cNvPr id="8566" name="Google Shape;8566;p25"/>
            <p:cNvSpPr/>
            <p:nvPr/>
          </p:nvSpPr>
          <p:spPr>
            <a:xfrm>
              <a:off x="4006706" y="264806"/>
              <a:ext cx="3553286" cy="234342"/>
            </a:xfrm>
            <a:custGeom>
              <a:rect b="b" l="l" r="r" t="t"/>
              <a:pathLst>
                <a:path extrusionOk="0" h="3962" w="60075">
                  <a:moveTo>
                    <a:pt x="95" y="1"/>
                  </a:moveTo>
                  <a:cubicBezTo>
                    <a:pt x="42" y="1"/>
                    <a:pt x="1" y="44"/>
                    <a:pt x="1" y="96"/>
                  </a:cubicBezTo>
                  <a:lnTo>
                    <a:pt x="1" y="3866"/>
                  </a:lnTo>
                  <a:cubicBezTo>
                    <a:pt x="1" y="3917"/>
                    <a:pt x="44" y="3962"/>
                    <a:pt x="95" y="3962"/>
                  </a:cubicBezTo>
                  <a:lnTo>
                    <a:pt x="59979" y="3962"/>
                  </a:lnTo>
                  <a:cubicBezTo>
                    <a:pt x="60033" y="3962"/>
                    <a:pt x="60075" y="3917"/>
                    <a:pt x="60075" y="3866"/>
                  </a:cubicBezTo>
                  <a:lnTo>
                    <a:pt x="60075" y="96"/>
                  </a:lnTo>
                  <a:cubicBezTo>
                    <a:pt x="60075" y="44"/>
                    <a:pt x="60032" y="1"/>
                    <a:pt x="599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25"/>
            <p:cNvSpPr/>
            <p:nvPr/>
          </p:nvSpPr>
          <p:spPr>
            <a:xfrm>
              <a:off x="4170784" y="326793"/>
              <a:ext cx="3293569" cy="110310"/>
            </a:xfrm>
            <a:custGeom>
              <a:rect b="b" l="l" r="r" t="t"/>
              <a:pathLst>
                <a:path extrusionOk="0" h="1865" w="55684">
                  <a:moveTo>
                    <a:pt x="1378" y="1"/>
                  </a:moveTo>
                  <a:lnTo>
                    <a:pt x="834" y="342"/>
                  </a:lnTo>
                  <a:lnTo>
                    <a:pt x="224" y="143"/>
                  </a:lnTo>
                  <a:lnTo>
                    <a:pt x="376" y="771"/>
                  </a:lnTo>
                  <a:lnTo>
                    <a:pt x="1" y="1294"/>
                  </a:lnTo>
                  <a:lnTo>
                    <a:pt x="640" y="1340"/>
                  </a:lnTo>
                  <a:lnTo>
                    <a:pt x="1016" y="1863"/>
                  </a:lnTo>
                  <a:lnTo>
                    <a:pt x="1258" y="1267"/>
                  </a:lnTo>
                  <a:lnTo>
                    <a:pt x="1867" y="1066"/>
                  </a:lnTo>
                  <a:lnTo>
                    <a:pt x="1378" y="647"/>
                  </a:lnTo>
                  <a:lnTo>
                    <a:pt x="1378" y="1"/>
                  </a:lnTo>
                  <a:close/>
                  <a:moveTo>
                    <a:pt x="4367" y="1"/>
                  </a:moveTo>
                  <a:lnTo>
                    <a:pt x="3823" y="342"/>
                  </a:lnTo>
                  <a:lnTo>
                    <a:pt x="3213" y="143"/>
                  </a:lnTo>
                  <a:lnTo>
                    <a:pt x="3365" y="771"/>
                  </a:lnTo>
                  <a:lnTo>
                    <a:pt x="2990" y="1294"/>
                  </a:lnTo>
                  <a:lnTo>
                    <a:pt x="3629" y="1340"/>
                  </a:lnTo>
                  <a:lnTo>
                    <a:pt x="4005" y="1863"/>
                  </a:lnTo>
                  <a:lnTo>
                    <a:pt x="4247" y="1267"/>
                  </a:lnTo>
                  <a:lnTo>
                    <a:pt x="4856" y="1066"/>
                  </a:lnTo>
                  <a:lnTo>
                    <a:pt x="4367" y="647"/>
                  </a:lnTo>
                  <a:lnTo>
                    <a:pt x="4367" y="1"/>
                  </a:lnTo>
                  <a:close/>
                  <a:moveTo>
                    <a:pt x="7358" y="1"/>
                  </a:moveTo>
                  <a:lnTo>
                    <a:pt x="6813" y="342"/>
                  </a:lnTo>
                  <a:lnTo>
                    <a:pt x="6204" y="143"/>
                  </a:lnTo>
                  <a:lnTo>
                    <a:pt x="6356" y="771"/>
                  </a:lnTo>
                  <a:lnTo>
                    <a:pt x="5980" y="1294"/>
                  </a:lnTo>
                  <a:lnTo>
                    <a:pt x="6620" y="1340"/>
                  </a:lnTo>
                  <a:lnTo>
                    <a:pt x="6997" y="1863"/>
                  </a:lnTo>
                  <a:lnTo>
                    <a:pt x="7237" y="1267"/>
                  </a:lnTo>
                  <a:lnTo>
                    <a:pt x="7847" y="1066"/>
                  </a:lnTo>
                  <a:lnTo>
                    <a:pt x="7358" y="647"/>
                  </a:lnTo>
                  <a:lnTo>
                    <a:pt x="7358" y="1"/>
                  </a:lnTo>
                  <a:close/>
                  <a:moveTo>
                    <a:pt x="10347" y="1"/>
                  </a:moveTo>
                  <a:lnTo>
                    <a:pt x="9802" y="342"/>
                  </a:lnTo>
                  <a:lnTo>
                    <a:pt x="9193" y="143"/>
                  </a:lnTo>
                  <a:lnTo>
                    <a:pt x="9345" y="771"/>
                  </a:lnTo>
                  <a:lnTo>
                    <a:pt x="8969" y="1294"/>
                  </a:lnTo>
                  <a:lnTo>
                    <a:pt x="9609" y="1340"/>
                  </a:lnTo>
                  <a:lnTo>
                    <a:pt x="9986" y="1863"/>
                  </a:lnTo>
                  <a:lnTo>
                    <a:pt x="10226" y="1267"/>
                  </a:lnTo>
                  <a:lnTo>
                    <a:pt x="10836" y="1066"/>
                  </a:lnTo>
                  <a:lnTo>
                    <a:pt x="10347" y="647"/>
                  </a:lnTo>
                  <a:lnTo>
                    <a:pt x="10347" y="1"/>
                  </a:lnTo>
                  <a:close/>
                  <a:moveTo>
                    <a:pt x="13337" y="1"/>
                  </a:moveTo>
                  <a:lnTo>
                    <a:pt x="12792" y="342"/>
                  </a:lnTo>
                  <a:lnTo>
                    <a:pt x="12183" y="143"/>
                  </a:lnTo>
                  <a:lnTo>
                    <a:pt x="12337" y="771"/>
                  </a:lnTo>
                  <a:lnTo>
                    <a:pt x="11960" y="1294"/>
                  </a:lnTo>
                  <a:lnTo>
                    <a:pt x="12599" y="1340"/>
                  </a:lnTo>
                  <a:lnTo>
                    <a:pt x="12976" y="1863"/>
                  </a:lnTo>
                  <a:lnTo>
                    <a:pt x="13218" y="1267"/>
                  </a:lnTo>
                  <a:lnTo>
                    <a:pt x="13828" y="1066"/>
                  </a:lnTo>
                  <a:lnTo>
                    <a:pt x="13337" y="647"/>
                  </a:lnTo>
                  <a:lnTo>
                    <a:pt x="13337" y="1"/>
                  </a:lnTo>
                  <a:close/>
                  <a:moveTo>
                    <a:pt x="16326" y="1"/>
                  </a:moveTo>
                  <a:lnTo>
                    <a:pt x="15781" y="342"/>
                  </a:lnTo>
                  <a:lnTo>
                    <a:pt x="15172" y="143"/>
                  </a:lnTo>
                  <a:lnTo>
                    <a:pt x="15326" y="771"/>
                  </a:lnTo>
                  <a:lnTo>
                    <a:pt x="14949" y="1294"/>
                  </a:lnTo>
                  <a:lnTo>
                    <a:pt x="15588" y="1340"/>
                  </a:lnTo>
                  <a:lnTo>
                    <a:pt x="15965" y="1863"/>
                  </a:lnTo>
                  <a:lnTo>
                    <a:pt x="16207" y="1267"/>
                  </a:lnTo>
                  <a:lnTo>
                    <a:pt x="16817" y="1066"/>
                  </a:lnTo>
                  <a:lnTo>
                    <a:pt x="16326" y="647"/>
                  </a:lnTo>
                  <a:lnTo>
                    <a:pt x="16326" y="1"/>
                  </a:lnTo>
                  <a:close/>
                  <a:moveTo>
                    <a:pt x="19315" y="1"/>
                  </a:moveTo>
                  <a:lnTo>
                    <a:pt x="18770" y="342"/>
                  </a:lnTo>
                  <a:lnTo>
                    <a:pt x="18161" y="143"/>
                  </a:lnTo>
                  <a:lnTo>
                    <a:pt x="18315" y="771"/>
                  </a:lnTo>
                  <a:lnTo>
                    <a:pt x="17938" y="1294"/>
                  </a:lnTo>
                  <a:lnTo>
                    <a:pt x="18577" y="1340"/>
                  </a:lnTo>
                  <a:lnTo>
                    <a:pt x="18954" y="1863"/>
                  </a:lnTo>
                  <a:lnTo>
                    <a:pt x="19196" y="1267"/>
                  </a:lnTo>
                  <a:lnTo>
                    <a:pt x="19806" y="1066"/>
                  </a:lnTo>
                  <a:lnTo>
                    <a:pt x="19315" y="647"/>
                  </a:lnTo>
                  <a:lnTo>
                    <a:pt x="19315" y="1"/>
                  </a:lnTo>
                  <a:close/>
                  <a:moveTo>
                    <a:pt x="22307" y="1"/>
                  </a:moveTo>
                  <a:lnTo>
                    <a:pt x="21762" y="342"/>
                  </a:lnTo>
                  <a:lnTo>
                    <a:pt x="21153" y="143"/>
                  </a:lnTo>
                  <a:lnTo>
                    <a:pt x="21305" y="771"/>
                  </a:lnTo>
                  <a:lnTo>
                    <a:pt x="20928" y="1294"/>
                  </a:lnTo>
                  <a:lnTo>
                    <a:pt x="21569" y="1340"/>
                  </a:lnTo>
                  <a:lnTo>
                    <a:pt x="21944" y="1863"/>
                  </a:lnTo>
                  <a:lnTo>
                    <a:pt x="22187" y="1267"/>
                  </a:lnTo>
                  <a:lnTo>
                    <a:pt x="22796" y="1066"/>
                  </a:lnTo>
                  <a:lnTo>
                    <a:pt x="22307" y="647"/>
                  </a:lnTo>
                  <a:lnTo>
                    <a:pt x="22307" y="1"/>
                  </a:lnTo>
                  <a:close/>
                  <a:moveTo>
                    <a:pt x="25296" y="1"/>
                  </a:moveTo>
                  <a:lnTo>
                    <a:pt x="24751" y="342"/>
                  </a:lnTo>
                  <a:lnTo>
                    <a:pt x="24142" y="143"/>
                  </a:lnTo>
                  <a:lnTo>
                    <a:pt x="24294" y="771"/>
                  </a:lnTo>
                  <a:lnTo>
                    <a:pt x="23917" y="1294"/>
                  </a:lnTo>
                  <a:lnTo>
                    <a:pt x="24558" y="1340"/>
                  </a:lnTo>
                  <a:lnTo>
                    <a:pt x="24933" y="1863"/>
                  </a:lnTo>
                  <a:lnTo>
                    <a:pt x="25176" y="1267"/>
                  </a:lnTo>
                  <a:lnTo>
                    <a:pt x="25785" y="1066"/>
                  </a:lnTo>
                  <a:lnTo>
                    <a:pt x="25296" y="647"/>
                  </a:lnTo>
                  <a:lnTo>
                    <a:pt x="25296" y="1"/>
                  </a:lnTo>
                  <a:close/>
                  <a:moveTo>
                    <a:pt x="28287" y="1"/>
                  </a:moveTo>
                  <a:lnTo>
                    <a:pt x="27742" y="342"/>
                  </a:lnTo>
                  <a:lnTo>
                    <a:pt x="27133" y="143"/>
                  </a:lnTo>
                  <a:lnTo>
                    <a:pt x="27284" y="771"/>
                  </a:lnTo>
                  <a:lnTo>
                    <a:pt x="26909" y="1294"/>
                  </a:lnTo>
                  <a:lnTo>
                    <a:pt x="27548" y="1340"/>
                  </a:lnTo>
                  <a:lnTo>
                    <a:pt x="27924" y="1863"/>
                  </a:lnTo>
                  <a:lnTo>
                    <a:pt x="28166" y="1267"/>
                  </a:lnTo>
                  <a:lnTo>
                    <a:pt x="28775" y="1066"/>
                  </a:lnTo>
                  <a:lnTo>
                    <a:pt x="28287" y="647"/>
                  </a:lnTo>
                  <a:lnTo>
                    <a:pt x="28287" y="1"/>
                  </a:lnTo>
                  <a:close/>
                  <a:moveTo>
                    <a:pt x="31276" y="1"/>
                  </a:moveTo>
                  <a:lnTo>
                    <a:pt x="30731" y="342"/>
                  </a:lnTo>
                  <a:lnTo>
                    <a:pt x="30122" y="143"/>
                  </a:lnTo>
                  <a:lnTo>
                    <a:pt x="30273" y="771"/>
                  </a:lnTo>
                  <a:lnTo>
                    <a:pt x="29898" y="1294"/>
                  </a:lnTo>
                  <a:lnTo>
                    <a:pt x="30537" y="1340"/>
                  </a:lnTo>
                  <a:lnTo>
                    <a:pt x="30913" y="1863"/>
                  </a:lnTo>
                  <a:lnTo>
                    <a:pt x="31155" y="1267"/>
                  </a:lnTo>
                  <a:lnTo>
                    <a:pt x="31764" y="1066"/>
                  </a:lnTo>
                  <a:lnTo>
                    <a:pt x="31276" y="647"/>
                  </a:lnTo>
                  <a:lnTo>
                    <a:pt x="31276" y="1"/>
                  </a:lnTo>
                  <a:close/>
                  <a:moveTo>
                    <a:pt x="34266" y="1"/>
                  </a:moveTo>
                  <a:lnTo>
                    <a:pt x="33721" y="342"/>
                  </a:lnTo>
                  <a:lnTo>
                    <a:pt x="33112" y="143"/>
                  </a:lnTo>
                  <a:lnTo>
                    <a:pt x="33264" y="771"/>
                  </a:lnTo>
                  <a:lnTo>
                    <a:pt x="32888" y="1294"/>
                  </a:lnTo>
                  <a:lnTo>
                    <a:pt x="33528" y="1340"/>
                  </a:lnTo>
                  <a:lnTo>
                    <a:pt x="33905" y="1863"/>
                  </a:lnTo>
                  <a:lnTo>
                    <a:pt x="34146" y="1267"/>
                  </a:lnTo>
                  <a:lnTo>
                    <a:pt x="34755" y="1066"/>
                  </a:lnTo>
                  <a:lnTo>
                    <a:pt x="34266" y="647"/>
                  </a:lnTo>
                  <a:lnTo>
                    <a:pt x="34266" y="1"/>
                  </a:lnTo>
                  <a:close/>
                  <a:moveTo>
                    <a:pt x="37255" y="1"/>
                  </a:moveTo>
                  <a:lnTo>
                    <a:pt x="36710" y="342"/>
                  </a:lnTo>
                  <a:lnTo>
                    <a:pt x="36101" y="143"/>
                  </a:lnTo>
                  <a:lnTo>
                    <a:pt x="36253" y="771"/>
                  </a:lnTo>
                  <a:lnTo>
                    <a:pt x="35877" y="1294"/>
                  </a:lnTo>
                  <a:lnTo>
                    <a:pt x="36517" y="1340"/>
                  </a:lnTo>
                  <a:lnTo>
                    <a:pt x="36894" y="1863"/>
                  </a:lnTo>
                  <a:lnTo>
                    <a:pt x="37135" y="1267"/>
                  </a:lnTo>
                  <a:lnTo>
                    <a:pt x="37744" y="1066"/>
                  </a:lnTo>
                  <a:lnTo>
                    <a:pt x="37255" y="647"/>
                  </a:lnTo>
                  <a:lnTo>
                    <a:pt x="37255" y="1"/>
                  </a:lnTo>
                  <a:close/>
                  <a:moveTo>
                    <a:pt x="40245" y="1"/>
                  </a:moveTo>
                  <a:lnTo>
                    <a:pt x="39701" y="342"/>
                  </a:lnTo>
                  <a:lnTo>
                    <a:pt x="39091" y="143"/>
                  </a:lnTo>
                  <a:lnTo>
                    <a:pt x="39245" y="771"/>
                  </a:lnTo>
                  <a:lnTo>
                    <a:pt x="38868" y="1294"/>
                  </a:lnTo>
                  <a:lnTo>
                    <a:pt x="39507" y="1340"/>
                  </a:lnTo>
                  <a:lnTo>
                    <a:pt x="39884" y="1863"/>
                  </a:lnTo>
                  <a:lnTo>
                    <a:pt x="40126" y="1267"/>
                  </a:lnTo>
                  <a:lnTo>
                    <a:pt x="40736" y="1066"/>
                  </a:lnTo>
                  <a:lnTo>
                    <a:pt x="40245" y="647"/>
                  </a:lnTo>
                  <a:lnTo>
                    <a:pt x="40245" y="1"/>
                  </a:lnTo>
                  <a:close/>
                  <a:moveTo>
                    <a:pt x="43234" y="1"/>
                  </a:moveTo>
                  <a:lnTo>
                    <a:pt x="42690" y="342"/>
                  </a:lnTo>
                  <a:lnTo>
                    <a:pt x="42080" y="143"/>
                  </a:lnTo>
                  <a:lnTo>
                    <a:pt x="42234" y="771"/>
                  </a:lnTo>
                  <a:lnTo>
                    <a:pt x="41857" y="1294"/>
                  </a:lnTo>
                  <a:lnTo>
                    <a:pt x="42496" y="1340"/>
                  </a:lnTo>
                  <a:lnTo>
                    <a:pt x="42873" y="1863"/>
                  </a:lnTo>
                  <a:lnTo>
                    <a:pt x="43115" y="1267"/>
                  </a:lnTo>
                  <a:lnTo>
                    <a:pt x="43725" y="1066"/>
                  </a:lnTo>
                  <a:lnTo>
                    <a:pt x="43234" y="647"/>
                  </a:lnTo>
                  <a:lnTo>
                    <a:pt x="43234" y="1"/>
                  </a:lnTo>
                  <a:close/>
                  <a:moveTo>
                    <a:pt x="46226" y="1"/>
                  </a:moveTo>
                  <a:lnTo>
                    <a:pt x="45682" y="342"/>
                  </a:lnTo>
                  <a:lnTo>
                    <a:pt x="45072" y="143"/>
                  </a:lnTo>
                  <a:lnTo>
                    <a:pt x="45224" y="771"/>
                  </a:lnTo>
                  <a:lnTo>
                    <a:pt x="44847" y="1294"/>
                  </a:lnTo>
                  <a:lnTo>
                    <a:pt x="45488" y="1340"/>
                  </a:lnTo>
                  <a:lnTo>
                    <a:pt x="45864" y="1863"/>
                  </a:lnTo>
                  <a:lnTo>
                    <a:pt x="46106" y="1267"/>
                  </a:lnTo>
                  <a:lnTo>
                    <a:pt x="46715" y="1066"/>
                  </a:lnTo>
                  <a:lnTo>
                    <a:pt x="46226" y="647"/>
                  </a:lnTo>
                  <a:lnTo>
                    <a:pt x="46226" y="1"/>
                  </a:lnTo>
                  <a:close/>
                  <a:moveTo>
                    <a:pt x="49215" y="1"/>
                  </a:moveTo>
                  <a:lnTo>
                    <a:pt x="48671" y="342"/>
                  </a:lnTo>
                  <a:lnTo>
                    <a:pt x="48061" y="143"/>
                  </a:lnTo>
                  <a:lnTo>
                    <a:pt x="48213" y="771"/>
                  </a:lnTo>
                  <a:lnTo>
                    <a:pt x="47836" y="1294"/>
                  </a:lnTo>
                  <a:lnTo>
                    <a:pt x="48477" y="1340"/>
                  </a:lnTo>
                  <a:lnTo>
                    <a:pt x="48853" y="1863"/>
                  </a:lnTo>
                  <a:lnTo>
                    <a:pt x="49095" y="1267"/>
                  </a:lnTo>
                  <a:lnTo>
                    <a:pt x="49704" y="1066"/>
                  </a:lnTo>
                  <a:lnTo>
                    <a:pt x="49215" y="647"/>
                  </a:lnTo>
                  <a:lnTo>
                    <a:pt x="49215" y="1"/>
                  </a:lnTo>
                  <a:close/>
                  <a:moveTo>
                    <a:pt x="52206" y="1"/>
                  </a:moveTo>
                  <a:lnTo>
                    <a:pt x="51661" y="342"/>
                  </a:lnTo>
                  <a:lnTo>
                    <a:pt x="51052" y="143"/>
                  </a:lnTo>
                  <a:lnTo>
                    <a:pt x="51204" y="771"/>
                  </a:lnTo>
                  <a:lnTo>
                    <a:pt x="50828" y="1294"/>
                  </a:lnTo>
                  <a:lnTo>
                    <a:pt x="51467" y="1340"/>
                  </a:lnTo>
                  <a:lnTo>
                    <a:pt x="51843" y="1863"/>
                  </a:lnTo>
                  <a:lnTo>
                    <a:pt x="52085" y="1267"/>
                  </a:lnTo>
                  <a:lnTo>
                    <a:pt x="52695" y="1066"/>
                  </a:lnTo>
                  <a:lnTo>
                    <a:pt x="52206" y="647"/>
                  </a:lnTo>
                  <a:lnTo>
                    <a:pt x="52206" y="1"/>
                  </a:lnTo>
                  <a:close/>
                  <a:moveTo>
                    <a:pt x="55195" y="2"/>
                  </a:moveTo>
                  <a:lnTo>
                    <a:pt x="54650" y="344"/>
                  </a:lnTo>
                  <a:lnTo>
                    <a:pt x="54041" y="144"/>
                  </a:lnTo>
                  <a:lnTo>
                    <a:pt x="54193" y="772"/>
                  </a:lnTo>
                  <a:lnTo>
                    <a:pt x="53816" y="1295"/>
                  </a:lnTo>
                  <a:lnTo>
                    <a:pt x="54456" y="1341"/>
                  </a:lnTo>
                  <a:lnTo>
                    <a:pt x="54832" y="1865"/>
                  </a:lnTo>
                  <a:lnTo>
                    <a:pt x="55074" y="1268"/>
                  </a:lnTo>
                  <a:lnTo>
                    <a:pt x="55684" y="1067"/>
                  </a:lnTo>
                  <a:lnTo>
                    <a:pt x="55195" y="650"/>
                  </a:lnTo>
                  <a:lnTo>
                    <a:pt x="55195" y="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0" name="Shape 9940"/>
        <p:cNvGrpSpPr/>
        <p:nvPr/>
      </p:nvGrpSpPr>
      <p:grpSpPr>
        <a:xfrm>
          <a:off x="0" y="0"/>
          <a:ext cx="0" cy="0"/>
          <a:chOff x="0" y="0"/>
          <a:chExt cx="0" cy="0"/>
        </a:xfrm>
      </p:grpSpPr>
      <p:pic>
        <p:nvPicPr>
          <p:cNvPr id="9941" name="Google Shape;9941;p34"/>
          <p:cNvPicPr preferRelativeResize="0"/>
          <p:nvPr>
            <p:ph idx="2" type="pic"/>
          </p:nvPr>
        </p:nvPicPr>
        <p:blipFill rotWithShape="1">
          <a:blip r:embed="rId3">
            <a:alphaModFix/>
          </a:blip>
          <a:srcRect b="0" l="0" r="0" t="0"/>
          <a:stretch/>
        </p:blipFill>
        <p:spPr>
          <a:xfrm>
            <a:off x="0" y="0"/>
            <a:ext cx="9144000" cy="5143500"/>
          </a:xfrm>
          <a:prstGeom prst="rect">
            <a:avLst/>
          </a:prstGeom>
        </p:spPr>
      </p:pic>
      <p:sp>
        <p:nvSpPr>
          <p:cNvPr id="9942" name="Google Shape;9942;p34"/>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
        <p:nvSpPr>
          <p:cNvPr id="9943" name="Google Shape;9943;p34"/>
          <p:cNvSpPr/>
          <p:nvPr/>
        </p:nvSpPr>
        <p:spPr>
          <a:xfrm flipH="1" rot="-8100000">
            <a:off x="-971171" y="1121151"/>
            <a:ext cx="2045751" cy="576633"/>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4" name="Google Shape;9944;p34"/>
          <p:cNvGrpSpPr/>
          <p:nvPr/>
        </p:nvGrpSpPr>
        <p:grpSpPr>
          <a:xfrm>
            <a:off x="7974842" y="642476"/>
            <a:ext cx="862221" cy="862243"/>
            <a:chOff x="889892" y="922851"/>
            <a:chExt cx="862221" cy="862243"/>
          </a:xfrm>
        </p:grpSpPr>
        <p:sp>
          <p:nvSpPr>
            <p:cNvPr id="9945" name="Google Shape;9945;p34"/>
            <p:cNvSpPr/>
            <p:nvPr/>
          </p:nvSpPr>
          <p:spPr>
            <a:xfrm rot="178957">
              <a:off x="910687" y="943644"/>
              <a:ext cx="820629" cy="820655"/>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34"/>
            <p:cNvSpPr/>
            <p:nvPr/>
          </p:nvSpPr>
          <p:spPr>
            <a:xfrm rot="178957">
              <a:off x="1112769" y="1138634"/>
              <a:ext cx="418394" cy="397926"/>
            </a:xfrm>
            <a:custGeom>
              <a:rect b="b" l="l" r="r" t="t"/>
              <a:pathLst>
                <a:path extrusionOk="0" h="6674" w="7017">
                  <a:moveTo>
                    <a:pt x="3508" y="1"/>
                  </a:moveTo>
                  <a:lnTo>
                    <a:pt x="2423" y="2198"/>
                  </a:lnTo>
                  <a:lnTo>
                    <a:pt x="0" y="2551"/>
                  </a:lnTo>
                  <a:lnTo>
                    <a:pt x="1754" y="4260"/>
                  </a:lnTo>
                  <a:lnTo>
                    <a:pt x="1339" y="6674"/>
                  </a:lnTo>
                  <a:lnTo>
                    <a:pt x="3508" y="5534"/>
                  </a:lnTo>
                  <a:lnTo>
                    <a:pt x="5676" y="6674"/>
                  </a:lnTo>
                  <a:lnTo>
                    <a:pt x="5262" y="4260"/>
                  </a:lnTo>
                  <a:lnTo>
                    <a:pt x="7016" y="2551"/>
                  </a:lnTo>
                  <a:lnTo>
                    <a:pt x="4592" y="2198"/>
                  </a:lnTo>
                  <a:lnTo>
                    <a:pt x="350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7" name="Google Shape;9947;p34"/>
          <p:cNvGrpSpPr/>
          <p:nvPr/>
        </p:nvGrpSpPr>
        <p:grpSpPr>
          <a:xfrm>
            <a:off x="252271" y="2336623"/>
            <a:ext cx="706972" cy="657218"/>
            <a:chOff x="328471" y="2336623"/>
            <a:chExt cx="706972" cy="657218"/>
          </a:xfrm>
        </p:grpSpPr>
        <p:sp>
          <p:nvSpPr>
            <p:cNvPr id="9948" name="Google Shape;9948;p34"/>
            <p:cNvSpPr/>
            <p:nvPr/>
          </p:nvSpPr>
          <p:spPr>
            <a:xfrm>
              <a:off x="328471" y="2336623"/>
              <a:ext cx="463752" cy="397888"/>
            </a:xfrm>
            <a:custGeom>
              <a:rect b="b" l="l" r="r" t="t"/>
              <a:pathLst>
                <a:path extrusionOk="0" h="4203" w="4899">
                  <a:moveTo>
                    <a:pt x="3719" y="0"/>
                  </a:moveTo>
                  <a:cubicBezTo>
                    <a:pt x="3368" y="0"/>
                    <a:pt x="3011" y="159"/>
                    <a:pt x="2740" y="393"/>
                  </a:cubicBezTo>
                  <a:cubicBezTo>
                    <a:pt x="2439" y="653"/>
                    <a:pt x="2221" y="992"/>
                    <a:pt x="2023" y="1338"/>
                  </a:cubicBezTo>
                  <a:cubicBezTo>
                    <a:pt x="1842" y="1175"/>
                    <a:pt x="1649" y="1028"/>
                    <a:pt x="1428" y="929"/>
                  </a:cubicBezTo>
                  <a:cubicBezTo>
                    <a:pt x="1274" y="861"/>
                    <a:pt x="1102" y="822"/>
                    <a:pt x="933" y="822"/>
                  </a:cubicBezTo>
                  <a:cubicBezTo>
                    <a:pt x="742" y="822"/>
                    <a:pt x="554" y="872"/>
                    <a:pt x="402" y="988"/>
                  </a:cubicBezTo>
                  <a:cubicBezTo>
                    <a:pt x="56" y="1251"/>
                    <a:pt x="0" y="1769"/>
                    <a:pt x="154" y="2175"/>
                  </a:cubicBezTo>
                  <a:cubicBezTo>
                    <a:pt x="309" y="2579"/>
                    <a:pt x="625" y="2898"/>
                    <a:pt x="934" y="3203"/>
                  </a:cubicBezTo>
                  <a:cubicBezTo>
                    <a:pt x="1421" y="3685"/>
                    <a:pt x="2008" y="4203"/>
                    <a:pt x="2673" y="4203"/>
                  </a:cubicBezTo>
                  <a:cubicBezTo>
                    <a:pt x="2735" y="4203"/>
                    <a:pt x="2796" y="4198"/>
                    <a:pt x="2859" y="4189"/>
                  </a:cubicBezTo>
                  <a:cubicBezTo>
                    <a:pt x="3485" y="4096"/>
                    <a:pt x="3931" y="3540"/>
                    <a:pt x="4268" y="3002"/>
                  </a:cubicBezTo>
                  <a:cubicBezTo>
                    <a:pt x="4569" y="2524"/>
                    <a:pt x="4847" y="2000"/>
                    <a:pt x="4874" y="1437"/>
                  </a:cubicBezTo>
                  <a:cubicBezTo>
                    <a:pt x="4899" y="871"/>
                    <a:pt x="4615" y="253"/>
                    <a:pt x="4080" y="62"/>
                  </a:cubicBezTo>
                  <a:cubicBezTo>
                    <a:pt x="3963" y="20"/>
                    <a:pt x="3841" y="0"/>
                    <a:pt x="37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34"/>
            <p:cNvSpPr/>
            <p:nvPr/>
          </p:nvSpPr>
          <p:spPr>
            <a:xfrm>
              <a:off x="792218" y="2788941"/>
              <a:ext cx="243225" cy="204901"/>
            </a:xfrm>
            <a:custGeom>
              <a:rect b="b" l="l" r="r" t="t"/>
              <a:pathLst>
                <a:path extrusionOk="0" h="6651" w="7895">
                  <a:moveTo>
                    <a:pt x="2250" y="0"/>
                  </a:moveTo>
                  <a:cubicBezTo>
                    <a:pt x="1687" y="0"/>
                    <a:pt x="1141" y="362"/>
                    <a:pt x="819" y="838"/>
                  </a:cubicBezTo>
                  <a:cubicBezTo>
                    <a:pt x="446" y="1389"/>
                    <a:pt x="314" y="2064"/>
                    <a:pt x="214" y="2722"/>
                  </a:cubicBezTo>
                  <a:cubicBezTo>
                    <a:pt x="39" y="3880"/>
                    <a:pt x="0" y="5224"/>
                    <a:pt x="840" y="6039"/>
                  </a:cubicBezTo>
                  <a:cubicBezTo>
                    <a:pt x="1278" y="6464"/>
                    <a:pt x="1881" y="6650"/>
                    <a:pt x="2496" y="6650"/>
                  </a:cubicBezTo>
                  <a:cubicBezTo>
                    <a:pt x="2891" y="6650"/>
                    <a:pt x="3290" y="6574"/>
                    <a:pt x="3656" y="6435"/>
                  </a:cubicBezTo>
                  <a:cubicBezTo>
                    <a:pt x="4590" y="6081"/>
                    <a:pt x="5355" y="5390"/>
                    <a:pt x="6093" y="4715"/>
                  </a:cubicBezTo>
                  <a:cubicBezTo>
                    <a:pt x="6636" y="4219"/>
                    <a:pt x="7192" y="3704"/>
                    <a:pt x="7519" y="3045"/>
                  </a:cubicBezTo>
                  <a:cubicBezTo>
                    <a:pt x="7849" y="2382"/>
                    <a:pt x="7895" y="1531"/>
                    <a:pt x="7443" y="949"/>
                  </a:cubicBezTo>
                  <a:cubicBezTo>
                    <a:pt x="7108" y="515"/>
                    <a:pt x="6555" y="313"/>
                    <a:pt x="6000" y="313"/>
                  </a:cubicBezTo>
                  <a:cubicBezTo>
                    <a:pt x="5804" y="313"/>
                    <a:pt x="5609" y="338"/>
                    <a:pt x="5422" y="387"/>
                  </a:cubicBezTo>
                  <a:cubicBezTo>
                    <a:pt x="4705" y="576"/>
                    <a:pt x="4102" y="1053"/>
                    <a:pt x="3568" y="1568"/>
                  </a:cubicBezTo>
                  <a:lnTo>
                    <a:pt x="3274" y="1552"/>
                  </a:lnTo>
                  <a:cubicBezTo>
                    <a:pt x="3633" y="992"/>
                    <a:pt x="3167" y="169"/>
                    <a:pt x="2516" y="28"/>
                  </a:cubicBezTo>
                  <a:cubicBezTo>
                    <a:pt x="2427" y="9"/>
                    <a:pt x="2338" y="0"/>
                    <a:pt x="22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53" name="Shape 9953"/>
        <p:cNvGrpSpPr/>
        <p:nvPr/>
      </p:nvGrpSpPr>
      <p:grpSpPr>
        <a:xfrm>
          <a:off x="0" y="0"/>
          <a:ext cx="0" cy="0"/>
          <a:chOff x="0" y="0"/>
          <a:chExt cx="0" cy="0"/>
        </a:xfrm>
      </p:grpSpPr>
      <p:sp>
        <p:nvSpPr>
          <p:cNvPr id="9954" name="Google Shape;9954;p35"/>
          <p:cNvSpPr/>
          <p:nvPr/>
        </p:nvSpPr>
        <p:spPr>
          <a:xfrm rot="9900026">
            <a:off x="6993285" y="3037841"/>
            <a:ext cx="1179689" cy="1575312"/>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5" name="Google Shape;9955;p35"/>
          <p:cNvGrpSpPr/>
          <p:nvPr/>
        </p:nvGrpSpPr>
        <p:grpSpPr>
          <a:xfrm>
            <a:off x="1021471" y="1063057"/>
            <a:ext cx="1299763" cy="1300302"/>
            <a:chOff x="-518779" y="2492407"/>
            <a:chExt cx="1299763" cy="1300302"/>
          </a:xfrm>
        </p:grpSpPr>
        <p:sp>
          <p:nvSpPr>
            <p:cNvPr id="9956" name="Google Shape;9956;p35"/>
            <p:cNvSpPr/>
            <p:nvPr/>
          </p:nvSpPr>
          <p:spPr>
            <a:xfrm rot="83420">
              <a:off x="-503412" y="2507617"/>
              <a:ext cx="1269185" cy="1269277"/>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7" name="Google Shape;9957;p35"/>
            <p:cNvGrpSpPr/>
            <p:nvPr/>
          </p:nvGrpSpPr>
          <p:grpSpPr>
            <a:xfrm rot="84227">
              <a:off x="-503444" y="2510546"/>
              <a:ext cx="1239774" cy="1267167"/>
              <a:chOff x="6039144" y="3610556"/>
              <a:chExt cx="3659292" cy="3740144"/>
            </a:xfrm>
          </p:grpSpPr>
          <p:sp>
            <p:nvSpPr>
              <p:cNvPr id="9958" name="Google Shape;9958;p35"/>
              <p:cNvSpPr/>
              <p:nvPr/>
            </p:nvSpPr>
            <p:spPr>
              <a:xfrm>
                <a:off x="8296189"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35"/>
              <p:cNvSpPr/>
              <p:nvPr/>
            </p:nvSpPr>
            <p:spPr>
              <a:xfrm>
                <a:off x="8296189"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35"/>
              <p:cNvSpPr/>
              <p:nvPr/>
            </p:nvSpPr>
            <p:spPr>
              <a:xfrm>
                <a:off x="8296189"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35"/>
              <p:cNvSpPr/>
              <p:nvPr/>
            </p:nvSpPr>
            <p:spPr>
              <a:xfrm>
                <a:off x="8296189"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35"/>
              <p:cNvSpPr/>
              <p:nvPr/>
            </p:nvSpPr>
            <p:spPr>
              <a:xfrm>
                <a:off x="8296189"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35"/>
              <p:cNvSpPr/>
              <p:nvPr/>
            </p:nvSpPr>
            <p:spPr>
              <a:xfrm>
                <a:off x="8296189"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35"/>
              <p:cNvSpPr/>
              <p:nvPr/>
            </p:nvSpPr>
            <p:spPr>
              <a:xfrm>
                <a:off x="8296189"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35"/>
              <p:cNvSpPr/>
              <p:nvPr/>
            </p:nvSpPr>
            <p:spPr>
              <a:xfrm>
                <a:off x="8296189"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35"/>
              <p:cNvSpPr/>
              <p:nvPr/>
            </p:nvSpPr>
            <p:spPr>
              <a:xfrm>
                <a:off x="8296189"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35"/>
              <p:cNvSpPr/>
              <p:nvPr/>
            </p:nvSpPr>
            <p:spPr>
              <a:xfrm>
                <a:off x="8296189"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35"/>
              <p:cNvSpPr/>
              <p:nvPr/>
            </p:nvSpPr>
            <p:spPr>
              <a:xfrm>
                <a:off x="8296189"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35"/>
              <p:cNvSpPr/>
              <p:nvPr/>
            </p:nvSpPr>
            <p:spPr>
              <a:xfrm>
                <a:off x="8296189"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35"/>
              <p:cNvSpPr/>
              <p:nvPr/>
            </p:nvSpPr>
            <p:spPr>
              <a:xfrm>
                <a:off x="8296189"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35"/>
              <p:cNvSpPr/>
              <p:nvPr/>
            </p:nvSpPr>
            <p:spPr>
              <a:xfrm>
                <a:off x="8559706" y="4917796"/>
                <a:ext cx="119780" cy="119236"/>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35"/>
              <p:cNvSpPr/>
              <p:nvPr/>
            </p:nvSpPr>
            <p:spPr>
              <a:xfrm>
                <a:off x="8559706" y="4480597"/>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35"/>
              <p:cNvSpPr/>
              <p:nvPr/>
            </p:nvSpPr>
            <p:spPr>
              <a:xfrm>
                <a:off x="8559706" y="5137212"/>
                <a:ext cx="119780" cy="119236"/>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35"/>
              <p:cNvSpPr/>
              <p:nvPr/>
            </p:nvSpPr>
            <p:spPr>
              <a:xfrm>
                <a:off x="8559706" y="4699197"/>
                <a:ext cx="119780" cy="119508"/>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35"/>
              <p:cNvSpPr/>
              <p:nvPr/>
            </p:nvSpPr>
            <p:spPr>
              <a:xfrm>
                <a:off x="8559706" y="5569510"/>
                <a:ext cx="119780" cy="119236"/>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35"/>
              <p:cNvSpPr/>
              <p:nvPr/>
            </p:nvSpPr>
            <p:spPr>
              <a:xfrm>
                <a:off x="8559706" y="5350911"/>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35"/>
              <p:cNvSpPr/>
              <p:nvPr/>
            </p:nvSpPr>
            <p:spPr>
              <a:xfrm>
                <a:off x="8559706" y="3828883"/>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35"/>
              <p:cNvSpPr/>
              <p:nvPr/>
            </p:nvSpPr>
            <p:spPr>
              <a:xfrm>
                <a:off x="8296189"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35"/>
              <p:cNvSpPr/>
              <p:nvPr/>
            </p:nvSpPr>
            <p:spPr>
              <a:xfrm>
                <a:off x="8559706" y="5788926"/>
                <a:ext cx="119780" cy="118963"/>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35"/>
              <p:cNvSpPr/>
              <p:nvPr/>
            </p:nvSpPr>
            <p:spPr>
              <a:xfrm>
                <a:off x="8296189"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35"/>
              <p:cNvSpPr/>
              <p:nvPr/>
            </p:nvSpPr>
            <p:spPr>
              <a:xfrm>
                <a:off x="8559706" y="4043126"/>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35"/>
              <p:cNvSpPr/>
              <p:nvPr/>
            </p:nvSpPr>
            <p:spPr>
              <a:xfrm>
                <a:off x="8559706" y="4262270"/>
                <a:ext cx="119780" cy="119236"/>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35"/>
              <p:cNvSpPr/>
              <p:nvPr/>
            </p:nvSpPr>
            <p:spPr>
              <a:xfrm>
                <a:off x="8559706" y="6007526"/>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35"/>
              <p:cNvSpPr/>
              <p:nvPr/>
            </p:nvSpPr>
            <p:spPr>
              <a:xfrm>
                <a:off x="8032944" y="3828883"/>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35"/>
              <p:cNvSpPr/>
              <p:nvPr/>
            </p:nvSpPr>
            <p:spPr>
              <a:xfrm>
                <a:off x="8296189"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35"/>
              <p:cNvSpPr/>
              <p:nvPr/>
            </p:nvSpPr>
            <p:spPr>
              <a:xfrm>
                <a:off x="8032944" y="4699197"/>
                <a:ext cx="119508" cy="119508"/>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35"/>
              <p:cNvSpPr/>
              <p:nvPr/>
            </p:nvSpPr>
            <p:spPr>
              <a:xfrm>
                <a:off x="8032944" y="7096711"/>
                <a:ext cx="119508" cy="119236"/>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35"/>
              <p:cNvSpPr/>
              <p:nvPr/>
            </p:nvSpPr>
            <p:spPr>
              <a:xfrm>
                <a:off x="8032944" y="4262270"/>
                <a:ext cx="119508" cy="119236"/>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35"/>
              <p:cNvSpPr/>
              <p:nvPr/>
            </p:nvSpPr>
            <p:spPr>
              <a:xfrm>
                <a:off x="8032944" y="4480597"/>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35"/>
              <p:cNvSpPr/>
              <p:nvPr/>
            </p:nvSpPr>
            <p:spPr>
              <a:xfrm>
                <a:off x="8032944" y="4043126"/>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35"/>
              <p:cNvSpPr/>
              <p:nvPr/>
            </p:nvSpPr>
            <p:spPr>
              <a:xfrm>
                <a:off x="7505910"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35"/>
              <p:cNvSpPr/>
              <p:nvPr/>
            </p:nvSpPr>
            <p:spPr>
              <a:xfrm>
                <a:off x="7505910"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35"/>
              <p:cNvSpPr/>
              <p:nvPr/>
            </p:nvSpPr>
            <p:spPr>
              <a:xfrm>
                <a:off x="8559706" y="7096167"/>
                <a:ext cx="119780" cy="118691"/>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35"/>
              <p:cNvSpPr/>
              <p:nvPr/>
            </p:nvSpPr>
            <p:spPr>
              <a:xfrm>
                <a:off x="7505910"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35"/>
              <p:cNvSpPr/>
              <p:nvPr/>
            </p:nvSpPr>
            <p:spPr>
              <a:xfrm>
                <a:off x="9051895" y="6877567"/>
                <a:ext cx="93102" cy="83029"/>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35"/>
              <p:cNvSpPr/>
              <p:nvPr/>
            </p:nvSpPr>
            <p:spPr>
              <a:xfrm>
                <a:off x="8794367" y="7096167"/>
                <a:ext cx="60707" cy="34301"/>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35"/>
              <p:cNvSpPr/>
              <p:nvPr/>
            </p:nvSpPr>
            <p:spPr>
              <a:xfrm>
                <a:off x="8040022" y="7315310"/>
                <a:ext cx="98819" cy="31306"/>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35"/>
              <p:cNvSpPr/>
              <p:nvPr/>
            </p:nvSpPr>
            <p:spPr>
              <a:xfrm>
                <a:off x="8032944" y="6877567"/>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35"/>
              <p:cNvSpPr/>
              <p:nvPr/>
            </p:nvSpPr>
            <p:spPr>
              <a:xfrm>
                <a:off x="8032944" y="6659240"/>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35"/>
              <p:cNvSpPr/>
              <p:nvPr/>
            </p:nvSpPr>
            <p:spPr>
              <a:xfrm>
                <a:off x="8032944" y="6225853"/>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35"/>
              <p:cNvSpPr/>
              <p:nvPr/>
            </p:nvSpPr>
            <p:spPr>
              <a:xfrm>
                <a:off x="8032944" y="6444452"/>
                <a:ext cx="119508" cy="119236"/>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35"/>
              <p:cNvSpPr/>
              <p:nvPr/>
            </p:nvSpPr>
            <p:spPr>
              <a:xfrm>
                <a:off x="8033217" y="3611645"/>
                <a:ext cx="119236" cy="118147"/>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35"/>
              <p:cNvSpPr/>
              <p:nvPr/>
            </p:nvSpPr>
            <p:spPr>
              <a:xfrm>
                <a:off x="8296189" y="3644312"/>
                <a:ext cx="119780" cy="85479"/>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35"/>
              <p:cNvSpPr/>
              <p:nvPr/>
            </p:nvSpPr>
            <p:spPr>
              <a:xfrm>
                <a:off x="8032944" y="4917796"/>
                <a:ext cx="119508" cy="119236"/>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35"/>
              <p:cNvSpPr/>
              <p:nvPr/>
            </p:nvSpPr>
            <p:spPr>
              <a:xfrm>
                <a:off x="8032944" y="6007526"/>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35"/>
              <p:cNvSpPr/>
              <p:nvPr/>
            </p:nvSpPr>
            <p:spPr>
              <a:xfrm>
                <a:off x="8032944" y="5350911"/>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35"/>
              <p:cNvSpPr/>
              <p:nvPr/>
            </p:nvSpPr>
            <p:spPr>
              <a:xfrm>
                <a:off x="8032944" y="5137212"/>
                <a:ext cx="119508" cy="119236"/>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35"/>
              <p:cNvSpPr/>
              <p:nvPr/>
            </p:nvSpPr>
            <p:spPr>
              <a:xfrm>
                <a:off x="8032944" y="5569510"/>
                <a:ext cx="119508" cy="119236"/>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35"/>
              <p:cNvSpPr/>
              <p:nvPr/>
            </p:nvSpPr>
            <p:spPr>
              <a:xfrm>
                <a:off x="8032944" y="5788926"/>
                <a:ext cx="119508" cy="118963"/>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35"/>
              <p:cNvSpPr/>
              <p:nvPr/>
            </p:nvSpPr>
            <p:spPr>
              <a:xfrm>
                <a:off x="9051895" y="4480597"/>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35"/>
              <p:cNvSpPr/>
              <p:nvPr/>
            </p:nvSpPr>
            <p:spPr>
              <a:xfrm>
                <a:off x="9578657" y="6226397"/>
                <a:ext cx="51451" cy="90380"/>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35"/>
              <p:cNvSpPr/>
              <p:nvPr/>
            </p:nvSpPr>
            <p:spPr>
              <a:xfrm>
                <a:off x="9578657"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35"/>
              <p:cNvSpPr/>
              <p:nvPr/>
            </p:nvSpPr>
            <p:spPr>
              <a:xfrm>
                <a:off x="9315140" y="4269620"/>
                <a:ext cx="102902" cy="11188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35"/>
              <p:cNvSpPr/>
              <p:nvPr/>
            </p:nvSpPr>
            <p:spPr>
              <a:xfrm>
                <a:off x="8559706" y="6225853"/>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35"/>
              <p:cNvSpPr/>
              <p:nvPr/>
            </p:nvSpPr>
            <p:spPr>
              <a:xfrm>
                <a:off x="9315140"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35"/>
              <p:cNvSpPr/>
              <p:nvPr/>
            </p:nvSpPr>
            <p:spPr>
              <a:xfrm>
                <a:off x="9315140" y="4699197"/>
                <a:ext cx="119508" cy="119508"/>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35"/>
              <p:cNvSpPr/>
              <p:nvPr/>
            </p:nvSpPr>
            <p:spPr>
              <a:xfrm>
                <a:off x="9051895" y="6225853"/>
                <a:ext cx="119508" cy="119508"/>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35"/>
              <p:cNvSpPr/>
              <p:nvPr/>
            </p:nvSpPr>
            <p:spPr>
              <a:xfrm>
                <a:off x="9315140"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35"/>
              <p:cNvSpPr/>
              <p:nvPr/>
            </p:nvSpPr>
            <p:spPr>
              <a:xfrm>
                <a:off x="9051895" y="6007526"/>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35"/>
              <p:cNvSpPr/>
              <p:nvPr/>
            </p:nvSpPr>
            <p:spPr>
              <a:xfrm>
                <a:off x="9051895" y="6659240"/>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35"/>
              <p:cNvSpPr/>
              <p:nvPr/>
            </p:nvSpPr>
            <p:spPr>
              <a:xfrm>
                <a:off x="9051895" y="4043126"/>
                <a:ext cx="119236" cy="119508"/>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35"/>
              <p:cNvSpPr/>
              <p:nvPr/>
            </p:nvSpPr>
            <p:spPr>
              <a:xfrm>
                <a:off x="9578657" y="4702463"/>
                <a:ext cx="86024" cy="116241"/>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35"/>
              <p:cNvSpPr/>
              <p:nvPr/>
            </p:nvSpPr>
            <p:spPr>
              <a:xfrm>
                <a:off x="9051895" y="6444452"/>
                <a:ext cx="119236" cy="119236"/>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35"/>
              <p:cNvSpPr/>
              <p:nvPr/>
            </p:nvSpPr>
            <p:spPr>
              <a:xfrm>
                <a:off x="9578657"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35"/>
              <p:cNvSpPr/>
              <p:nvPr/>
            </p:nvSpPr>
            <p:spPr>
              <a:xfrm>
                <a:off x="9315140"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35"/>
              <p:cNvSpPr/>
              <p:nvPr/>
            </p:nvSpPr>
            <p:spPr>
              <a:xfrm>
                <a:off x="9578657"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35"/>
              <p:cNvSpPr/>
              <p:nvPr/>
            </p:nvSpPr>
            <p:spPr>
              <a:xfrm>
                <a:off x="9051895" y="5788926"/>
                <a:ext cx="119508" cy="118963"/>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35"/>
              <p:cNvSpPr/>
              <p:nvPr/>
            </p:nvSpPr>
            <p:spPr>
              <a:xfrm>
                <a:off x="9578657"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35"/>
              <p:cNvSpPr/>
              <p:nvPr/>
            </p:nvSpPr>
            <p:spPr>
              <a:xfrm>
                <a:off x="9578657"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35"/>
              <p:cNvSpPr/>
              <p:nvPr/>
            </p:nvSpPr>
            <p:spPr>
              <a:xfrm>
                <a:off x="9315140" y="6659512"/>
                <a:ext cx="50362" cy="5934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35"/>
              <p:cNvSpPr/>
              <p:nvPr/>
            </p:nvSpPr>
            <p:spPr>
              <a:xfrm>
                <a:off x="9315140" y="6444452"/>
                <a:ext cx="119508" cy="119236"/>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35"/>
              <p:cNvSpPr/>
              <p:nvPr/>
            </p:nvSpPr>
            <p:spPr>
              <a:xfrm>
                <a:off x="9315140"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35"/>
              <p:cNvSpPr/>
              <p:nvPr/>
            </p:nvSpPr>
            <p:spPr>
              <a:xfrm>
                <a:off x="9315140"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35"/>
              <p:cNvSpPr/>
              <p:nvPr/>
            </p:nvSpPr>
            <p:spPr>
              <a:xfrm>
                <a:off x="9315140"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35"/>
              <p:cNvSpPr/>
              <p:nvPr/>
            </p:nvSpPr>
            <p:spPr>
              <a:xfrm>
                <a:off x="9315140"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35"/>
              <p:cNvSpPr/>
              <p:nvPr/>
            </p:nvSpPr>
            <p:spPr>
              <a:xfrm>
                <a:off x="9315140" y="6007526"/>
                <a:ext cx="119508" cy="119236"/>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35"/>
              <p:cNvSpPr/>
              <p:nvPr/>
            </p:nvSpPr>
            <p:spPr>
              <a:xfrm>
                <a:off x="9578657" y="6007526"/>
                <a:ext cx="117330" cy="119236"/>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35"/>
              <p:cNvSpPr/>
              <p:nvPr/>
            </p:nvSpPr>
            <p:spPr>
              <a:xfrm>
                <a:off x="8788378"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35"/>
              <p:cNvSpPr/>
              <p:nvPr/>
            </p:nvSpPr>
            <p:spPr>
              <a:xfrm>
                <a:off x="8788378"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35"/>
              <p:cNvSpPr/>
              <p:nvPr/>
            </p:nvSpPr>
            <p:spPr>
              <a:xfrm>
                <a:off x="8788378"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35"/>
              <p:cNvSpPr/>
              <p:nvPr/>
            </p:nvSpPr>
            <p:spPr>
              <a:xfrm>
                <a:off x="8788378"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35"/>
              <p:cNvSpPr/>
              <p:nvPr/>
            </p:nvSpPr>
            <p:spPr>
              <a:xfrm>
                <a:off x="8788378"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35"/>
              <p:cNvSpPr/>
              <p:nvPr/>
            </p:nvSpPr>
            <p:spPr>
              <a:xfrm>
                <a:off x="8788378"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35"/>
              <p:cNvSpPr/>
              <p:nvPr/>
            </p:nvSpPr>
            <p:spPr>
              <a:xfrm>
                <a:off x="8788378"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35"/>
              <p:cNvSpPr/>
              <p:nvPr/>
            </p:nvSpPr>
            <p:spPr>
              <a:xfrm>
                <a:off x="8559706" y="6877567"/>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35"/>
              <p:cNvSpPr/>
              <p:nvPr/>
            </p:nvSpPr>
            <p:spPr>
              <a:xfrm>
                <a:off x="8559706" y="6444452"/>
                <a:ext cx="119780" cy="119236"/>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35"/>
              <p:cNvSpPr/>
              <p:nvPr/>
            </p:nvSpPr>
            <p:spPr>
              <a:xfrm>
                <a:off x="8788378" y="4043126"/>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35"/>
              <p:cNvSpPr/>
              <p:nvPr/>
            </p:nvSpPr>
            <p:spPr>
              <a:xfrm>
                <a:off x="8788378" y="3836777"/>
                <a:ext cx="119236" cy="111613"/>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35"/>
              <p:cNvSpPr/>
              <p:nvPr/>
            </p:nvSpPr>
            <p:spPr>
              <a:xfrm>
                <a:off x="8559706" y="6659240"/>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35"/>
              <p:cNvSpPr/>
              <p:nvPr/>
            </p:nvSpPr>
            <p:spPr>
              <a:xfrm>
                <a:off x="9051895" y="4699197"/>
                <a:ext cx="119236" cy="119508"/>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35"/>
              <p:cNvSpPr/>
              <p:nvPr/>
            </p:nvSpPr>
            <p:spPr>
              <a:xfrm>
                <a:off x="8788378"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35"/>
              <p:cNvSpPr/>
              <p:nvPr/>
            </p:nvSpPr>
            <p:spPr>
              <a:xfrm>
                <a:off x="9051895" y="4917796"/>
                <a:ext cx="119508" cy="119236"/>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35"/>
              <p:cNvSpPr/>
              <p:nvPr/>
            </p:nvSpPr>
            <p:spPr>
              <a:xfrm>
                <a:off x="7505910"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35"/>
              <p:cNvSpPr/>
              <p:nvPr/>
            </p:nvSpPr>
            <p:spPr>
              <a:xfrm>
                <a:off x="9051895" y="4262270"/>
                <a:ext cx="119236" cy="119236"/>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35"/>
              <p:cNvSpPr/>
              <p:nvPr/>
            </p:nvSpPr>
            <p:spPr>
              <a:xfrm>
                <a:off x="9051895" y="5350911"/>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35"/>
              <p:cNvSpPr/>
              <p:nvPr/>
            </p:nvSpPr>
            <p:spPr>
              <a:xfrm>
                <a:off x="9051895" y="5137212"/>
                <a:ext cx="119508" cy="119236"/>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35"/>
              <p:cNvSpPr/>
              <p:nvPr/>
            </p:nvSpPr>
            <p:spPr>
              <a:xfrm>
                <a:off x="9051895" y="5569510"/>
                <a:ext cx="119508" cy="119236"/>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35"/>
              <p:cNvSpPr/>
              <p:nvPr/>
            </p:nvSpPr>
            <p:spPr>
              <a:xfrm>
                <a:off x="8788378"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35"/>
              <p:cNvSpPr/>
              <p:nvPr/>
            </p:nvSpPr>
            <p:spPr>
              <a:xfrm>
                <a:off x="8788378"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35"/>
              <p:cNvSpPr/>
              <p:nvPr/>
            </p:nvSpPr>
            <p:spPr>
              <a:xfrm>
                <a:off x="8788378" y="6877567"/>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35"/>
              <p:cNvSpPr/>
              <p:nvPr/>
            </p:nvSpPr>
            <p:spPr>
              <a:xfrm>
                <a:off x="8788378" y="6659240"/>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35"/>
              <p:cNvSpPr/>
              <p:nvPr/>
            </p:nvSpPr>
            <p:spPr>
              <a:xfrm>
                <a:off x="8788378"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35"/>
              <p:cNvSpPr/>
              <p:nvPr/>
            </p:nvSpPr>
            <p:spPr>
              <a:xfrm>
                <a:off x="6224532" y="5137212"/>
                <a:ext cx="119236" cy="119236"/>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35"/>
              <p:cNvSpPr/>
              <p:nvPr/>
            </p:nvSpPr>
            <p:spPr>
              <a:xfrm>
                <a:off x="6224532" y="5788926"/>
                <a:ext cx="119236" cy="118963"/>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35"/>
              <p:cNvSpPr/>
              <p:nvPr/>
            </p:nvSpPr>
            <p:spPr>
              <a:xfrm>
                <a:off x="6224532" y="6007526"/>
                <a:ext cx="119236" cy="119236"/>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35"/>
              <p:cNvSpPr/>
              <p:nvPr/>
            </p:nvSpPr>
            <p:spPr>
              <a:xfrm>
                <a:off x="6259649" y="4492031"/>
                <a:ext cx="84118" cy="108891"/>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35"/>
              <p:cNvSpPr/>
              <p:nvPr/>
            </p:nvSpPr>
            <p:spPr>
              <a:xfrm>
                <a:off x="6487777"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35"/>
              <p:cNvSpPr/>
              <p:nvPr/>
            </p:nvSpPr>
            <p:spPr>
              <a:xfrm>
                <a:off x="6487777"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35"/>
              <p:cNvSpPr/>
              <p:nvPr/>
            </p:nvSpPr>
            <p:spPr>
              <a:xfrm>
                <a:off x="6224532" y="5569510"/>
                <a:ext cx="119236" cy="119236"/>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35"/>
              <p:cNvSpPr/>
              <p:nvPr/>
            </p:nvSpPr>
            <p:spPr>
              <a:xfrm>
                <a:off x="6487777" y="4480597"/>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35"/>
              <p:cNvSpPr/>
              <p:nvPr/>
            </p:nvSpPr>
            <p:spPr>
              <a:xfrm>
                <a:off x="6041322" y="5573322"/>
                <a:ext cx="39473" cy="108619"/>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35"/>
              <p:cNvSpPr/>
              <p:nvPr/>
            </p:nvSpPr>
            <p:spPr>
              <a:xfrm>
                <a:off x="6224532" y="5350911"/>
                <a:ext cx="119236" cy="119508"/>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35"/>
              <p:cNvSpPr/>
              <p:nvPr/>
            </p:nvSpPr>
            <p:spPr>
              <a:xfrm>
                <a:off x="6039144" y="5355811"/>
                <a:ext cx="41106" cy="11188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35"/>
              <p:cNvSpPr/>
              <p:nvPr/>
            </p:nvSpPr>
            <p:spPr>
              <a:xfrm>
                <a:off x="6052756" y="5157901"/>
                <a:ext cx="27495" cy="88746"/>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35"/>
              <p:cNvSpPr/>
              <p:nvPr/>
            </p:nvSpPr>
            <p:spPr>
              <a:xfrm>
                <a:off x="6224532" y="4699197"/>
                <a:ext cx="119236" cy="119508"/>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35"/>
              <p:cNvSpPr/>
              <p:nvPr/>
            </p:nvSpPr>
            <p:spPr>
              <a:xfrm>
                <a:off x="6224532" y="4917796"/>
                <a:ext cx="119236" cy="119236"/>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35"/>
              <p:cNvSpPr/>
              <p:nvPr/>
            </p:nvSpPr>
            <p:spPr>
              <a:xfrm>
                <a:off x="6487777" y="6225853"/>
                <a:ext cx="119236" cy="119508"/>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35"/>
              <p:cNvSpPr/>
              <p:nvPr/>
            </p:nvSpPr>
            <p:spPr>
              <a:xfrm>
                <a:off x="6487777"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35"/>
              <p:cNvSpPr/>
              <p:nvPr/>
            </p:nvSpPr>
            <p:spPr>
              <a:xfrm>
                <a:off x="6840312" y="3934235"/>
                <a:ext cx="8711" cy="6261"/>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35"/>
              <p:cNvSpPr/>
              <p:nvPr/>
            </p:nvSpPr>
            <p:spPr>
              <a:xfrm>
                <a:off x="6069090" y="5813427"/>
                <a:ext cx="11161" cy="48184"/>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35"/>
              <p:cNvSpPr/>
              <p:nvPr/>
            </p:nvSpPr>
            <p:spPr>
              <a:xfrm>
                <a:off x="6751294"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35"/>
              <p:cNvSpPr/>
              <p:nvPr/>
            </p:nvSpPr>
            <p:spPr>
              <a:xfrm>
                <a:off x="6751294"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35"/>
              <p:cNvSpPr/>
              <p:nvPr/>
            </p:nvSpPr>
            <p:spPr>
              <a:xfrm>
                <a:off x="6751294"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35"/>
              <p:cNvSpPr/>
              <p:nvPr/>
            </p:nvSpPr>
            <p:spPr>
              <a:xfrm>
                <a:off x="6751294"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35"/>
              <p:cNvSpPr/>
              <p:nvPr/>
            </p:nvSpPr>
            <p:spPr>
              <a:xfrm>
                <a:off x="6487777" y="5137212"/>
                <a:ext cx="119236" cy="119236"/>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35"/>
              <p:cNvSpPr/>
              <p:nvPr/>
            </p:nvSpPr>
            <p:spPr>
              <a:xfrm>
                <a:off x="7505910"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35"/>
              <p:cNvSpPr/>
              <p:nvPr/>
            </p:nvSpPr>
            <p:spPr>
              <a:xfrm>
                <a:off x="6487777"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35"/>
              <p:cNvSpPr/>
              <p:nvPr/>
            </p:nvSpPr>
            <p:spPr>
              <a:xfrm>
                <a:off x="6487777" y="5788926"/>
                <a:ext cx="119236" cy="118963"/>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35"/>
              <p:cNvSpPr/>
              <p:nvPr/>
            </p:nvSpPr>
            <p:spPr>
              <a:xfrm>
                <a:off x="6487777" y="5569510"/>
                <a:ext cx="119236" cy="119236"/>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35"/>
              <p:cNvSpPr/>
              <p:nvPr/>
            </p:nvSpPr>
            <p:spPr>
              <a:xfrm>
                <a:off x="6487777" y="4917796"/>
                <a:ext cx="119236" cy="119236"/>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35"/>
              <p:cNvSpPr/>
              <p:nvPr/>
            </p:nvSpPr>
            <p:spPr>
              <a:xfrm>
                <a:off x="7769427" y="6226397"/>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35"/>
              <p:cNvSpPr/>
              <p:nvPr/>
            </p:nvSpPr>
            <p:spPr>
              <a:xfrm>
                <a:off x="7769427" y="6007526"/>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35"/>
              <p:cNvSpPr/>
              <p:nvPr/>
            </p:nvSpPr>
            <p:spPr>
              <a:xfrm>
                <a:off x="7769427" y="6444997"/>
                <a:ext cx="119780" cy="119236"/>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35"/>
              <p:cNvSpPr/>
              <p:nvPr/>
            </p:nvSpPr>
            <p:spPr>
              <a:xfrm>
                <a:off x="7769427" y="5570327"/>
                <a:ext cx="119780" cy="119236"/>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35"/>
              <p:cNvSpPr/>
              <p:nvPr/>
            </p:nvSpPr>
            <p:spPr>
              <a:xfrm>
                <a:off x="7769427" y="5788926"/>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35"/>
              <p:cNvSpPr/>
              <p:nvPr/>
            </p:nvSpPr>
            <p:spPr>
              <a:xfrm>
                <a:off x="7769427" y="6659240"/>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35"/>
              <p:cNvSpPr/>
              <p:nvPr/>
            </p:nvSpPr>
            <p:spPr>
              <a:xfrm>
                <a:off x="7769427" y="7096711"/>
                <a:ext cx="119780" cy="119236"/>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35"/>
              <p:cNvSpPr/>
              <p:nvPr/>
            </p:nvSpPr>
            <p:spPr>
              <a:xfrm>
                <a:off x="7769427" y="3610556"/>
                <a:ext cx="119780" cy="119236"/>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35"/>
              <p:cNvSpPr/>
              <p:nvPr/>
            </p:nvSpPr>
            <p:spPr>
              <a:xfrm>
                <a:off x="7769427" y="6878112"/>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35"/>
              <p:cNvSpPr/>
              <p:nvPr/>
            </p:nvSpPr>
            <p:spPr>
              <a:xfrm>
                <a:off x="7506455" y="3627978"/>
                <a:ext cx="119236" cy="101813"/>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35"/>
              <p:cNvSpPr/>
              <p:nvPr/>
            </p:nvSpPr>
            <p:spPr>
              <a:xfrm>
                <a:off x="7769427" y="5351728"/>
                <a:ext cx="119780" cy="119236"/>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35"/>
              <p:cNvSpPr/>
              <p:nvPr/>
            </p:nvSpPr>
            <p:spPr>
              <a:xfrm>
                <a:off x="7776778" y="7315310"/>
                <a:ext cx="107258" cy="35390"/>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35"/>
              <p:cNvSpPr/>
              <p:nvPr/>
            </p:nvSpPr>
            <p:spPr>
              <a:xfrm>
                <a:off x="7022433" y="7096167"/>
                <a:ext cx="111613" cy="83029"/>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35"/>
              <p:cNvSpPr/>
              <p:nvPr/>
            </p:nvSpPr>
            <p:spPr>
              <a:xfrm>
                <a:off x="7769427" y="4043671"/>
                <a:ext cx="119780" cy="119236"/>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35"/>
              <p:cNvSpPr/>
              <p:nvPr/>
            </p:nvSpPr>
            <p:spPr>
              <a:xfrm>
                <a:off x="6224532" y="6226397"/>
                <a:ext cx="119236" cy="119236"/>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35"/>
              <p:cNvSpPr/>
              <p:nvPr/>
            </p:nvSpPr>
            <p:spPr>
              <a:xfrm>
                <a:off x="7769427" y="5137212"/>
                <a:ext cx="119780" cy="119236"/>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35"/>
              <p:cNvSpPr/>
              <p:nvPr/>
            </p:nvSpPr>
            <p:spPr>
              <a:xfrm>
                <a:off x="6751294" y="6877567"/>
                <a:ext cx="119236" cy="119508"/>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35"/>
              <p:cNvSpPr/>
              <p:nvPr/>
            </p:nvSpPr>
            <p:spPr>
              <a:xfrm>
                <a:off x="6312189" y="6451530"/>
                <a:ext cx="31578" cy="49818"/>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35"/>
              <p:cNvSpPr/>
              <p:nvPr/>
            </p:nvSpPr>
            <p:spPr>
              <a:xfrm>
                <a:off x="6491043" y="6659240"/>
                <a:ext cx="115969" cy="117330"/>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35"/>
              <p:cNvSpPr/>
              <p:nvPr/>
            </p:nvSpPr>
            <p:spPr>
              <a:xfrm>
                <a:off x="7553550" y="7314766"/>
                <a:ext cx="44918" cy="9256"/>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35"/>
              <p:cNvSpPr/>
              <p:nvPr/>
            </p:nvSpPr>
            <p:spPr>
              <a:xfrm>
                <a:off x="7769427" y="4918613"/>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35"/>
              <p:cNvSpPr/>
              <p:nvPr/>
            </p:nvSpPr>
            <p:spPr>
              <a:xfrm>
                <a:off x="7769427" y="4700013"/>
                <a:ext cx="119780" cy="119236"/>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35"/>
              <p:cNvSpPr/>
              <p:nvPr/>
            </p:nvSpPr>
            <p:spPr>
              <a:xfrm>
                <a:off x="7769427" y="4480597"/>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35"/>
              <p:cNvSpPr/>
              <p:nvPr/>
            </p:nvSpPr>
            <p:spPr>
              <a:xfrm>
                <a:off x="7769427" y="4262270"/>
                <a:ext cx="119780" cy="119236"/>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35"/>
              <p:cNvSpPr/>
              <p:nvPr/>
            </p:nvSpPr>
            <p:spPr>
              <a:xfrm>
                <a:off x="7769427" y="3828883"/>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35"/>
              <p:cNvSpPr/>
              <p:nvPr/>
            </p:nvSpPr>
            <p:spPr>
              <a:xfrm>
                <a:off x="6487777" y="5350911"/>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35"/>
              <p:cNvSpPr/>
              <p:nvPr/>
            </p:nvSpPr>
            <p:spPr>
              <a:xfrm>
                <a:off x="7242666" y="6225853"/>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35"/>
              <p:cNvSpPr/>
              <p:nvPr/>
            </p:nvSpPr>
            <p:spPr>
              <a:xfrm>
                <a:off x="7242666" y="6007526"/>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35"/>
              <p:cNvSpPr/>
              <p:nvPr/>
            </p:nvSpPr>
            <p:spPr>
              <a:xfrm>
                <a:off x="7242666" y="5788926"/>
                <a:ext cx="119508" cy="118963"/>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35"/>
              <p:cNvSpPr/>
              <p:nvPr/>
            </p:nvSpPr>
            <p:spPr>
              <a:xfrm>
                <a:off x="7242666" y="6659240"/>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35"/>
              <p:cNvSpPr/>
              <p:nvPr/>
            </p:nvSpPr>
            <p:spPr>
              <a:xfrm>
                <a:off x="7242666" y="4043126"/>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35"/>
              <p:cNvSpPr/>
              <p:nvPr/>
            </p:nvSpPr>
            <p:spPr>
              <a:xfrm>
                <a:off x="7242666" y="6444452"/>
                <a:ext cx="119508" cy="119236"/>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35"/>
              <p:cNvSpPr/>
              <p:nvPr/>
            </p:nvSpPr>
            <p:spPr>
              <a:xfrm>
                <a:off x="7242666" y="5137212"/>
                <a:ext cx="119508" cy="119236"/>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35"/>
              <p:cNvSpPr/>
              <p:nvPr/>
            </p:nvSpPr>
            <p:spPr>
              <a:xfrm>
                <a:off x="7242666" y="4480597"/>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35"/>
              <p:cNvSpPr/>
              <p:nvPr/>
            </p:nvSpPr>
            <p:spPr>
              <a:xfrm>
                <a:off x="7242666" y="5350911"/>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35"/>
              <p:cNvSpPr/>
              <p:nvPr/>
            </p:nvSpPr>
            <p:spPr>
              <a:xfrm>
                <a:off x="7242666" y="4699197"/>
                <a:ext cx="119508" cy="119508"/>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35"/>
              <p:cNvSpPr/>
              <p:nvPr/>
            </p:nvSpPr>
            <p:spPr>
              <a:xfrm>
                <a:off x="7242666" y="4262270"/>
                <a:ext cx="119508" cy="119236"/>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35"/>
              <p:cNvSpPr/>
              <p:nvPr/>
            </p:nvSpPr>
            <p:spPr>
              <a:xfrm>
                <a:off x="7242666" y="7096167"/>
                <a:ext cx="119508" cy="118963"/>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35"/>
              <p:cNvSpPr/>
              <p:nvPr/>
            </p:nvSpPr>
            <p:spPr>
              <a:xfrm>
                <a:off x="7242666" y="4917796"/>
                <a:ext cx="119508" cy="119236"/>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35"/>
              <p:cNvSpPr/>
              <p:nvPr/>
            </p:nvSpPr>
            <p:spPr>
              <a:xfrm>
                <a:off x="7242666" y="5569510"/>
                <a:ext cx="119508" cy="119236"/>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35"/>
              <p:cNvSpPr/>
              <p:nvPr/>
            </p:nvSpPr>
            <p:spPr>
              <a:xfrm>
                <a:off x="7505910"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35"/>
              <p:cNvSpPr/>
              <p:nvPr/>
            </p:nvSpPr>
            <p:spPr>
              <a:xfrm>
                <a:off x="7505910"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35"/>
              <p:cNvSpPr/>
              <p:nvPr/>
            </p:nvSpPr>
            <p:spPr>
              <a:xfrm>
                <a:off x="7505910"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35"/>
              <p:cNvSpPr/>
              <p:nvPr/>
            </p:nvSpPr>
            <p:spPr>
              <a:xfrm>
                <a:off x="7505910"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35"/>
              <p:cNvSpPr/>
              <p:nvPr/>
            </p:nvSpPr>
            <p:spPr>
              <a:xfrm>
                <a:off x="7505910"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35"/>
              <p:cNvSpPr/>
              <p:nvPr/>
            </p:nvSpPr>
            <p:spPr>
              <a:xfrm>
                <a:off x="7505910"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35"/>
              <p:cNvSpPr/>
              <p:nvPr/>
            </p:nvSpPr>
            <p:spPr>
              <a:xfrm>
                <a:off x="7505910"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35"/>
              <p:cNvSpPr/>
              <p:nvPr/>
            </p:nvSpPr>
            <p:spPr>
              <a:xfrm>
                <a:off x="7505910"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35"/>
              <p:cNvSpPr/>
              <p:nvPr/>
            </p:nvSpPr>
            <p:spPr>
              <a:xfrm>
                <a:off x="7505910"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35"/>
              <p:cNvSpPr/>
              <p:nvPr/>
            </p:nvSpPr>
            <p:spPr>
              <a:xfrm>
                <a:off x="7242666" y="6877567"/>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35"/>
              <p:cNvSpPr/>
              <p:nvPr/>
            </p:nvSpPr>
            <p:spPr>
              <a:xfrm>
                <a:off x="7505910"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35"/>
              <p:cNvSpPr/>
              <p:nvPr/>
            </p:nvSpPr>
            <p:spPr>
              <a:xfrm>
                <a:off x="7505910"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35"/>
              <p:cNvSpPr/>
              <p:nvPr/>
            </p:nvSpPr>
            <p:spPr>
              <a:xfrm>
                <a:off x="7014811"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35"/>
              <p:cNvSpPr/>
              <p:nvPr/>
            </p:nvSpPr>
            <p:spPr>
              <a:xfrm>
                <a:off x="6751294"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35"/>
              <p:cNvSpPr/>
              <p:nvPr/>
            </p:nvSpPr>
            <p:spPr>
              <a:xfrm>
                <a:off x="7014811" y="3828883"/>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35"/>
              <p:cNvSpPr/>
              <p:nvPr/>
            </p:nvSpPr>
            <p:spPr>
              <a:xfrm>
                <a:off x="6751294"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35"/>
              <p:cNvSpPr/>
              <p:nvPr/>
            </p:nvSpPr>
            <p:spPr>
              <a:xfrm>
                <a:off x="6751294"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35"/>
              <p:cNvSpPr/>
              <p:nvPr/>
            </p:nvSpPr>
            <p:spPr>
              <a:xfrm>
                <a:off x="7014811"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35"/>
              <p:cNvSpPr/>
              <p:nvPr/>
            </p:nvSpPr>
            <p:spPr>
              <a:xfrm>
                <a:off x="7014811"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35"/>
              <p:cNvSpPr/>
              <p:nvPr/>
            </p:nvSpPr>
            <p:spPr>
              <a:xfrm>
                <a:off x="6751294"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35"/>
              <p:cNvSpPr/>
              <p:nvPr/>
            </p:nvSpPr>
            <p:spPr>
              <a:xfrm>
                <a:off x="7242666" y="3828883"/>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35"/>
              <p:cNvSpPr/>
              <p:nvPr/>
            </p:nvSpPr>
            <p:spPr>
              <a:xfrm>
                <a:off x="6751294"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35"/>
              <p:cNvSpPr/>
              <p:nvPr/>
            </p:nvSpPr>
            <p:spPr>
              <a:xfrm>
                <a:off x="6751294"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35"/>
              <p:cNvSpPr/>
              <p:nvPr/>
            </p:nvSpPr>
            <p:spPr>
              <a:xfrm>
                <a:off x="7014811"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35"/>
              <p:cNvSpPr/>
              <p:nvPr/>
            </p:nvSpPr>
            <p:spPr>
              <a:xfrm>
                <a:off x="6751294"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35"/>
              <p:cNvSpPr/>
              <p:nvPr/>
            </p:nvSpPr>
            <p:spPr>
              <a:xfrm>
                <a:off x="6751294"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35"/>
              <p:cNvSpPr/>
              <p:nvPr/>
            </p:nvSpPr>
            <p:spPr>
              <a:xfrm>
                <a:off x="7014811"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35"/>
              <p:cNvSpPr/>
              <p:nvPr/>
            </p:nvSpPr>
            <p:spPr>
              <a:xfrm>
                <a:off x="7014811"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35"/>
              <p:cNvSpPr/>
              <p:nvPr/>
            </p:nvSpPr>
            <p:spPr>
              <a:xfrm>
                <a:off x="7014811" y="6877567"/>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35"/>
              <p:cNvSpPr/>
              <p:nvPr/>
            </p:nvSpPr>
            <p:spPr>
              <a:xfrm>
                <a:off x="7014811"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35"/>
              <p:cNvSpPr/>
              <p:nvPr/>
            </p:nvSpPr>
            <p:spPr>
              <a:xfrm>
                <a:off x="7014811"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35"/>
              <p:cNvSpPr/>
              <p:nvPr/>
            </p:nvSpPr>
            <p:spPr>
              <a:xfrm>
                <a:off x="7014811"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35"/>
              <p:cNvSpPr/>
              <p:nvPr/>
            </p:nvSpPr>
            <p:spPr>
              <a:xfrm>
                <a:off x="7266894" y="3686235"/>
                <a:ext cx="93374" cy="43556"/>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35"/>
              <p:cNvSpPr/>
              <p:nvPr/>
            </p:nvSpPr>
            <p:spPr>
              <a:xfrm>
                <a:off x="7014811"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35"/>
              <p:cNvSpPr/>
              <p:nvPr/>
            </p:nvSpPr>
            <p:spPr>
              <a:xfrm>
                <a:off x="7014811"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35"/>
              <p:cNvSpPr/>
              <p:nvPr/>
            </p:nvSpPr>
            <p:spPr>
              <a:xfrm>
                <a:off x="6751294"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35"/>
              <p:cNvSpPr/>
              <p:nvPr/>
            </p:nvSpPr>
            <p:spPr>
              <a:xfrm>
                <a:off x="7014811"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35"/>
              <p:cNvSpPr/>
              <p:nvPr/>
            </p:nvSpPr>
            <p:spPr>
              <a:xfrm>
                <a:off x="7014811"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169" name="Google Shape;10169;p35"/>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Subject description</a:t>
            </a:r>
            <a:endParaRPr/>
          </a:p>
        </p:txBody>
      </p:sp>
      <p:graphicFrame>
        <p:nvGraphicFramePr>
          <p:cNvPr id="10170" name="Google Shape;10170;p35"/>
          <p:cNvGraphicFramePr/>
          <p:nvPr/>
        </p:nvGraphicFramePr>
        <p:xfrm>
          <a:off x="1667150" y="1246525"/>
          <a:ext cx="3000000" cy="3000000"/>
        </p:xfrm>
        <a:graphic>
          <a:graphicData uri="http://schemas.openxmlformats.org/drawingml/2006/table">
            <a:tbl>
              <a:tblPr>
                <a:noFill/>
                <a:tableStyleId>{7E09C829-AB4B-4D59-B84B-727418C41D42}</a:tableStyleId>
              </a:tblPr>
              <a:tblGrid>
                <a:gridCol w="983700"/>
                <a:gridCol w="2315775"/>
                <a:gridCol w="2510225"/>
              </a:tblGrid>
              <a:tr h="466450">
                <a:tc>
                  <a:txBody>
                    <a:bodyPr/>
                    <a:lstStyle/>
                    <a:p>
                      <a:pPr indent="0" lvl="0" marL="0" rtl="0" algn="ctr">
                        <a:spcBef>
                          <a:spcPts val="0"/>
                        </a:spcBef>
                        <a:spcAft>
                          <a:spcPts val="0"/>
                        </a:spcAft>
                        <a:buNone/>
                      </a:pPr>
                      <a:r>
                        <a:rPr lang="en" sz="2200">
                          <a:solidFill>
                            <a:schemeClr val="dk1"/>
                          </a:solidFill>
                          <a:latin typeface="Euphoria Script"/>
                          <a:ea typeface="Euphoria Script"/>
                          <a:cs typeface="Euphoria Script"/>
                          <a:sym typeface="Euphoria Script"/>
                        </a:rPr>
                        <a:t>01</a:t>
                      </a:r>
                      <a:endParaRPr sz="2200">
                        <a:solidFill>
                          <a:schemeClr val="dk1"/>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2200">
                          <a:solidFill>
                            <a:schemeClr val="dk1"/>
                          </a:solidFill>
                          <a:latin typeface="Euphoria Script"/>
                          <a:ea typeface="Euphoria Script"/>
                          <a:cs typeface="Euphoria Script"/>
                          <a:sym typeface="Euphoria Script"/>
                        </a:rPr>
                        <a:t>Subject name</a:t>
                      </a:r>
                      <a:endParaRPr sz="2200">
                        <a:solidFill>
                          <a:schemeClr val="dk1"/>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100">
                          <a:solidFill>
                            <a:schemeClr val="dk1"/>
                          </a:solidFill>
                          <a:latin typeface="Nunito"/>
                          <a:ea typeface="Nunito"/>
                          <a:cs typeface="Nunito"/>
                          <a:sym typeface="Nunito"/>
                        </a:rPr>
                        <a:t>Despite being red, Mars is a cold place. Mars was named after a god</a:t>
                      </a:r>
                      <a:endParaRPr sz="11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466450">
                <a:tc>
                  <a:txBody>
                    <a:bodyPr/>
                    <a:lstStyle/>
                    <a:p>
                      <a:pPr indent="0" lvl="0" marL="0" rtl="0" algn="ctr">
                        <a:spcBef>
                          <a:spcPts val="0"/>
                        </a:spcBef>
                        <a:spcAft>
                          <a:spcPts val="0"/>
                        </a:spcAft>
                        <a:buNone/>
                      </a:pPr>
                      <a:r>
                        <a:rPr lang="en" sz="2200">
                          <a:solidFill>
                            <a:schemeClr val="dk1"/>
                          </a:solidFill>
                          <a:latin typeface="Euphoria Script"/>
                          <a:ea typeface="Euphoria Script"/>
                          <a:cs typeface="Euphoria Script"/>
                          <a:sym typeface="Euphoria Script"/>
                        </a:rPr>
                        <a:t>02</a:t>
                      </a:r>
                      <a:endParaRPr sz="2200">
                        <a:solidFill>
                          <a:schemeClr val="dk1"/>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3"/>
                    </a:solidFill>
                  </a:tcPr>
                </a:tc>
                <a:tc>
                  <a:txBody>
                    <a:bodyPr/>
                    <a:lstStyle/>
                    <a:p>
                      <a:pPr indent="0" lvl="0" marL="0" rtl="0" algn="l">
                        <a:spcBef>
                          <a:spcPts val="0"/>
                        </a:spcBef>
                        <a:spcAft>
                          <a:spcPts val="0"/>
                        </a:spcAft>
                        <a:buNone/>
                      </a:pPr>
                      <a:r>
                        <a:rPr lang="en" sz="2200">
                          <a:solidFill>
                            <a:schemeClr val="dk1"/>
                          </a:solidFill>
                          <a:latin typeface="Euphoria Script"/>
                          <a:ea typeface="Euphoria Script"/>
                          <a:cs typeface="Euphoria Script"/>
                          <a:sym typeface="Euphoria Script"/>
                        </a:rPr>
                        <a:t>Description</a:t>
                      </a:r>
                      <a:endParaRPr sz="2200">
                        <a:solidFill>
                          <a:schemeClr val="dk1"/>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100">
                          <a:solidFill>
                            <a:schemeClr val="dk1"/>
                          </a:solidFill>
                          <a:latin typeface="Nunito"/>
                          <a:ea typeface="Nunito"/>
                          <a:cs typeface="Nunito"/>
                          <a:sym typeface="Nunito"/>
                        </a:rPr>
                        <a:t>Venus has a nice name, but it’s terribly hot even hotter than Mercury</a:t>
                      </a:r>
                      <a:endParaRPr sz="11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466450">
                <a:tc>
                  <a:txBody>
                    <a:bodyPr/>
                    <a:lstStyle/>
                    <a:p>
                      <a:pPr indent="0" lvl="0" marL="0" rtl="0" algn="ctr">
                        <a:spcBef>
                          <a:spcPts val="0"/>
                        </a:spcBef>
                        <a:spcAft>
                          <a:spcPts val="0"/>
                        </a:spcAft>
                        <a:buNone/>
                      </a:pPr>
                      <a:r>
                        <a:rPr lang="en" sz="2200">
                          <a:solidFill>
                            <a:schemeClr val="dk1"/>
                          </a:solidFill>
                          <a:latin typeface="Euphoria Script"/>
                          <a:ea typeface="Euphoria Script"/>
                          <a:cs typeface="Euphoria Script"/>
                          <a:sym typeface="Euphoria Script"/>
                        </a:rPr>
                        <a:t>03</a:t>
                      </a:r>
                      <a:endParaRPr sz="2200">
                        <a:solidFill>
                          <a:schemeClr val="dk1"/>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2200">
                          <a:solidFill>
                            <a:schemeClr val="dk1"/>
                          </a:solidFill>
                          <a:latin typeface="Euphoria Script"/>
                          <a:ea typeface="Euphoria Script"/>
                          <a:cs typeface="Euphoria Script"/>
                          <a:sym typeface="Euphoria Script"/>
                        </a:rPr>
                        <a:t>Objectives</a:t>
                      </a:r>
                      <a:endParaRPr sz="2200">
                        <a:solidFill>
                          <a:schemeClr val="dk1"/>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100">
                          <a:solidFill>
                            <a:schemeClr val="dk1"/>
                          </a:solidFill>
                          <a:latin typeface="Nunito"/>
                          <a:ea typeface="Nunito"/>
                          <a:cs typeface="Nunito"/>
                          <a:sym typeface="Nunito"/>
                        </a:rPr>
                        <a:t>Mercury is the closest planet to the Sun and it’s a very small planet</a:t>
                      </a:r>
                      <a:endParaRPr sz="11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466450">
                <a:tc>
                  <a:txBody>
                    <a:bodyPr/>
                    <a:lstStyle/>
                    <a:p>
                      <a:pPr indent="0" lvl="0" marL="0" rtl="0" algn="ctr">
                        <a:spcBef>
                          <a:spcPts val="0"/>
                        </a:spcBef>
                        <a:spcAft>
                          <a:spcPts val="0"/>
                        </a:spcAft>
                        <a:buNone/>
                      </a:pPr>
                      <a:r>
                        <a:rPr lang="en" sz="2200">
                          <a:solidFill>
                            <a:schemeClr val="accent4"/>
                          </a:solidFill>
                          <a:latin typeface="Euphoria Script"/>
                          <a:ea typeface="Euphoria Script"/>
                          <a:cs typeface="Euphoria Script"/>
                          <a:sym typeface="Euphoria Script"/>
                        </a:rPr>
                        <a:t>04</a:t>
                      </a:r>
                      <a:endParaRPr sz="2200">
                        <a:solidFill>
                          <a:schemeClr val="accent4"/>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lt1"/>
                    </a:solidFill>
                  </a:tcPr>
                </a:tc>
                <a:tc>
                  <a:txBody>
                    <a:bodyPr/>
                    <a:lstStyle/>
                    <a:p>
                      <a:pPr indent="0" lvl="0" marL="0" rtl="0" algn="l">
                        <a:spcBef>
                          <a:spcPts val="0"/>
                        </a:spcBef>
                        <a:spcAft>
                          <a:spcPts val="0"/>
                        </a:spcAft>
                        <a:buNone/>
                      </a:pPr>
                      <a:r>
                        <a:rPr lang="en" sz="2200">
                          <a:solidFill>
                            <a:schemeClr val="dk1"/>
                          </a:solidFill>
                          <a:latin typeface="Euphoria Script"/>
                          <a:ea typeface="Euphoria Script"/>
                          <a:cs typeface="Euphoria Script"/>
                          <a:sym typeface="Euphoria Script"/>
                        </a:rPr>
                        <a:t>Main contents</a:t>
                      </a:r>
                      <a:endParaRPr sz="2200">
                        <a:solidFill>
                          <a:schemeClr val="dk1"/>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100">
                          <a:solidFill>
                            <a:schemeClr val="dk1"/>
                          </a:solidFill>
                          <a:latin typeface="Nunito"/>
                          <a:ea typeface="Nunito"/>
                          <a:cs typeface="Nunito"/>
                          <a:sym typeface="Nunito"/>
                        </a:rPr>
                        <a:t>Saturn is a gas giant and has several rings. It was named after a god</a:t>
                      </a:r>
                      <a:endParaRPr sz="11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466450">
                <a:tc>
                  <a:txBody>
                    <a:bodyPr/>
                    <a:lstStyle/>
                    <a:p>
                      <a:pPr indent="0" lvl="0" marL="0" rtl="0" algn="ctr">
                        <a:spcBef>
                          <a:spcPts val="0"/>
                        </a:spcBef>
                        <a:spcAft>
                          <a:spcPts val="0"/>
                        </a:spcAft>
                        <a:buNone/>
                      </a:pPr>
                      <a:r>
                        <a:rPr lang="en" sz="2200">
                          <a:solidFill>
                            <a:schemeClr val="dk1"/>
                          </a:solidFill>
                          <a:latin typeface="Euphoria Script"/>
                          <a:ea typeface="Euphoria Script"/>
                          <a:cs typeface="Euphoria Script"/>
                          <a:sym typeface="Euphoria Script"/>
                        </a:rPr>
                        <a:t>05</a:t>
                      </a:r>
                      <a:endParaRPr sz="2200">
                        <a:solidFill>
                          <a:schemeClr val="dk1"/>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5"/>
                    </a:solidFill>
                  </a:tcPr>
                </a:tc>
                <a:tc>
                  <a:txBody>
                    <a:bodyPr/>
                    <a:lstStyle/>
                    <a:p>
                      <a:pPr indent="0" lvl="0" marL="0" rtl="0" algn="l">
                        <a:spcBef>
                          <a:spcPts val="0"/>
                        </a:spcBef>
                        <a:spcAft>
                          <a:spcPts val="0"/>
                        </a:spcAft>
                        <a:buNone/>
                      </a:pPr>
                      <a:r>
                        <a:rPr lang="en" sz="2200">
                          <a:solidFill>
                            <a:schemeClr val="dk1"/>
                          </a:solidFill>
                          <a:latin typeface="Euphoria Script"/>
                          <a:ea typeface="Euphoria Script"/>
                          <a:cs typeface="Euphoria Script"/>
                          <a:sym typeface="Euphoria Script"/>
                        </a:rPr>
                        <a:t>Competencies to develop</a:t>
                      </a:r>
                      <a:endParaRPr sz="2200">
                        <a:solidFill>
                          <a:schemeClr val="dk1"/>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100">
                          <a:solidFill>
                            <a:schemeClr val="dk1"/>
                          </a:solidFill>
                          <a:latin typeface="Nunito"/>
                          <a:ea typeface="Nunito"/>
                          <a:cs typeface="Nunito"/>
                          <a:sym typeface="Nunito"/>
                        </a:rPr>
                        <a:t>Jupiter is a gas giant and the biggest planet in the Solar System</a:t>
                      </a:r>
                      <a:endParaRPr sz="11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466450">
                <a:tc>
                  <a:txBody>
                    <a:bodyPr/>
                    <a:lstStyle/>
                    <a:p>
                      <a:pPr indent="0" lvl="0" marL="0" rtl="0" algn="ctr">
                        <a:spcBef>
                          <a:spcPts val="0"/>
                        </a:spcBef>
                        <a:spcAft>
                          <a:spcPts val="0"/>
                        </a:spcAft>
                        <a:buNone/>
                      </a:pPr>
                      <a:r>
                        <a:rPr lang="en" sz="2200">
                          <a:solidFill>
                            <a:schemeClr val="dk1"/>
                          </a:solidFill>
                          <a:latin typeface="Euphoria Script"/>
                          <a:ea typeface="Euphoria Script"/>
                          <a:cs typeface="Euphoria Script"/>
                          <a:sym typeface="Euphoria Script"/>
                        </a:rPr>
                        <a:t>06</a:t>
                      </a:r>
                      <a:endParaRPr sz="2200">
                        <a:solidFill>
                          <a:schemeClr val="dk1"/>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1"/>
                    </a:solidFill>
                  </a:tcPr>
                </a:tc>
                <a:tc>
                  <a:txBody>
                    <a:bodyPr/>
                    <a:lstStyle/>
                    <a:p>
                      <a:pPr indent="0" lvl="0" marL="0" rtl="0" algn="l">
                        <a:spcBef>
                          <a:spcPts val="0"/>
                        </a:spcBef>
                        <a:spcAft>
                          <a:spcPts val="0"/>
                        </a:spcAft>
                        <a:buNone/>
                      </a:pPr>
                      <a:r>
                        <a:rPr lang="en" sz="2200">
                          <a:solidFill>
                            <a:schemeClr val="dk1"/>
                          </a:solidFill>
                          <a:latin typeface="Euphoria Script"/>
                          <a:ea typeface="Euphoria Script"/>
                          <a:cs typeface="Euphoria Script"/>
                          <a:sym typeface="Euphoria Script"/>
                        </a:rPr>
                        <a:t>Teacher</a:t>
                      </a:r>
                      <a:endParaRPr sz="2200">
                        <a:solidFill>
                          <a:schemeClr val="dk1"/>
                        </a:solidFill>
                        <a:latin typeface="Euphoria Script"/>
                        <a:ea typeface="Euphoria Script"/>
                        <a:cs typeface="Euphoria Script"/>
                        <a:sym typeface="Euphoria Script"/>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lnSpc>
                          <a:spcPct val="100000"/>
                        </a:lnSpc>
                        <a:spcBef>
                          <a:spcPts val="0"/>
                        </a:spcBef>
                        <a:spcAft>
                          <a:spcPts val="1200"/>
                        </a:spcAft>
                        <a:buNone/>
                      </a:pPr>
                      <a:r>
                        <a:rPr lang="en" sz="1100">
                          <a:solidFill>
                            <a:schemeClr val="dk1"/>
                          </a:solidFill>
                          <a:latin typeface="Nunito"/>
                          <a:ea typeface="Nunito"/>
                          <a:cs typeface="Nunito"/>
                          <a:sym typeface="Nunito"/>
                        </a:rPr>
                        <a:t>Earth is the third planet from the Sun and the only one that harbors life</a:t>
                      </a:r>
                      <a:endParaRPr sz="11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bl>
          </a:graphicData>
        </a:graphic>
      </p:graphicFrame>
      <p:grpSp>
        <p:nvGrpSpPr>
          <p:cNvPr id="10171" name="Google Shape;10171;p35"/>
          <p:cNvGrpSpPr/>
          <p:nvPr/>
        </p:nvGrpSpPr>
        <p:grpSpPr>
          <a:xfrm rot="-3197479">
            <a:off x="-1070816" y="4448579"/>
            <a:ext cx="2904468" cy="191552"/>
            <a:chOff x="4006706" y="264806"/>
            <a:chExt cx="3553286" cy="234342"/>
          </a:xfrm>
        </p:grpSpPr>
        <p:sp>
          <p:nvSpPr>
            <p:cNvPr id="10172" name="Google Shape;10172;p35"/>
            <p:cNvSpPr/>
            <p:nvPr/>
          </p:nvSpPr>
          <p:spPr>
            <a:xfrm>
              <a:off x="4006706" y="264806"/>
              <a:ext cx="3553286" cy="234342"/>
            </a:xfrm>
            <a:custGeom>
              <a:rect b="b" l="l" r="r" t="t"/>
              <a:pathLst>
                <a:path extrusionOk="0" h="3962" w="60075">
                  <a:moveTo>
                    <a:pt x="95" y="1"/>
                  </a:moveTo>
                  <a:cubicBezTo>
                    <a:pt x="42" y="1"/>
                    <a:pt x="1" y="44"/>
                    <a:pt x="1" y="96"/>
                  </a:cubicBezTo>
                  <a:lnTo>
                    <a:pt x="1" y="3866"/>
                  </a:lnTo>
                  <a:cubicBezTo>
                    <a:pt x="1" y="3917"/>
                    <a:pt x="44" y="3962"/>
                    <a:pt x="95" y="3962"/>
                  </a:cubicBezTo>
                  <a:lnTo>
                    <a:pt x="59979" y="3962"/>
                  </a:lnTo>
                  <a:cubicBezTo>
                    <a:pt x="60033" y="3962"/>
                    <a:pt x="60075" y="3917"/>
                    <a:pt x="60075" y="3866"/>
                  </a:cubicBezTo>
                  <a:lnTo>
                    <a:pt x="60075" y="96"/>
                  </a:lnTo>
                  <a:cubicBezTo>
                    <a:pt x="60075" y="44"/>
                    <a:pt x="60032" y="1"/>
                    <a:pt x="59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35"/>
            <p:cNvSpPr/>
            <p:nvPr/>
          </p:nvSpPr>
          <p:spPr>
            <a:xfrm>
              <a:off x="4170784" y="326793"/>
              <a:ext cx="3293569" cy="110310"/>
            </a:xfrm>
            <a:custGeom>
              <a:rect b="b" l="l" r="r" t="t"/>
              <a:pathLst>
                <a:path extrusionOk="0" h="1865" w="55684">
                  <a:moveTo>
                    <a:pt x="1378" y="1"/>
                  </a:moveTo>
                  <a:lnTo>
                    <a:pt x="834" y="342"/>
                  </a:lnTo>
                  <a:lnTo>
                    <a:pt x="224" y="143"/>
                  </a:lnTo>
                  <a:lnTo>
                    <a:pt x="376" y="771"/>
                  </a:lnTo>
                  <a:lnTo>
                    <a:pt x="1" y="1294"/>
                  </a:lnTo>
                  <a:lnTo>
                    <a:pt x="640" y="1340"/>
                  </a:lnTo>
                  <a:lnTo>
                    <a:pt x="1016" y="1863"/>
                  </a:lnTo>
                  <a:lnTo>
                    <a:pt x="1258" y="1267"/>
                  </a:lnTo>
                  <a:lnTo>
                    <a:pt x="1867" y="1066"/>
                  </a:lnTo>
                  <a:lnTo>
                    <a:pt x="1378" y="647"/>
                  </a:lnTo>
                  <a:lnTo>
                    <a:pt x="1378" y="1"/>
                  </a:lnTo>
                  <a:close/>
                  <a:moveTo>
                    <a:pt x="4367" y="1"/>
                  </a:moveTo>
                  <a:lnTo>
                    <a:pt x="3823" y="342"/>
                  </a:lnTo>
                  <a:lnTo>
                    <a:pt x="3213" y="143"/>
                  </a:lnTo>
                  <a:lnTo>
                    <a:pt x="3365" y="771"/>
                  </a:lnTo>
                  <a:lnTo>
                    <a:pt x="2990" y="1294"/>
                  </a:lnTo>
                  <a:lnTo>
                    <a:pt x="3629" y="1340"/>
                  </a:lnTo>
                  <a:lnTo>
                    <a:pt x="4005" y="1863"/>
                  </a:lnTo>
                  <a:lnTo>
                    <a:pt x="4247" y="1267"/>
                  </a:lnTo>
                  <a:lnTo>
                    <a:pt x="4856" y="1066"/>
                  </a:lnTo>
                  <a:lnTo>
                    <a:pt x="4367" y="647"/>
                  </a:lnTo>
                  <a:lnTo>
                    <a:pt x="4367" y="1"/>
                  </a:lnTo>
                  <a:close/>
                  <a:moveTo>
                    <a:pt x="7358" y="1"/>
                  </a:moveTo>
                  <a:lnTo>
                    <a:pt x="6813" y="342"/>
                  </a:lnTo>
                  <a:lnTo>
                    <a:pt x="6204" y="143"/>
                  </a:lnTo>
                  <a:lnTo>
                    <a:pt x="6356" y="771"/>
                  </a:lnTo>
                  <a:lnTo>
                    <a:pt x="5980" y="1294"/>
                  </a:lnTo>
                  <a:lnTo>
                    <a:pt x="6620" y="1340"/>
                  </a:lnTo>
                  <a:lnTo>
                    <a:pt x="6997" y="1863"/>
                  </a:lnTo>
                  <a:lnTo>
                    <a:pt x="7237" y="1267"/>
                  </a:lnTo>
                  <a:lnTo>
                    <a:pt x="7847" y="1066"/>
                  </a:lnTo>
                  <a:lnTo>
                    <a:pt x="7358" y="647"/>
                  </a:lnTo>
                  <a:lnTo>
                    <a:pt x="7358" y="1"/>
                  </a:lnTo>
                  <a:close/>
                  <a:moveTo>
                    <a:pt x="10347" y="1"/>
                  </a:moveTo>
                  <a:lnTo>
                    <a:pt x="9802" y="342"/>
                  </a:lnTo>
                  <a:lnTo>
                    <a:pt x="9193" y="143"/>
                  </a:lnTo>
                  <a:lnTo>
                    <a:pt x="9345" y="771"/>
                  </a:lnTo>
                  <a:lnTo>
                    <a:pt x="8969" y="1294"/>
                  </a:lnTo>
                  <a:lnTo>
                    <a:pt x="9609" y="1340"/>
                  </a:lnTo>
                  <a:lnTo>
                    <a:pt x="9986" y="1863"/>
                  </a:lnTo>
                  <a:lnTo>
                    <a:pt x="10226" y="1267"/>
                  </a:lnTo>
                  <a:lnTo>
                    <a:pt x="10836" y="1066"/>
                  </a:lnTo>
                  <a:lnTo>
                    <a:pt x="10347" y="647"/>
                  </a:lnTo>
                  <a:lnTo>
                    <a:pt x="10347" y="1"/>
                  </a:lnTo>
                  <a:close/>
                  <a:moveTo>
                    <a:pt x="13337" y="1"/>
                  </a:moveTo>
                  <a:lnTo>
                    <a:pt x="12792" y="342"/>
                  </a:lnTo>
                  <a:lnTo>
                    <a:pt x="12183" y="143"/>
                  </a:lnTo>
                  <a:lnTo>
                    <a:pt x="12337" y="771"/>
                  </a:lnTo>
                  <a:lnTo>
                    <a:pt x="11960" y="1294"/>
                  </a:lnTo>
                  <a:lnTo>
                    <a:pt x="12599" y="1340"/>
                  </a:lnTo>
                  <a:lnTo>
                    <a:pt x="12976" y="1863"/>
                  </a:lnTo>
                  <a:lnTo>
                    <a:pt x="13218" y="1267"/>
                  </a:lnTo>
                  <a:lnTo>
                    <a:pt x="13828" y="1066"/>
                  </a:lnTo>
                  <a:lnTo>
                    <a:pt x="13337" y="647"/>
                  </a:lnTo>
                  <a:lnTo>
                    <a:pt x="13337" y="1"/>
                  </a:lnTo>
                  <a:close/>
                  <a:moveTo>
                    <a:pt x="16326" y="1"/>
                  </a:moveTo>
                  <a:lnTo>
                    <a:pt x="15781" y="342"/>
                  </a:lnTo>
                  <a:lnTo>
                    <a:pt x="15172" y="143"/>
                  </a:lnTo>
                  <a:lnTo>
                    <a:pt x="15326" y="771"/>
                  </a:lnTo>
                  <a:lnTo>
                    <a:pt x="14949" y="1294"/>
                  </a:lnTo>
                  <a:lnTo>
                    <a:pt x="15588" y="1340"/>
                  </a:lnTo>
                  <a:lnTo>
                    <a:pt x="15965" y="1863"/>
                  </a:lnTo>
                  <a:lnTo>
                    <a:pt x="16207" y="1267"/>
                  </a:lnTo>
                  <a:lnTo>
                    <a:pt x="16817" y="1066"/>
                  </a:lnTo>
                  <a:lnTo>
                    <a:pt x="16326" y="647"/>
                  </a:lnTo>
                  <a:lnTo>
                    <a:pt x="16326" y="1"/>
                  </a:lnTo>
                  <a:close/>
                  <a:moveTo>
                    <a:pt x="19315" y="1"/>
                  </a:moveTo>
                  <a:lnTo>
                    <a:pt x="18770" y="342"/>
                  </a:lnTo>
                  <a:lnTo>
                    <a:pt x="18161" y="143"/>
                  </a:lnTo>
                  <a:lnTo>
                    <a:pt x="18315" y="771"/>
                  </a:lnTo>
                  <a:lnTo>
                    <a:pt x="17938" y="1294"/>
                  </a:lnTo>
                  <a:lnTo>
                    <a:pt x="18577" y="1340"/>
                  </a:lnTo>
                  <a:lnTo>
                    <a:pt x="18954" y="1863"/>
                  </a:lnTo>
                  <a:lnTo>
                    <a:pt x="19196" y="1267"/>
                  </a:lnTo>
                  <a:lnTo>
                    <a:pt x="19806" y="1066"/>
                  </a:lnTo>
                  <a:lnTo>
                    <a:pt x="19315" y="647"/>
                  </a:lnTo>
                  <a:lnTo>
                    <a:pt x="19315" y="1"/>
                  </a:lnTo>
                  <a:close/>
                  <a:moveTo>
                    <a:pt x="22307" y="1"/>
                  </a:moveTo>
                  <a:lnTo>
                    <a:pt x="21762" y="342"/>
                  </a:lnTo>
                  <a:lnTo>
                    <a:pt x="21153" y="143"/>
                  </a:lnTo>
                  <a:lnTo>
                    <a:pt x="21305" y="771"/>
                  </a:lnTo>
                  <a:lnTo>
                    <a:pt x="20928" y="1294"/>
                  </a:lnTo>
                  <a:lnTo>
                    <a:pt x="21569" y="1340"/>
                  </a:lnTo>
                  <a:lnTo>
                    <a:pt x="21944" y="1863"/>
                  </a:lnTo>
                  <a:lnTo>
                    <a:pt x="22187" y="1267"/>
                  </a:lnTo>
                  <a:lnTo>
                    <a:pt x="22796" y="1066"/>
                  </a:lnTo>
                  <a:lnTo>
                    <a:pt x="22307" y="647"/>
                  </a:lnTo>
                  <a:lnTo>
                    <a:pt x="22307" y="1"/>
                  </a:lnTo>
                  <a:close/>
                  <a:moveTo>
                    <a:pt x="25296" y="1"/>
                  </a:moveTo>
                  <a:lnTo>
                    <a:pt x="24751" y="342"/>
                  </a:lnTo>
                  <a:lnTo>
                    <a:pt x="24142" y="143"/>
                  </a:lnTo>
                  <a:lnTo>
                    <a:pt x="24294" y="771"/>
                  </a:lnTo>
                  <a:lnTo>
                    <a:pt x="23917" y="1294"/>
                  </a:lnTo>
                  <a:lnTo>
                    <a:pt x="24558" y="1340"/>
                  </a:lnTo>
                  <a:lnTo>
                    <a:pt x="24933" y="1863"/>
                  </a:lnTo>
                  <a:lnTo>
                    <a:pt x="25176" y="1267"/>
                  </a:lnTo>
                  <a:lnTo>
                    <a:pt x="25785" y="1066"/>
                  </a:lnTo>
                  <a:lnTo>
                    <a:pt x="25296" y="647"/>
                  </a:lnTo>
                  <a:lnTo>
                    <a:pt x="25296" y="1"/>
                  </a:lnTo>
                  <a:close/>
                  <a:moveTo>
                    <a:pt x="28287" y="1"/>
                  </a:moveTo>
                  <a:lnTo>
                    <a:pt x="27742" y="342"/>
                  </a:lnTo>
                  <a:lnTo>
                    <a:pt x="27133" y="143"/>
                  </a:lnTo>
                  <a:lnTo>
                    <a:pt x="27284" y="771"/>
                  </a:lnTo>
                  <a:lnTo>
                    <a:pt x="26909" y="1294"/>
                  </a:lnTo>
                  <a:lnTo>
                    <a:pt x="27548" y="1340"/>
                  </a:lnTo>
                  <a:lnTo>
                    <a:pt x="27924" y="1863"/>
                  </a:lnTo>
                  <a:lnTo>
                    <a:pt x="28166" y="1267"/>
                  </a:lnTo>
                  <a:lnTo>
                    <a:pt x="28775" y="1066"/>
                  </a:lnTo>
                  <a:lnTo>
                    <a:pt x="28287" y="647"/>
                  </a:lnTo>
                  <a:lnTo>
                    <a:pt x="28287" y="1"/>
                  </a:lnTo>
                  <a:close/>
                  <a:moveTo>
                    <a:pt x="31276" y="1"/>
                  </a:moveTo>
                  <a:lnTo>
                    <a:pt x="30731" y="342"/>
                  </a:lnTo>
                  <a:lnTo>
                    <a:pt x="30122" y="143"/>
                  </a:lnTo>
                  <a:lnTo>
                    <a:pt x="30273" y="771"/>
                  </a:lnTo>
                  <a:lnTo>
                    <a:pt x="29898" y="1294"/>
                  </a:lnTo>
                  <a:lnTo>
                    <a:pt x="30537" y="1340"/>
                  </a:lnTo>
                  <a:lnTo>
                    <a:pt x="30913" y="1863"/>
                  </a:lnTo>
                  <a:lnTo>
                    <a:pt x="31155" y="1267"/>
                  </a:lnTo>
                  <a:lnTo>
                    <a:pt x="31764" y="1066"/>
                  </a:lnTo>
                  <a:lnTo>
                    <a:pt x="31276" y="647"/>
                  </a:lnTo>
                  <a:lnTo>
                    <a:pt x="31276" y="1"/>
                  </a:lnTo>
                  <a:close/>
                  <a:moveTo>
                    <a:pt x="34266" y="1"/>
                  </a:moveTo>
                  <a:lnTo>
                    <a:pt x="33721" y="342"/>
                  </a:lnTo>
                  <a:lnTo>
                    <a:pt x="33112" y="143"/>
                  </a:lnTo>
                  <a:lnTo>
                    <a:pt x="33264" y="771"/>
                  </a:lnTo>
                  <a:lnTo>
                    <a:pt x="32888" y="1294"/>
                  </a:lnTo>
                  <a:lnTo>
                    <a:pt x="33528" y="1340"/>
                  </a:lnTo>
                  <a:lnTo>
                    <a:pt x="33905" y="1863"/>
                  </a:lnTo>
                  <a:lnTo>
                    <a:pt x="34146" y="1267"/>
                  </a:lnTo>
                  <a:lnTo>
                    <a:pt x="34755" y="1066"/>
                  </a:lnTo>
                  <a:lnTo>
                    <a:pt x="34266" y="647"/>
                  </a:lnTo>
                  <a:lnTo>
                    <a:pt x="34266" y="1"/>
                  </a:lnTo>
                  <a:close/>
                  <a:moveTo>
                    <a:pt x="37255" y="1"/>
                  </a:moveTo>
                  <a:lnTo>
                    <a:pt x="36710" y="342"/>
                  </a:lnTo>
                  <a:lnTo>
                    <a:pt x="36101" y="143"/>
                  </a:lnTo>
                  <a:lnTo>
                    <a:pt x="36253" y="771"/>
                  </a:lnTo>
                  <a:lnTo>
                    <a:pt x="35877" y="1294"/>
                  </a:lnTo>
                  <a:lnTo>
                    <a:pt x="36517" y="1340"/>
                  </a:lnTo>
                  <a:lnTo>
                    <a:pt x="36894" y="1863"/>
                  </a:lnTo>
                  <a:lnTo>
                    <a:pt x="37135" y="1267"/>
                  </a:lnTo>
                  <a:lnTo>
                    <a:pt x="37744" y="1066"/>
                  </a:lnTo>
                  <a:lnTo>
                    <a:pt x="37255" y="647"/>
                  </a:lnTo>
                  <a:lnTo>
                    <a:pt x="37255" y="1"/>
                  </a:lnTo>
                  <a:close/>
                  <a:moveTo>
                    <a:pt x="40245" y="1"/>
                  </a:moveTo>
                  <a:lnTo>
                    <a:pt x="39701" y="342"/>
                  </a:lnTo>
                  <a:lnTo>
                    <a:pt x="39091" y="143"/>
                  </a:lnTo>
                  <a:lnTo>
                    <a:pt x="39245" y="771"/>
                  </a:lnTo>
                  <a:lnTo>
                    <a:pt x="38868" y="1294"/>
                  </a:lnTo>
                  <a:lnTo>
                    <a:pt x="39507" y="1340"/>
                  </a:lnTo>
                  <a:lnTo>
                    <a:pt x="39884" y="1863"/>
                  </a:lnTo>
                  <a:lnTo>
                    <a:pt x="40126" y="1267"/>
                  </a:lnTo>
                  <a:lnTo>
                    <a:pt x="40736" y="1066"/>
                  </a:lnTo>
                  <a:lnTo>
                    <a:pt x="40245" y="647"/>
                  </a:lnTo>
                  <a:lnTo>
                    <a:pt x="40245" y="1"/>
                  </a:lnTo>
                  <a:close/>
                  <a:moveTo>
                    <a:pt x="43234" y="1"/>
                  </a:moveTo>
                  <a:lnTo>
                    <a:pt x="42690" y="342"/>
                  </a:lnTo>
                  <a:lnTo>
                    <a:pt x="42080" y="143"/>
                  </a:lnTo>
                  <a:lnTo>
                    <a:pt x="42234" y="771"/>
                  </a:lnTo>
                  <a:lnTo>
                    <a:pt x="41857" y="1294"/>
                  </a:lnTo>
                  <a:lnTo>
                    <a:pt x="42496" y="1340"/>
                  </a:lnTo>
                  <a:lnTo>
                    <a:pt x="42873" y="1863"/>
                  </a:lnTo>
                  <a:lnTo>
                    <a:pt x="43115" y="1267"/>
                  </a:lnTo>
                  <a:lnTo>
                    <a:pt x="43725" y="1066"/>
                  </a:lnTo>
                  <a:lnTo>
                    <a:pt x="43234" y="647"/>
                  </a:lnTo>
                  <a:lnTo>
                    <a:pt x="43234" y="1"/>
                  </a:lnTo>
                  <a:close/>
                  <a:moveTo>
                    <a:pt x="46226" y="1"/>
                  </a:moveTo>
                  <a:lnTo>
                    <a:pt x="45682" y="342"/>
                  </a:lnTo>
                  <a:lnTo>
                    <a:pt x="45072" y="143"/>
                  </a:lnTo>
                  <a:lnTo>
                    <a:pt x="45224" y="771"/>
                  </a:lnTo>
                  <a:lnTo>
                    <a:pt x="44847" y="1294"/>
                  </a:lnTo>
                  <a:lnTo>
                    <a:pt x="45488" y="1340"/>
                  </a:lnTo>
                  <a:lnTo>
                    <a:pt x="45864" y="1863"/>
                  </a:lnTo>
                  <a:lnTo>
                    <a:pt x="46106" y="1267"/>
                  </a:lnTo>
                  <a:lnTo>
                    <a:pt x="46715" y="1066"/>
                  </a:lnTo>
                  <a:lnTo>
                    <a:pt x="46226" y="647"/>
                  </a:lnTo>
                  <a:lnTo>
                    <a:pt x="46226" y="1"/>
                  </a:lnTo>
                  <a:close/>
                  <a:moveTo>
                    <a:pt x="49215" y="1"/>
                  </a:moveTo>
                  <a:lnTo>
                    <a:pt x="48671" y="342"/>
                  </a:lnTo>
                  <a:lnTo>
                    <a:pt x="48061" y="143"/>
                  </a:lnTo>
                  <a:lnTo>
                    <a:pt x="48213" y="771"/>
                  </a:lnTo>
                  <a:lnTo>
                    <a:pt x="47836" y="1294"/>
                  </a:lnTo>
                  <a:lnTo>
                    <a:pt x="48477" y="1340"/>
                  </a:lnTo>
                  <a:lnTo>
                    <a:pt x="48853" y="1863"/>
                  </a:lnTo>
                  <a:lnTo>
                    <a:pt x="49095" y="1267"/>
                  </a:lnTo>
                  <a:lnTo>
                    <a:pt x="49704" y="1066"/>
                  </a:lnTo>
                  <a:lnTo>
                    <a:pt x="49215" y="647"/>
                  </a:lnTo>
                  <a:lnTo>
                    <a:pt x="49215" y="1"/>
                  </a:lnTo>
                  <a:close/>
                  <a:moveTo>
                    <a:pt x="52206" y="1"/>
                  </a:moveTo>
                  <a:lnTo>
                    <a:pt x="51661" y="342"/>
                  </a:lnTo>
                  <a:lnTo>
                    <a:pt x="51052" y="143"/>
                  </a:lnTo>
                  <a:lnTo>
                    <a:pt x="51204" y="771"/>
                  </a:lnTo>
                  <a:lnTo>
                    <a:pt x="50828" y="1294"/>
                  </a:lnTo>
                  <a:lnTo>
                    <a:pt x="51467" y="1340"/>
                  </a:lnTo>
                  <a:lnTo>
                    <a:pt x="51843" y="1863"/>
                  </a:lnTo>
                  <a:lnTo>
                    <a:pt x="52085" y="1267"/>
                  </a:lnTo>
                  <a:lnTo>
                    <a:pt x="52695" y="1066"/>
                  </a:lnTo>
                  <a:lnTo>
                    <a:pt x="52206" y="647"/>
                  </a:lnTo>
                  <a:lnTo>
                    <a:pt x="52206" y="1"/>
                  </a:lnTo>
                  <a:close/>
                  <a:moveTo>
                    <a:pt x="55195" y="2"/>
                  </a:moveTo>
                  <a:lnTo>
                    <a:pt x="54650" y="344"/>
                  </a:lnTo>
                  <a:lnTo>
                    <a:pt x="54041" y="144"/>
                  </a:lnTo>
                  <a:lnTo>
                    <a:pt x="54193" y="772"/>
                  </a:lnTo>
                  <a:lnTo>
                    <a:pt x="53816" y="1295"/>
                  </a:lnTo>
                  <a:lnTo>
                    <a:pt x="54456" y="1341"/>
                  </a:lnTo>
                  <a:lnTo>
                    <a:pt x="54832" y="1865"/>
                  </a:lnTo>
                  <a:lnTo>
                    <a:pt x="55074" y="1268"/>
                  </a:lnTo>
                  <a:lnTo>
                    <a:pt x="55684" y="1067"/>
                  </a:lnTo>
                  <a:lnTo>
                    <a:pt x="55195" y="650"/>
                  </a:lnTo>
                  <a:lnTo>
                    <a:pt x="55195" y="2"/>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77" name="Shape 10177"/>
        <p:cNvGrpSpPr/>
        <p:nvPr/>
      </p:nvGrpSpPr>
      <p:grpSpPr>
        <a:xfrm>
          <a:off x="0" y="0"/>
          <a:ext cx="0" cy="0"/>
          <a:chOff x="0" y="0"/>
          <a:chExt cx="0" cy="0"/>
        </a:xfrm>
      </p:grpSpPr>
      <p:grpSp>
        <p:nvGrpSpPr>
          <p:cNvPr id="10178" name="Google Shape;10178;p36"/>
          <p:cNvGrpSpPr/>
          <p:nvPr/>
        </p:nvGrpSpPr>
        <p:grpSpPr>
          <a:xfrm>
            <a:off x="7908226" y="471078"/>
            <a:ext cx="1048193" cy="1048746"/>
            <a:chOff x="117839" y="859696"/>
            <a:chExt cx="1099081" cy="1099891"/>
          </a:xfrm>
        </p:grpSpPr>
        <p:sp>
          <p:nvSpPr>
            <p:cNvPr id="10179" name="Google Shape;10179;p36"/>
            <p:cNvSpPr/>
            <p:nvPr/>
          </p:nvSpPr>
          <p:spPr>
            <a:xfrm rot="83430">
              <a:off x="130705" y="872561"/>
              <a:ext cx="1073348" cy="1073461"/>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80" name="Google Shape;10180;p36"/>
            <p:cNvGrpSpPr/>
            <p:nvPr/>
          </p:nvGrpSpPr>
          <p:grpSpPr>
            <a:xfrm rot="83977">
              <a:off x="131166" y="875068"/>
              <a:ext cx="1048700" cy="1071871"/>
              <a:chOff x="6039144" y="3610556"/>
              <a:chExt cx="3659292" cy="3740144"/>
            </a:xfrm>
          </p:grpSpPr>
          <p:sp>
            <p:nvSpPr>
              <p:cNvPr id="10181" name="Google Shape;10181;p36"/>
              <p:cNvSpPr/>
              <p:nvPr/>
            </p:nvSpPr>
            <p:spPr>
              <a:xfrm>
                <a:off x="8296189"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36"/>
              <p:cNvSpPr/>
              <p:nvPr/>
            </p:nvSpPr>
            <p:spPr>
              <a:xfrm>
                <a:off x="8296189"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36"/>
              <p:cNvSpPr/>
              <p:nvPr/>
            </p:nvSpPr>
            <p:spPr>
              <a:xfrm>
                <a:off x="8296189"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36"/>
              <p:cNvSpPr/>
              <p:nvPr/>
            </p:nvSpPr>
            <p:spPr>
              <a:xfrm>
                <a:off x="8296189"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36"/>
              <p:cNvSpPr/>
              <p:nvPr/>
            </p:nvSpPr>
            <p:spPr>
              <a:xfrm>
                <a:off x="8296189"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36"/>
              <p:cNvSpPr/>
              <p:nvPr/>
            </p:nvSpPr>
            <p:spPr>
              <a:xfrm>
                <a:off x="8296189"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36"/>
              <p:cNvSpPr/>
              <p:nvPr/>
            </p:nvSpPr>
            <p:spPr>
              <a:xfrm>
                <a:off x="8296189"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36"/>
              <p:cNvSpPr/>
              <p:nvPr/>
            </p:nvSpPr>
            <p:spPr>
              <a:xfrm>
                <a:off x="8296189"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36"/>
              <p:cNvSpPr/>
              <p:nvPr/>
            </p:nvSpPr>
            <p:spPr>
              <a:xfrm>
                <a:off x="8296189"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36"/>
              <p:cNvSpPr/>
              <p:nvPr/>
            </p:nvSpPr>
            <p:spPr>
              <a:xfrm>
                <a:off x="8296189"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36"/>
              <p:cNvSpPr/>
              <p:nvPr/>
            </p:nvSpPr>
            <p:spPr>
              <a:xfrm>
                <a:off x="8296189"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36"/>
              <p:cNvSpPr/>
              <p:nvPr/>
            </p:nvSpPr>
            <p:spPr>
              <a:xfrm>
                <a:off x="8296189"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36"/>
              <p:cNvSpPr/>
              <p:nvPr/>
            </p:nvSpPr>
            <p:spPr>
              <a:xfrm>
                <a:off x="8296189"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36"/>
              <p:cNvSpPr/>
              <p:nvPr/>
            </p:nvSpPr>
            <p:spPr>
              <a:xfrm>
                <a:off x="8559706" y="4917796"/>
                <a:ext cx="119780" cy="119236"/>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36"/>
              <p:cNvSpPr/>
              <p:nvPr/>
            </p:nvSpPr>
            <p:spPr>
              <a:xfrm>
                <a:off x="8559706" y="4480597"/>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36"/>
              <p:cNvSpPr/>
              <p:nvPr/>
            </p:nvSpPr>
            <p:spPr>
              <a:xfrm>
                <a:off x="8559706" y="5137212"/>
                <a:ext cx="119780" cy="119236"/>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36"/>
              <p:cNvSpPr/>
              <p:nvPr/>
            </p:nvSpPr>
            <p:spPr>
              <a:xfrm>
                <a:off x="8559706" y="4699197"/>
                <a:ext cx="119780" cy="119508"/>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36"/>
              <p:cNvSpPr/>
              <p:nvPr/>
            </p:nvSpPr>
            <p:spPr>
              <a:xfrm>
                <a:off x="8559706" y="5569510"/>
                <a:ext cx="119780" cy="119236"/>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36"/>
              <p:cNvSpPr/>
              <p:nvPr/>
            </p:nvSpPr>
            <p:spPr>
              <a:xfrm>
                <a:off x="8559706" y="5350911"/>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36"/>
              <p:cNvSpPr/>
              <p:nvPr/>
            </p:nvSpPr>
            <p:spPr>
              <a:xfrm>
                <a:off x="8559706" y="3828883"/>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36"/>
              <p:cNvSpPr/>
              <p:nvPr/>
            </p:nvSpPr>
            <p:spPr>
              <a:xfrm>
                <a:off x="8296189"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36"/>
              <p:cNvSpPr/>
              <p:nvPr/>
            </p:nvSpPr>
            <p:spPr>
              <a:xfrm>
                <a:off x="8559706" y="5788926"/>
                <a:ext cx="119780" cy="118963"/>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36"/>
              <p:cNvSpPr/>
              <p:nvPr/>
            </p:nvSpPr>
            <p:spPr>
              <a:xfrm>
                <a:off x="8296189"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36"/>
              <p:cNvSpPr/>
              <p:nvPr/>
            </p:nvSpPr>
            <p:spPr>
              <a:xfrm>
                <a:off x="8559706" y="4043126"/>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36"/>
              <p:cNvSpPr/>
              <p:nvPr/>
            </p:nvSpPr>
            <p:spPr>
              <a:xfrm>
                <a:off x="8559706" y="4262270"/>
                <a:ext cx="119780" cy="119236"/>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36"/>
              <p:cNvSpPr/>
              <p:nvPr/>
            </p:nvSpPr>
            <p:spPr>
              <a:xfrm>
                <a:off x="8559706" y="6007526"/>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36"/>
              <p:cNvSpPr/>
              <p:nvPr/>
            </p:nvSpPr>
            <p:spPr>
              <a:xfrm>
                <a:off x="8032944" y="3828883"/>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36"/>
              <p:cNvSpPr/>
              <p:nvPr/>
            </p:nvSpPr>
            <p:spPr>
              <a:xfrm>
                <a:off x="8296189"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36"/>
              <p:cNvSpPr/>
              <p:nvPr/>
            </p:nvSpPr>
            <p:spPr>
              <a:xfrm>
                <a:off x="8032944" y="4699197"/>
                <a:ext cx="119508" cy="119508"/>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36"/>
              <p:cNvSpPr/>
              <p:nvPr/>
            </p:nvSpPr>
            <p:spPr>
              <a:xfrm>
                <a:off x="8032944" y="7096711"/>
                <a:ext cx="119508" cy="119236"/>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36"/>
              <p:cNvSpPr/>
              <p:nvPr/>
            </p:nvSpPr>
            <p:spPr>
              <a:xfrm>
                <a:off x="8032944" y="4262270"/>
                <a:ext cx="119508" cy="119236"/>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36"/>
              <p:cNvSpPr/>
              <p:nvPr/>
            </p:nvSpPr>
            <p:spPr>
              <a:xfrm>
                <a:off x="8032944" y="4480597"/>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36"/>
              <p:cNvSpPr/>
              <p:nvPr/>
            </p:nvSpPr>
            <p:spPr>
              <a:xfrm>
                <a:off x="8032944" y="4043126"/>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36"/>
              <p:cNvSpPr/>
              <p:nvPr/>
            </p:nvSpPr>
            <p:spPr>
              <a:xfrm>
                <a:off x="7505910"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36"/>
              <p:cNvSpPr/>
              <p:nvPr/>
            </p:nvSpPr>
            <p:spPr>
              <a:xfrm>
                <a:off x="7505910"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36"/>
              <p:cNvSpPr/>
              <p:nvPr/>
            </p:nvSpPr>
            <p:spPr>
              <a:xfrm>
                <a:off x="8559706" y="7096167"/>
                <a:ext cx="119780" cy="118691"/>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36"/>
              <p:cNvSpPr/>
              <p:nvPr/>
            </p:nvSpPr>
            <p:spPr>
              <a:xfrm>
                <a:off x="7505910"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36"/>
              <p:cNvSpPr/>
              <p:nvPr/>
            </p:nvSpPr>
            <p:spPr>
              <a:xfrm>
                <a:off x="9051895" y="6877567"/>
                <a:ext cx="93102" cy="83029"/>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36"/>
              <p:cNvSpPr/>
              <p:nvPr/>
            </p:nvSpPr>
            <p:spPr>
              <a:xfrm>
                <a:off x="8794367" y="7096167"/>
                <a:ext cx="60707" cy="34301"/>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36"/>
              <p:cNvSpPr/>
              <p:nvPr/>
            </p:nvSpPr>
            <p:spPr>
              <a:xfrm>
                <a:off x="8040022" y="7315310"/>
                <a:ext cx="98819" cy="31306"/>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36"/>
              <p:cNvSpPr/>
              <p:nvPr/>
            </p:nvSpPr>
            <p:spPr>
              <a:xfrm>
                <a:off x="8032944" y="6877567"/>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36"/>
              <p:cNvSpPr/>
              <p:nvPr/>
            </p:nvSpPr>
            <p:spPr>
              <a:xfrm>
                <a:off x="8032944" y="6659240"/>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36"/>
              <p:cNvSpPr/>
              <p:nvPr/>
            </p:nvSpPr>
            <p:spPr>
              <a:xfrm>
                <a:off x="8032944" y="6225853"/>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36"/>
              <p:cNvSpPr/>
              <p:nvPr/>
            </p:nvSpPr>
            <p:spPr>
              <a:xfrm>
                <a:off x="8032944" y="6444452"/>
                <a:ext cx="119508" cy="119236"/>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36"/>
              <p:cNvSpPr/>
              <p:nvPr/>
            </p:nvSpPr>
            <p:spPr>
              <a:xfrm>
                <a:off x="8033217" y="3611645"/>
                <a:ext cx="119236" cy="118147"/>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36"/>
              <p:cNvSpPr/>
              <p:nvPr/>
            </p:nvSpPr>
            <p:spPr>
              <a:xfrm>
                <a:off x="8296189" y="3644312"/>
                <a:ext cx="119780" cy="85479"/>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36"/>
              <p:cNvSpPr/>
              <p:nvPr/>
            </p:nvSpPr>
            <p:spPr>
              <a:xfrm>
                <a:off x="8032944" y="4917796"/>
                <a:ext cx="119508" cy="119236"/>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36"/>
              <p:cNvSpPr/>
              <p:nvPr/>
            </p:nvSpPr>
            <p:spPr>
              <a:xfrm>
                <a:off x="8032944" y="6007526"/>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36"/>
              <p:cNvSpPr/>
              <p:nvPr/>
            </p:nvSpPr>
            <p:spPr>
              <a:xfrm>
                <a:off x="8032944" y="5350911"/>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36"/>
              <p:cNvSpPr/>
              <p:nvPr/>
            </p:nvSpPr>
            <p:spPr>
              <a:xfrm>
                <a:off x="8032944" y="5137212"/>
                <a:ext cx="119508" cy="119236"/>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36"/>
              <p:cNvSpPr/>
              <p:nvPr/>
            </p:nvSpPr>
            <p:spPr>
              <a:xfrm>
                <a:off x="8032944" y="5569510"/>
                <a:ext cx="119508" cy="119236"/>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36"/>
              <p:cNvSpPr/>
              <p:nvPr/>
            </p:nvSpPr>
            <p:spPr>
              <a:xfrm>
                <a:off x="8032944" y="5788926"/>
                <a:ext cx="119508" cy="118963"/>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36"/>
              <p:cNvSpPr/>
              <p:nvPr/>
            </p:nvSpPr>
            <p:spPr>
              <a:xfrm>
                <a:off x="9051895" y="4480597"/>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36"/>
              <p:cNvSpPr/>
              <p:nvPr/>
            </p:nvSpPr>
            <p:spPr>
              <a:xfrm>
                <a:off x="9578657" y="6226397"/>
                <a:ext cx="51451" cy="90380"/>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36"/>
              <p:cNvSpPr/>
              <p:nvPr/>
            </p:nvSpPr>
            <p:spPr>
              <a:xfrm>
                <a:off x="9578657"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36"/>
              <p:cNvSpPr/>
              <p:nvPr/>
            </p:nvSpPr>
            <p:spPr>
              <a:xfrm>
                <a:off x="9315140" y="4269620"/>
                <a:ext cx="102902" cy="11188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36"/>
              <p:cNvSpPr/>
              <p:nvPr/>
            </p:nvSpPr>
            <p:spPr>
              <a:xfrm>
                <a:off x="8559706" y="6225853"/>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36"/>
              <p:cNvSpPr/>
              <p:nvPr/>
            </p:nvSpPr>
            <p:spPr>
              <a:xfrm>
                <a:off x="9315140"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36"/>
              <p:cNvSpPr/>
              <p:nvPr/>
            </p:nvSpPr>
            <p:spPr>
              <a:xfrm>
                <a:off x="9315140" y="4699197"/>
                <a:ext cx="119508" cy="119508"/>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36"/>
              <p:cNvSpPr/>
              <p:nvPr/>
            </p:nvSpPr>
            <p:spPr>
              <a:xfrm>
                <a:off x="9051895" y="6225853"/>
                <a:ext cx="119508" cy="119508"/>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36"/>
              <p:cNvSpPr/>
              <p:nvPr/>
            </p:nvSpPr>
            <p:spPr>
              <a:xfrm>
                <a:off x="9315140"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36"/>
              <p:cNvSpPr/>
              <p:nvPr/>
            </p:nvSpPr>
            <p:spPr>
              <a:xfrm>
                <a:off x="9051895" y="6007526"/>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36"/>
              <p:cNvSpPr/>
              <p:nvPr/>
            </p:nvSpPr>
            <p:spPr>
              <a:xfrm>
                <a:off x="9051895" y="6659240"/>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36"/>
              <p:cNvSpPr/>
              <p:nvPr/>
            </p:nvSpPr>
            <p:spPr>
              <a:xfrm>
                <a:off x="9051895" y="4043126"/>
                <a:ext cx="119236" cy="119508"/>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36"/>
              <p:cNvSpPr/>
              <p:nvPr/>
            </p:nvSpPr>
            <p:spPr>
              <a:xfrm>
                <a:off x="9578657" y="4702463"/>
                <a:ext cx="86024" cy="116241"/>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36"/>
              <p:cNvSpPr/>
              <p:nvPr/>
            </p:nvSpPr>
            <p:spPr>
              <a:xfrm>
                <a:off x="9051895" y="6444452"/>
                <a:ext cx="119236" cy="119236"/>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36"/>
              <p:cNvSpPr/>
              <p:nvPr/>
            </p:nvSpPr>
            <p:spPr>
              <a:xfrm>
                <a:off x="9578657"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36"/>
              <p:cNvSpPr/>
              <p:nvPr/>
            </p:nvSpPr>
            <p:spPr>
              <a:xfrm>
                <a:off x="9315140"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36"/>
              <p:cNvSpPr/>
              <p:nvPr/>
            </p:nvSpPr>
            <p:spPr>
              <a:xfrm>
                <a:off x="9578657"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36"/>
              <p:cNvSpPr/>
              <p:nvPr/>
            </p:nvSpPr>
            <p:spPr>
              <a:xfrm>
                <a:off x="9051895" y="5788926"/>
                <a:ext cx="119508" cy="118963"/>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36"/>
              <p:cNvSpPr/>
              <p:nvPr/>
            </p:nvSpPr>
            <p:spPr>
              <a:xfrm>
                <a:off x="9578657"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36"/>
              <p:cNvSpPr/>
              <p:nvPr/>
            </p:nvSpPr>
            <p:spPr>
              <a:xfrm>
                <a:off x="9578657"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36"/>
              <p:cNvSpPr/>
              <p:nvPr/>
            </p:nvSpPr>
            <p:spPr>
              <a:xfrm>
                <a:off x="9315140" y="6659512"/>
                <a:ext cx="50362" cy="5934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36"/>
              <p:cNvSpPr/>
              <p:nvPr/>
            </p:nvSpPr>
            <p:spPr>
              <a:xfrm>
                <a:off x="9315140" y="6444452"/>
                <a:ext cx="119508" cy="119236"/>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36"/>
              <p:cNvSpPr/>
              <p:nvPr/>
            </p:nvSpPr>
            <p:spPr>
              <a:xfrm>
                <a:off x="9315140"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36"/>
              <p:cNvSpPr/>
              <p:nvPr/>
            </p:nvSpPr>
            <p:spPr>
              <a:xfrm>
                <a:off x="9315140"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36"/>
              <p:cNvSpPr/>
              <p:nvPr/>
            </p:nvSpPr>
            <p:spPr>
              <a:xfrm>
                <a:off x="9315140"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36"/>
              <p:cNvSpPr/>
              <p:nvPr/>
            </p:nvSpPr>
            <p:spPr>
              <a:xfrm>
                <a:off x="9315140"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36"/>
              <p:cNvSpPr/>
              <p:nvPr/>
            </p:nvSpPr>
            <p:spPr>
              <a:xfrm>
                <a:off x="9315140" y="6007526"/>
                <a:ext cx="119508" cy="119236"/>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36"/>
              <p:cNvSpPr/>
              <p:nvPr/>
            </p:nvSpPr>
            <p:spPr>
              <a:xfrm>
                <a:off x="9578657" y="6007526"/>
                <a:ext cx="117330" cy="119236"/>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36"/>
              <p:cNvSpPr/>
              <p:nvPr/>
            </p:nvSpPr>
            <p:spPr>
              <a:xfrm>
                <a:off x="8788378"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36"/>
              <p:cNvSpPr/>
              <p:nvPr/>
            </p:nvSpPr>
            <p:spPr>
              <a:xfrm>
                <a:off x="8788378"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36"/>
              <p:cNvSpPr/>
              <p:nvPr/>
            </p:nvSpPr>
            <p:spPr>
              <a:xfrm>
                <a:off x="8788378"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36"/>
              <p:cNvSpPr/>
              <p:nvPr/>
            </p:nvSpPr>
            <p:spPr>
              <a:xfrm>
                <a:off x="8788378"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36"/>
              <p:cNvSpPr/>
              <p:nvPr/>
            </p:nvSpPr>
            <p:spPr>
              <a:xfrm>
                <a:off x="8788378"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36"/>
              <p:cNvSpPr/>
              <p:nvPr/>
            </p:nvSpPr>
            <p:spPr>
              <a:xfrm>
                <a:off x="8788378"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36"/>
              <p:cNvSpPr/>
              <p:nvPr/>
            </p:nvSpPr>
            <p:spPr>
              <a:xfrm>
                <a:off x="8788378"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36"/>
              <p:cNvSpPr/>
              <p:nvPr/>
            </p:nvSpPr>
            <p:spPr>
              <a:xfrm>
                <a:off x="8559706" y="6877567"/>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36"/>
              <p:cNvSpPr/>
              <p:nvPr/>
            </p:nvSpPr>
            <p:spPr>
              <a:xfrm>
                <a:off x="8559706" y="6444452"/>
                <a:ext cx="119780" cy="119236"/>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36"/>
              <p:cNvSpPr/>
              <p:nvPr/>
            </p:nvSpPr>
            <p:spPr>
              <a:xfrm>
                <a:off x="8788378" y="4043126"/>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36"/>
              <p:cNvSpPr/>
              <p:nvPr/>
            </p:nvSpPr>
            <p:spPr>
              <a:xfrm>
                <a:off x="8788378" y="3836777"/>
                <a:ext cx="119236" cy="111613"/>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36"/>
              <p:cNvSpPr/>
              <p:nvPr/>
            </p:nvSpPr>
            <p:spPr>
              <a:xfrm>
                <a:off x="8559706" y="6659240"/>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36"/>
              <p:cNvSpPr/>
              <p:nvPr/>
            </p:nvSpPr>
            <p:spPr>
              <a:xfrm>
                <a:off x="9051895" y="4699197"/>
                <a:ext cx="119236" cy="119508"/>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36"/>
              <p:cNvSpPr/>
              <p:nvPr/>
            </p:nvSpPr>
            <p:spPr>
              <a:xfrm>
                <a:off x="8788378"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36"/>
              <p:cNvSpPr/>
              <p:nvPr/>
            </p:nvSpPr>
            <p:spPr>
              <a:xfrm>
                <a:off x="9051895" y="4917796"/>
                <a:ext cx="119508" cy="119236"/>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36"/>
              <p:cNvSpPr/>
              <p:nvPr/>
            </p:nvSpPr>
            <p:spPr>
              <a:xfrm>
                <a:off x="7505910"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36"/>
              <p:cNvSpPr/>
              <p:nvPr/>
            </p:nvSpPr>
            <p:spPr>
              <a:xfrm>
                <a:off x="9051895" y="4262270"/>
                <a:ext cx="119236" cy="119236"/>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36"/>
              <p:cNvSpPr/>
              <p:nvPr/>
            </p:nvSpPr>
            <p:spPr>
              <a:xfrm>
                <a:off x="9051895" y="5350911"/>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36"/>
              <p:cNvSpPr/>
              <p:nvPr/>
            </p:nvSpPr>
            <p:spPr>
              <a:xfrm>
                <a:off x="9051895" y="5137212"/>
                <a:ext cx="119508" cy="119236"/>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36"/>
              <p:cNvSpPr/>
              <p:nvPr/>
            </p:nvSpPr>
            <p:spPr>
              <a:xfrm>
                <a:off x="9051895" y="5569510"/>
                <a:ext cx="119508" cy="119236"/>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36"/>
              <p:cNvSpPr/>
              <p:nvPr/>
            </p:nvSpPr>
            <p:spPr>
              <a:xfrm>
                <a:off x="8788378"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36"/>
              <p:cNvSpPr/>
              <p:nvPr/>
            </p:nvSpPr>
            <p:spPr>
              <a:xfrm>
                <a:off x="8788378"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36"/>
              <p:cNvSpPr/>
              <p:nvPr/>
            </p:nvSpPr>
            <p:spPr>
              <a:xfrm>
                <a:off x="8788378" y="6877567"/>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36"/>
              <p:cNvSpPr/>
              <p:nvPr/>
            </p:nvSpPr>
            <p:spPr>
              <a:xfrm>
                <a:off x="8788378" y="6659240"/>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36"/>
              <p:cNvSpPr/>
              <p:nvPr/>
            </p:nvSpPr>
            <p:spPr>
              <a:xfrm>
                <a:off x="8788378"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36"/>
              <p:cNvSpPr/>
              <p:nvPr/>
            </p:nvSpPr>
            <p:spPr>
              <a:xfrm>
                <a:off x="6224532" y="5137212"/>
                <a:ext cx="119236" cy="119236"/>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36"/>
              <p:cNvSpPr/>
              <p:nvPr/>
            </p:nvSpPr>
            <p:spPr>
              <a:xfrm>
                <a:off x="6224532" y="5788926"/>
                <a:ext cx="119236" cy="118963"/>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36"/>
              <p:cNvSpPr/>
              <p:nvPr/>
            </p:nvSpPr>
            <p:spPr>
              <a:xfrm>
                <a:off x="6224532" y="6007526"/>
                <a:ext cx="119236" cy="119236"/>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36"/>
              <p:cNvSpPr/>
              <p:nvPr/>
            </p:nvSpPr>
            <p:spPr>
              <a:xfrm>
                <a:off x="6259649" y="4492031"/>
                <a:ext cx="84118" cy="108891"/>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36"/>
              <p:cNvSpPr/>
              <p:nvPr/>
            </p:nvSpPr>
            <p:spPr>
              <a:xfrm>
                <a:off x="6487777"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36"/>
              <p:cNvSpPr/>
              <p:nvPr/>
            </p:nvSpPr>
            <p:spPr>
              <a:xfrm>
                <a:off x="6487777"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36"/>
              <p:cNvSpPr/>
              <p:nvPr/>
            </p:nvSpPr>
            <p:spPr>
              <a:xfrm>
                <a:off x="6224532" y="5569510"/>
                <a:ext cx="119236" cy="119236"/>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36"/>
              <p:cNvSpPr/>
              <p:nvPr/>
            </p:nvSpPr>
            <p:spPr>
              <a:xfrm>
                <a:off x="6487777" y="4480597"/>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36"/>
              <p:cNvSpPr/>
              <p:nvPr/>
            </p:nvSpPr>
            <p:spPr>
              <a:xfrm>
                <a:off x="6041322" y="5573322"/>
                <a:ext cx="39473" cy="108619"/>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36"/>
              <p:cNvSpPr/>
              <p:nvPr/>
            </p:nvSpPr>
            <p:spPr>
              <a:xfrm>
                <a:off x="6224532" y="5350911"/>
                <a:ext cx="119236" cy="119508"/>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36"/>
              <p:cNvSpPr/>
              <p:nvPr/>
            </p:nvSpPr>
            <p:spPr>
              <a:xfrm>
                <a:off x="6039144" y="5355811"/>
                <a:ext cx="41106" cy="11188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36"/>
              <p:cNvSpPr/>
              <p:nvPr/>
            </p:nvSpPr>
            <p:spPr>
              <a:xfrm>
                <a:off x="6052756" y="5157901"/>
                <a:ext cx="27495" cy="88746"/>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36"/>
              <p:cNvSpPr/>
              <p:nvPr/>
            </p:nvSpPr>
            <p:spPr>
              <a:xfrm>
                <a:off x="6224532" y="4699197"/>
                <a:ext cx="119236" cy="119508"/>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36"/>
              <p:cNvSpPr/>
              <p:nvPr/>
            </p:nvSpPr>
            <p:spPr>
              <a:xfrm>
                <a:off x="6224532" y="4917796"/>
                <a:ext cx="119236" cy="119236"/>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36"/>
              <p:cNvSpPr/>
              <p:nvPr/>
            </p:nvSpPr>
            <p:spPr>
              <a:xfrm>
                <a:off x="6487777" y="6225853"/>
                <a:ext cx="119236" cy="119508"/>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36"/>
              <p:cNvSpPr/>
              <p:nvPr/>
            </p:nvSpPr>
            <p:spPr>
              <a:xfrm>
                <a:off x="6487777"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36"/>
              <p:cNvSpPr/>
              <p:nvPr/>
            </p:nvSpPr>
            <p:spPr>
              <a:xfrm>
                <a:off x="6840312" y="3934235"/>
                <a:ext cx="8711" cy="6261"/>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36"/>
              <p:cNvSpPr/>
              <p:nvPr/>
            </p:nvSpPr>
            <p:spPr>
              <a:xfrm>
                <a:off x="6069090" y="5813427"/>
                <a:ext cx="11161" cy="48184"/>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36"/>
              <p:cNvSpPr/>
              <p:nvPr/>
            </p:nvSpPr>
            <p:spPr>
              <a:xfrm>
                <a:off x="6751294"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36"/>
              <p:cNvSpPr/>
              <p:nvPr/>
            </p:nvSpPr>
            <p:spPr>
              <a:xfrm>
                <a:off x="6751294"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36"/>
              <p:cNvSpPr/>
              <p:nvPr/>
            </p:nvSpPr>
            <p:spPr>
              <a:xfrm>
                <a:off x="6751294"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36"/>
              <p:cNvSpPr/>
              <p:nvPr/>
            </p:nvSpPr>
            <p:spPr>
              <a:xfrm>
                <a:off x="6751294"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36"/>
              <p:cNvSpPr/>
              <p:nvPr/>
            </p:nvSpPr>
            <p:spPr>
              <a:xfrm>
                <a:off x="6487777" y="5137212"/>
                <a:ext cx="119236" cy="119236"/>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36"/>
              <p:cNvSpPr/>
              <p:nvPr/>
            </p:nvSpPr>
            <p:spPr>
              <a:xfrm>
                <a:off x="7505910"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36"/>
              <p:cNvSpPr/>
              <p:nvPr/>
            </p:nvSpPr>
            <p:spPr>
              <a:xfrm>
                <a:off x="6487777"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36"/>
              <p:cNvSpPr/>
              <p:nvPr/>
            </p:nvSpPr>
            <p:spPr>
              <a:xfrm>
                <a:off x="6487777" y="5788926"/>
                <a:ext cx="119236" cy="118963"/>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36"/>
              <p:cNvSpPr/>
              <p:nvPr/>
            </p:nvSpPr>
            <p:spPr>
              <a:xfrm>
                <a:off x="6487777" y="5569510"/>
                <a:ext cx="119236" cy="119236"/>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36"/>
              <p:cNvSpPr/>
              <p:nvPr/>
            </p:nvSpPr>
            <p:spPr>
              <a:xfrm>
                <a:off x="6487777" y="4917796"/>
                <a:ext cx="119236" cy="119236"/>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36"/>
              <p:cNvSpPr/>
              <p:nvPr/>
            </p:nvSpPr>
            <p:spPr>
              <a:xfrm>
                <a:off x="7769427" y="6226397"/>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36"/>
              <p:cNvSpPr/>
              <p:nvPr/>
            </p:nvSpPr>
            <p:spPr>
              <a:xfrm>
                <a:off x="7769427" y="6007526"/>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36"/>
              <p:cNvSpPr/>
              <p:nvPr/>
            </p:nvSpPr>
            <p:spPr>
              <a:xfrm>
                <a:off x="7769427" y="6444997"/>
                <a:ext cx="119780" cy="119236"/>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36"/>
              <p:cNvSpPr/>
              <p:nvPr/>
            </p:nvSpPr>
            <p:spPr>
              <a:xfrm>
                <a:off x="7769427" y="5570327"/>
                <a:ext cx="119780" cy="119236"/>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36"/>
              <p:cNvSpPr/>
              <p:nvPr/>
            </p:nvSpPr>
            <p:spPr>
              <a:xfrm>
                <a:off x="7769427" y="5788926"/>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36"/>
              <p:cNvSpPr/>
              <p:nvPr/>
            </p:nvSpPr>
            <p:spPr>
              <a:xfrm>
                <a:off x="7769427" y="6659240"/>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36"/>
              <p:cNvSpPr/>
              <p:nvPr/>
            </p:nvSpPr>
            <p:spPr>
              <a:xfrm>
                <a:off x="7769427" y="7096711"/>
                <a:ext cx="119780" cy="119236"/>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36"/>
              <p:cNvSpPr/>
              <p:nvPr/>
            </p:nvSpPr>
            <p:spPr>
              <a:xfrm>
                <a:off x="7769427" y="3610556"/>
                <a:ext cx="119780" cy="119236"/>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36"/>
              <p:cNvSpPr/>
              <p:nvPr/>
            </p:nvSpPr>
            <p:spPr>
              <a:xfrm>
                <a:off x="7769427" y="6878112"/>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36"/>
              <p:cNvSpPr/>
              <p:nvPr/>
            </p:nvSpPr>
            <p:spPr>
              <a:xfrm>
                <a:off x="7506455" y="3627978"/>
                <a:ext cx="119236" cy="101813"/>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36"/>
              <p:cNvSpPr/>
              <p:nvPr/>
            </p:nvSpPr>
            <p:spPr>
              <a:xfrm>
                <a:off x="7769427" y="5351728"/>
                <a:ext cx="119780" cy="119236"/>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36"/>
              <p:cNvSpPr/>
              <p:nvPr/>
            </p:nvSpPr>
            <p:spPr>
              <a:xfrm>
                <a:off x="7776778" y="7315310"/>
                <a:ext cx="107258" cy="35390"/>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36"/>
              <p:cNvSpPr/>
              <p:nvPr/>
            </p:nvSpPr>
            <p:spPr>
              <a:xfrm>
                <a:off x="7022433" y="7096167"/>
                <a:ext cx="111613" cy="83029"/>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36"/>
              <p:cNvSpPr/>
              <p:nvPr/>
            </p:nvSpPr>
            <p:spPr>
              <a:xfrm>
                <a:off x="7769427" y="4043671"/>
                <a:ext cx="119780" cy="119236"/>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36"/>
              <p:cNvSpPr/>
              <p:nvPr/>
            </p:nvSpPr>
            <p:spPr>
              <a:xfrm>
                <a:off x="6224532" y="6226397"/>
                <a:ext cx="119236" cy="119236"/>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36"/>
              <p:cNvSpPr/>
              <p:nvPr/>
            </p:nvSpPr>
            <p:spPr>
              <a:xfrm>
                <a:off x="7769427" y="5137212"/>
                <a:ext cx="119780" cy="119236"/>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36"/>
              <p:cNvSpPr/>
              <p:nvPr/>
            </p:nvSpPr>
            <p:spPr>
              <a:xfrm>
                <a:off x="6751294" y="6877567"/>
                <a:ext cx="119236" cy="119508"/>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36"/>
              <p:cNvSpPr/>
              <p:nvPr/>
            </p:nvSpPr>
            <p:spPr>
              <a:xfrm>
                <a:off x="6312189" y="6451530"/>
                <a:ext cx="31578" cy="49818"/>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36"/>
              <p:cNvSpPr/>
              <p:nvPr/>
            </p:nvSpPr>
            <p:spPr>
              <a:xfrm>
                <a:off x="6491043" y="6659240"/>
                <a:ext cx="115969" cy="117330"/>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36"/>
              <p:cNvSpPr/>
              <p:nvPr/>
            </p:nvSpPr>
            <p:spPr>
              <a:xfrm>
                <a:off x="7553550" y="7314766"/>
                <a:ext cx="44918" cy="9256"/>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36"/>
              <p:cNvSpPr/>
              <p:nvPr/>
            </p:nvSpPr>
            <p:spPr>
              <a:xfrm>
                <a:off x="7769427" y="4918613"/>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36"/>
              <p:cNvSpPr/>
              <p:nvPr/>
            </p:nvSpPr>
            <p:spPr>
              <a:xfrm>
                <a:off x="7769427" y="4700013"/>
                <a:ext cx="119780" cy="119236"/>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36"/>
              <p:cNvSpPr/>
              <p:nvPr/>
            </p:nvSpPr>
            <p:spPr>
              <a:xfrm>
                <a:off x="7769427" y="4480597"/>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36"/>
              <p:cNvSpPr/>
              <p:nvPr/>
            </p:nvSpPr>
            <p:spPr>
              <a:xfrm>
                <a:off x="7769427" y="4262270"/>
                <a:ext cx="119780" cy="119236"/>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36"/>
              <p:cNvSpPr/>
              <p:nvPr/>
            </p:nvSpPr>
            <p:spPr>
              <a:xfrm>
                <a:off x="7769427" y="3828883"/>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36"/>
              <p:cNvSpPr/>
              <p:nvPr/>
            </p:nvSpPr>
            <p:spPr>
              <a:xfrm>
                <a:off x="6487777" y="5350911"/>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36"/>
              <p:cNvSpPr/>
              <p:nvPr/>
            </p:nvSpPr>
            <p:spPr>
              <a:xfrm>
                <a:off x="7242666" y="6225853"/>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36"/>
              <p:cNvSpPr/>
              <p:nvPr/>
            </p:nvSpPr>
            <p:spPr>
              <a:xfrm>
                <a:off x="7242666" y="6007526"/>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36"/>
              <p:cNvSpPr/>
              <p:nvPr/>
            </p:nvSpPr>
            <p:spPr>
              <a:xfrm>
                <a:off x="7242666" y="5788926"/>
                <a:ext cx="119508" cy="118963"/>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36"/>
              <p:cNvSpPr/>
              <p:nvPr/>
            </p:nvSpPr>
            <p:spPr>
              <a:xfrm>
                <a:off x="7242666" y="6659240"/>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36"/>
              <p:cNvSpPr/>
              <p:nvPr/>
            </p:nvSpPr>
            <p:spPr>
              <a:xfrm>
                <a:off x="7242666" y="4043126"/>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36"/>
              <p:cNvSpPr/>
              <p:nvPr/>
            </p:nvSpPr>
            <p:spPr>
              <a:xfrm>
                <a:off x="7242666" y="6444452"/>
                <a:ext cx="119508" cy="119236"/>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36"/>
              <p:cNvSpPr/>
              <p:nvPr/>
            </p:nvSpPr>
            <p:spPr>
              <a:xfrm>
                <a:off x="7242666" y="5137212"/>
                <a:ext cx="119508" cy="119236"/>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36"/>
              <p:cNvSpPr/>
              <p:nvPr/>
            </p:nvSpPr>
            <p:spPr>
              <a:xfrm>
                <a:off x="7242666" y="4480597"/>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36"/>
              <p:cNvSpPr/>
              <p:nvPr/>
            </p:nvSpPr>
            <p:spPr>
              <a:xfrm>
                <a:off x="7242666" y="5350911"/>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36"/>
              <p:cNvSpPr/>
              <p:nvPr/>
            </p:nvSpPr>
            <p:spPr>
              <a:xfrm>
                <a:off x="7242666" y="4699197"/>
                <a:ext cx="119508" cy="119508"/>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36"/>
              <p:cNvSpPr/>
              <p:nvPr/>
            </p:nvSpPr>
            <p:spPr>
              <a:xfrm>
                <a:off x="7242666" y="4262270"/>
                <a:ext cx="119508" cy="119236"/>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36"/>
              <p:cNvSpPr/>
              <p:nvPr/>
            </p:nvSpPr>
            <p:spPr>
              <a:xfrm>
                <a:off x="7242666" y="7096167"/>
                <a:ext cx="119508" cy="118963"/>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36"/>
              <p:cNvSpPr/>
              <p:nvPr/>
            </p:nvSpPr>
            <p:spPr>
              <a:xfrm>
                <a:off x="7242666" y="4917796"/>
                <a:ext cx="119508" cy="119236"/>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36"/>
              <p:cNvSpPr/>
              <p:nvPr/>
            </p:nvSpPr>
            <p:spPr>
              <a:xfrm>
                <a:off x="7242666" y="5569510"/>
                <a:ext cx="119508" cy="119236"/>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36"/>
              <p:cNvSpPr/>
              <p:nvPr/>
            </p:nvSpPr>
            <p:spPr>
              <a:xfrm>
                <a:off x="7505910"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36"/>
              <p:cNvSpPr/>
              <p:nvPr/>
            </p:nvSpPr>
            <p:spPr>
              <a:xfrm>
                <a:off x="7505910"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36"/>
              <p:cNvSpPr/>
              <p:nvPr/>
            </p:nvSpPr>
            <p:spPr>
              <a:xfrm>
                <a:off x="7505910"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36"/>
              <p:cNvSpPr/>
              <p:nvPr/>
            </p:nvSpPr>
            <p:spPr>
              <a:xfrm>
                <a:off x="7505910"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36"/>
              <p:cNvSpPr/>
              <p:nvPr/>
            </p:nvSpPr>
            <p:spPr>
              <a:xfrm>
                <a:off x="7505910"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36"/>
              <p:cNvSpPr/>
              <p:nvPr/>
            </p:nvSpPr>
            <p:spPr>
              <a:xfrm>
                <a:off x="7505910"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36"/>
              <p:cNvSpPr/>
              <p:nvPr/>
            </p:nvSpPr>
            <p:spPr>
              <a:xfrm>
                <a:off x="7505910"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36"/>
              <p:cNvSpPr/>
              <p:nvPr/>
            </p:nvSpPr>
            <p:spPr>
              <a:xfrm>
                <a:off x="7505910"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36"/>
              <p:cNvSpPr/>
              <p:nvPr/>
            </p:nvSpPr>
            <p:spPr>
              <a:xfrm>
                <a:off x="7505910"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36"/>
              <p:cNvSpPr/>
              <p:nvPr/>
            </p:nvSpPr>
            <p:spPr>
              <a:xfrm>
                <a:off x="7242666" y="6877567"/>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36"/>
              <p:cNvSpPr/>
              <p:nvPr/>
            </p:nvSpPr>
            <p:spPr>
              <a:xfrm>
                <a:off x="7505910"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36"/>
              <p:cNvSpPr/>
              <p:nvPr/>
            </p:nvSpPr>
            <p:spPr>
              <a:xfrm>
                <a:off x="7505910"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36"/>
              <p:cNvSpPr/>
              <p:nvPr/>
            </p:nvSpPr>
            <p:spPr>
              <a:xfrm>
                <a:off x="7014811"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36"/>
              <p:cNvSpPr/>
              <p:nvPr/>
            </p:nvSpPr>
            <p:spPr>
              <a:xfrm>
                <a:off x="6751294"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36"/>
              <p:cNvSpPr/>
              <p:nvPr/>
            </p:nvSpPr>
            <p:spPr>
              <a:xfrm>
                <a:off x="7014811" y="3828883"/>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36"/>
              <p:cNvSpPr/>
              <p:nvPr/>
            </p:nvSpPr>
            <p:spPr>
              <a:xfrm>
                <a:off x="6751294"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36"/>
              <p:cNvSpPr/>
              <p:nvPr/>
            </p:nvSpPr>
            <p:spPr>
              <a:xfrm>
                <a:off x="6751294"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36"/>
              <p:cNvSpPr/>
              <p:nvPr/>
            </p:nvSpPr>
            <p:spPr>
              <a:xfrm>
                <a:off x="7014811"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36"/>
              <p:cNvSpPr/>
              <p:nvPr/>
            </p:nvSpPr>
            <p:spPr>
              <a:xfrm>
                <a:off x="7014811"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36"/>
              <p:cNvSpPr/>
              <p:nvPr/>
            </p:nvSpPr>
            <p:spPr>
              <a:xfrm>
                <a:off x="6751294"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36"/>
              <p:cNvSpPr/>
              <p:nvPr/>
            </p:nvSpPr>
            <p:spPr>
              <a:xfrm>
                <a:off x="7242666" y="3828883"/>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36"/>
              <p:cNvSpPr/>
              <p:nvPr/>
            </p:nvSpPr>
            <p:spPr>
              <a:xfrm>
                <a:off x="6751294"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36"/>
              <p:cNvSpPr/>
              <p:nvPr/>
            </p:nvSpPr>
            <p:spPr>
              <a:xfrm>
                <a:off x="6751294"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36"/>
              <p:cNvSpPr/>
              <p:nvPr/>
            </p:nvSpPr>
            <p:spPr>
              <a:xfrm>
                <a:off x="7014811"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36"/>
              <p:cNvSpPr/>
              <p:nvPr/>
            </p:nvSpPr>
            <p:spPr>
              <a:xfrm>
                <a:off x="6751294"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36"/>
              <p:cNvSpPr/>
              <p:nvPr/>
            </p:nvSpPr>
            <p:spPr>
              <a:xfrm>
                <a:off x="6751294"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36"/>
              <p:cNvSpPr/>
              <p:nvPr/>
            </p:nvSpPr>
            <p:spPr>
              <a:xfrm>
                <a:off x="7014811"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36"/>
              <p:cNvSpPr/>
              <p:nvPr/>
            </p:nvSpPr>
            <p:spPr>
              <a:xfrm>
                <a:off x="7014811"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36"/>
              <p:cNvSpPr/>
              <p:nvPr/>
            </p:nvSpPr>
            <p:spPr>
              <a:xfrm>
                <a:off x="7014811" y="6877567"/>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36"/>
              <p:cNvSpPr/>
              <p:nvPr/>
            </p:nvSpPr>
            <p:spPr>
              <a:xfrm>
                <a:off x="7014811"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36"/>
              <p:cNvSpPr/>
              <p:nvPr/>
            </p:nvSpPr>
            <p:spPr>
              <a:xfrm>
                <a:off x="7014811"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36"/>
              <p:cNvSpPr/>
              <p:nvPr/>
            </p:nvSpPr>
            <p:spPr>
              <a:xfrm>
                <a:off x="7014811"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36"/>
              <p:cNvSpPr/>
              <p:nvPr/>
            </p:nvSpPr>
            <p:spPr>
              <a:xfrm>
                <a:off x="7266894" y="3686235"/>
                <a:ext cx="93374" cy="43556"/>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36"/>
              <p:cNvSpPr/>
              <p:nvPr/>
            </p:nvSpPr>
            <p:spPr>
              <a:xfrm>
                <a:off x="7014811"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36"/>
              <p:cNvSpPr/>
              <p:nvPr/>
            </p:nvSpPr>
            <p:spPr>
              <a:xfrm>
                <a:off x="7014811"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36"/>
              <p:cNvSpPr/>
              <p:nvPr/>
            </p:nvSpPr>
            <p:spPr>
              <a:xfrm>
                <a:off x="6751294"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36"/>
              <p:cNvSpPr/>
              <p:nvPr/>
            </p:nvSpPr>
            <p:spPr>
              <a:xfrm>
                <a:off x="7014811"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36"/>
              <p:cNvSpPr/>
              <p:nvPr/>
            </p:nvSpPr>
            <p:spPr>
              <a:xfrm>
                <a:off x="7014811"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0392" name="Google Shape;10392;p36"/>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Structure of the subject</a:t>
            </a:r>
            <a:endParaRPr/>
          </a:p>
        </p:txBody>
      </p:sp>
      <p:sp>
        <p:nvSpPr>
          <p:cNvPr id="10393" name="Google Shape;10393;p36"/>
          <p:cNvSpPr txBox="1"/>
          <p:nvPr/>
        </p:nvSpPr>
        <p:spPr>
          <a:xfrm>
            <a:off x="1050251" y="4145075"/>
            <a:ext cx="3549000" cy="46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900">
                <a:solidFill>
                  <a:schemeClr val="dk1"/>
                </a:solidFill>
                <a:latin typeface="Nunito"/>
                <a:ea typeface="Nunito"/>
                <a:cs typeface="Nunito"/>
                <a:sym typeface="Nunito"/>
              </a:rPr>
              <a:t>Follow the link in the graph to modify its data and then paste the new one here. </a:t>
            </a:r>
            <a:r>
              <a:rPr b="1" lang="en" sz="900" u="sng">
                <a:solidFill>
                  <a:schemeClr val="dk1"/>
                </a:solidFill>
                <a:latin typeface="Nunito"/>
                <a:ea typeface="Nunito"/>
                <a:cs typeface="Nunito"/>
                <a:sym typeface="Nunito"/>
                <a:hlinkClick r:id="rId3">
                  <a:extLst>
                    <a:ext uri="{A12FA001-AC4F-418D-AE19-62706E023703}">
                      <ahyp:hlinkClr val="tx"/>
                    </a:ext>
                  </a:extLst>
                </a:hlinkClick>
              </a:rPr>
              <a:t>For more info, click here</a:t>
            </a:r>
            <a:endParaRPr b="1" sz="900" u="sng">
              <a:solidFill>
                <a:schemeClr val="dk1"/>
              </a:solidFill>
              <a:latin typeface="Nunito"/>
              <a:ea typeface="Nunito"/>
              <a:cs typeface="Nunito"/>
              <a:sym typeface="Nunito"/>
            </a:endParaRPr>
          </a:p>
        </p:txBody>
      </p:sp>
      <p:sp>
        <p:nvSpPr>
          <p:cNvPr id="10394" name="Google Shape;10394;p36"/>
          <p:cNvSpPr txBox="1"/>
          <p:nvPr/>
        </p:nvSpPr>
        <p:spPr>
          <a:xfrm>
            <a:off x="4953175" y="1835173"/>
            <a:ext cx="16443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Euphoria Script"/>
                <a:ea typeface="Euphoria Script"/>
                <a:cs typeface="Euphoria Script"/>
                <a:sym typeface="Euphoria Script"/>
              </a:rPr>
              <a:t>Theory</a:t>
            </a:r>
            <a:endParaRPr sz="3000">
              <a:solidFill>
                <a:schemeClr val="dk1"/>
              </a:solidFill>
              <a:latin typeface="Euphoria Script"/>
              <a:ea typeface="Euphoria Script"/>
              <a:cs typeface="Euphoria Script"/>
              <a:sym typeface="Euphoria Script"/>
            </a:endParaRPr>
          </a:p>
        </p:txBody>
      </p:sp>
      <p:sp>
        <p:nvSpPr>
          <p:cNvPr id="10395" name="Google Shape;10395;p36"/>
          <p:cNvSpPr txBox="1"/>
          <p:nvPr/>
        </p:nvSpPr>
        <p:spPr>
          <a:xfrm>
            <a:off x="4953175" y="2241727"/>
            <a:ext cx="16443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dk1"/>
                </a:solidFill>
                <a:latin typeface="Nunito"/>
                <a:ea typeface="Nunito"/>
                <a:cs typeface="Nunito"/>
                <a:sym typeface="Nunito"/>
              </a:rPr>
              <a:t>Venus has a nice name, but it’s terribly hot</a:t>
            </a:r>
            <a:endParaRPr sz="1100">
              <a:solidFill>
                <a:schemeClr val="dk1"/>
              </a:solidFill>
              <a:latin typeface="Nunito"/>
              <a:ea typeface="Nunito"/>
              <a:cs typeface="Nunito"/>
              <a:sym typeface="Nunito"/>
            </a:endParaRPr>
          </a:p>
        </p:txBody>
      </p:sp>
      <p:sp>
        <p:nvSpPr>
          <p:cNvPr id="10396" name="Google Shape;10396;p36"/>
          <p:cNvSpPr txBox="1"/>
          <p:nvPr/>
        </p:nvSpPr>
        <p:spPr>
          <a:xfrm>
            <a:off x="4953175" y="1406675"/>
            <a:ext cx="1644300" cy="37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4"/>
                </a:solidFill>
                <a:latin typeface="Euphoria Script"/>
                <a:ea typeface="Euphoria Script"/>
                <a:cs typeface="Euphoria Script"/>
                <a:sym typeface="Euphoria Script"/>
              </a:rPr>
              <a:t>70%</a:t>
            </a:r>
            <a:endParaRPr sz="3000">
              <a:solidFill>
                <a:schemeClr val="accent4"/>
              </a:solidFill>
              <a:latin typeface="Euphoria Script"/>
              <a:ea typeface="Euphoria Script"/>
              <a:cs typeface="Euphoria Script"/>
              <a:sym typeface="Euphoria Script"/>
            </a:endParaRPr>
          </a:p>
        </p:txBody>
      </p:sp>
      <p:sp>
        <p:nvSpPr>
          <p:cNvPr id="10397" name="Google Shape;10397;p36"/>
          <p:cNvSpPr txBox="1"/>
          <p:nvPr/>
        </p:nvSpPr>
        <p:spPr>
          <a:xfrm>
            <a:off x="6743775" y="1835174"/>
            <a:ext cx="16065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Euphoria Script"/>
                <a:ea typeface="Euphoria Script"/>
                <a:cs typeface="Euphoria Script"/>
                <a:sym typeface="Euphoria Script"/>
              </a:rPr>
              <a:t>Other</a:t>
            </a:r>
            <a:endParaRPr sz="3000">
              <a:solidFill>
                <a:schemeClr val="dk1"/>
              </a:solidFill>
              <a:latin typeface="Euphoria Script"/>
              <a:ea typeface="Euphoria Script"/>
              <a:cs typeface="Euphoria Script"/>
              <a:sym typeface="Euphoria Script"/>
            </a:endParaRPr>
          </a:p>
        </p:txBody>
      </p:sp>
      <p:sp>
        <p:nvSpPr>
          <p:cNvPr id="10398" name="Google Shape;10398;p36"/>
          <p:cNvSpPr txBox="1"/>
          <p:nvPr/>
        </p:nvSpPr>
        <p:spPr>
          <a:xfrm>
            <a:off x="6743775" y="2241727"/>
            <a:ext cx="16065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Nunito"/>
                <a:ea typeface="Nunito"/>
                <a:cs typeface="Nunito"/>
                <a:sym typeface="Nunito"/>
              </a:rPr>
              <a:t>Mars is actually a very cold planet</a:t>
            </a:r>
            <a:endParaRPr sz="1100">
              <a:solidFill>
                <a:schemeClr val="dk1"/>
              </a:solidFill>
              <a:latin typeface="Nunito"/>
              <a:ea typeface="Nunito"/>
              <a:cs typeface="Nunito"/>
              <a:sym typeface="Nunito"/>
            </a:endParaRPr>
          </a:p>
        </p:txBody>
      </p:sp>
      <p:sp>
        <p:nvSpPr>
          <p:cNvPr id="10399" name="Google Shape;10399;p36"/>
          <p:cNvSpPr txBox="1"/>
          <p:nvPr/>
        </p:nvSpPr>
        <p:spPr>
          <a:xfrm>
            <a:off x="6743775" y="1406675"/>
            <a:ext cx="1606500" cy="37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4"/>
                </a:solidFill>
                <a:latin typeface="Euphoria Script"/>
                <a:ea typeface="Euphoria Script"/>
                <a:cs typeface="Euphoria Script"/>
                <a:sym typeface="Euphoria Script"/>
              </a:rPr>
              <a:t>35%</a:t>
            </a:r>
            <a:endParaRPr sz="3000">
              <a:solidFill>
                <a:schemeClr val="accent4"/>
              </a:solidFill>
              <a:latin typeface="Euphoria Script"/>
              <a:ea typeface="Euphoria Script"/>
              <a:cs typeface="Euphoria Script"/>
              <a:sym typeface="Euphoria Script"/>
            </a:endParaRPr>
          </a:p>
        </p:txBody>
      </p:sp>
      <p:sp>
        <p:nvSpPr>
          <p:cNvPr id="10400" name="Google Shape;10400;p36"/>
          <p:cNvSpPr txBox="1"/>
          <p:nvPr/>
        </p:nvSpPr>
        <p:spPr>
          <a:xfrm>
            <a:off x="4953175" y="3411416"/>
            <a:ext cx="16443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Euphoria Script"/>
                <a:ea typeface="Euphoria Script"/>
                <a:cs typeface="Euphoria Script"/>
                <a:sym typeface="Euphoria Script"/>
              </a:rPr>
              <a:t>Practice</a:t>
            </a:r>
            <a:endParaRPr sz="3000">
              <a:solidFill>
                <a:schemeClr val="dk1"/>
              </a:solidFill>
              <a:latin typeface="Euphoria Script"/>
              <a:ea typeface="Euphoria Script"/>
              <a:cs typeface="Euphoria Script"/>
              <a:sym typeface="Euphoria Script"/>
            </a:endParaRPr>
          </a:p>
        </p:txBody>
      </p:sp>
      <p:sp>
        <p:nvSpPr>
          <p:cNvPr id="10401" name="Google Shape;10401;p36"/>
          <p:cNvSpPr txBox="1"/>
          <p:nvPr/>
        </p:nvSpPr>
        <p:spPr>
          <a:xfrm>
            <a:off x="4953175" y="3817975"/>
            <a:ext cx="16443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Nunito"/>
                <a:ea typeface="Nunito"/>
                <a:cs typeface="Nunito"/>
                <a:sym typeface="Nunito"/>
              </a:rPr>
              <a:t>Saturn is a gas giant and has several rings</a:t>
            </a:r>
            <a:endParaRPr sz="1100">
              <a:solidFill>
                <a:schemeClr val="dk1"/>
              </a:solidFill>
              <a:latin typeface="Nunito"/>
              <a:ea typeface="Nunito"/>
              <a:cs typeface="Nunito"/>
              <a:sym typeface="Nunito"/>
            </a:endParaRPr>
          </a:p>
        </p:txBody>
      </p:sp>
      <p:sp>
        <p:nvSpPr>
          <p:cNvPr id="10402" name="Google Shape;10402;p36"/>
          <p:cNvSpPr txBox="1"/>
          <p:nvPr/>
        </p:nvSpPr>
        <p:spPr>
          <a:xfrm>
            <a:off x="4953175" y="2982824"/>
            <a:ext cx="1644300" cy="37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accent4"/>
                </a:solidFill>
                <a:latin typeface="Euphoria Script"/>
                <a:ea typeface="Euphoria Script"/>
                <a:cs typeface="Euphoria Script"/>
                <a:sym typeface="Euphoria Script"/>
              </a:rPr>
              <a:t>50%</a:t>
            </a:r>
            <a:endParaRPr sz="3000">
              <a:solidFill>
                <a:schemeClr val="accent4"/>
              </a:solidFill>
              <a:latin typeface="Euphoria Script"/>
              <a:ea typeface="Euphoria Script"/>
              <a:cs typeface="Euphoria Script"/>
              <a:sym typeface="Euphoria Script"/>
            </a:endParaRPr>
          </a:p>
        </p:txBody>
      </p:sp>
      <p:sp>
        <p:nvSpPr>
          <p:cNvPr id="10403" name="Google Shape;10403;p36"/>
          <p:cNvSpPr txBox="1"/>
          <p:nvPr/>
        </p:nvSpPr>
        <p:spPr>
          <a:xfrm>
            <a:off x="6743775" y="3411418"/>
            <a:ext cx="1606500" cy="510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Euphoria Script"/>
                <a:ea typeface="Euphoria Script"/>
                <a:cs typeface="Euphoria Script"/>
                <a:sym typeface="Euphoria Script"/>
              </a:rPr>
              <a:t>Assistance</a:t>
            </a:r>
            <a:endParaRPr sz="3000">
              <a:solidFill>
                <a:schemeClr val="dk1"/>
              </a:solidFill>
              <a:latin typeface="Euphoria Script"/>
              <a:ea typeface="Euphoria Script"/>
              <a:cs typeface="Euphoria Script"/>
              <a:sym typeface="Euphoria Script"/>
            </a:endParaRPr>
          </a:p>
        </p:txBody>
      </p:sp>
      <p:sp>
        <p:nvSpPr>
          <p:cNvPr id="10404" name="Google Shape;10404;p36"/>
          <p:cNvSpPr txBox="1"/>
          <p:nvPr/>
        </p:nvSpPr>
        <p:spPr>
          <a:xfrm>
            <a:off x="6743775" y="3817976"/>
            <a:ext cx="1606500" cy="510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Nunito"/>
                <a:ea typeface="Nunito"/>
                <a:cs typeface="Nunito"/>
                <a:sym typeface="Nunito"/>
              </a:rPr>
              <a:t>Jupiter is the biggest planet of them all</a:t>
            </a:r>
            <a:endParaRPr sz="1100">
              <a:solidFill>
                <a:schemeClr val="dk1"/>
              </a:solidFill>
              <a:latin typeface="Nunito"/>
              <a:ea typeface="Nunito"/>
              <a:cs typeface="Nunito"/>
              <a:sym typeface="Nunito"/>
            </a:endParaRPr>
          </a:p>
        </p:txBody>
      </p:sp>
      <p:sp>
        <p:nvSpPr>
          <p:cNvPr id="10405" name="Google Shape;10405;p36"/>
          <p:cNvSpPr txBox="1"/>
          <p:nvPr/>
        </p:nvSpPr>
        <p:spPr>
          <a:xfrm>
            <a:off x="6743775" y="2982825"/>
            <a:ext cx="1606500" cy="37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solidFill>
                  <a:schemeClr val="dk1"/>
                </a:solidFill>
                <a:latin typeface="Euphoria Script"/>
                <a:ea typeface="Euphoria Script"/>
                <a:cs typeface="Euphoria Script"/>
                <a:sym typeface="Euphoria Script"/>
              </a:rPr>
              <a:t>60%</a:t>
            </a:r>
            <a:endParaRPr sz="3000">
              <a:solidFill>
                <a:schemeClr val="dk1"/>
              </a:solidFill>
              <a:latin typeface="Euphoria Script"/>
              <a:ea typeface="Euphoria Script"/>
              <a:cs typeface="Euphoria Script"/>
              <a:sym typeface="Euphoria Script"/>
            </a:endParaRPr>
          </a:p>
        </p:txBody>
      </p:sp>
      <p:grpSp>
        <p:nvGrpSpPr>
          <p:cNvPr id="10406" name="Google Shape;10406;p36"/>
          <p:cNvGrpSpPr/>
          <p:nvPr/>
        </p:nvGrpSpPr>
        <p:grpSpPr>
          <a:xfrm rot="2068970">
            <a:off x="7991627" y="1224659"/>
            <a:ext cx="2193796" cy="437076"/>
            <a:chOff x="-636050" y="8114450"/>
            <a:chExt cx="3979615" cy="792869"/>
          </a:xfrm>
        </p:grpSpPr>
        <p:sp>
          <p:nvSpPr>
            <p:cNvPr id="10407" name="Google Shape;10407;p36"/>
            <p:cNvSpPr/>
            <p:nvPr/>
          </p:nvSpPr>
          <p:spPr>
            <a:xfrm>
              <a:off x="-636050" y="8114450"/>
              <a:ext cx="3979615" cy="792864"/>
            </a:xfrm>
            <a:custGeom>
              <a:rect b="b" l="l" r="r" t="t"/>
              <a:pathLst>
                <a:path extrusionOk="0" h="6843" w="34347">
                  <a:moveTo>
                    <a:pt x="1037" y="0"/>
                  </a:moveTo>
                  <a:cubicBezTo>
                    <a:pt x="889" y="1471"/>
                    <a:pt x="381" y="2929"/>
                    <a:pt x="158" y="4404"/>
                  </a:cubicBezTo>
                  <a:cubicBezTo>
                    <a:pt x="35" y="5216"/>
                    <a:pt x="1" y="6030"/>
                    <a:pt x="21" y="6843"/>
                  </a:cubicBezTo>
                  <a:lnTo>
                    <a:pt x="33816" y="6843"/>
                  </a:lnTo>
                  <a:cubicBezTo>
                    <a:pt x="33963" y="6479"/>
                    <a:pt x="34088" y="6110"/>
                    <a:pt x="34153" y="5730"/>
                  </a:cubicBezTo>
                  <a:cubicBezTo>
                    <a:pt x="34346" y="4582"/>
                    <a:pt x="33988" y="3422"/>
                    <a:pt x="33784" y="2274"/>
                  </a:cubicBezTo>
                  <a:cubicBezTo>
                    <a:pt x="33651" y="1522"/>
                    <a:pt x="33584" y="763"/>
                    <a:pt x="33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36"/>
            <p:cNvSpPr/>
            <p:nvPr/>
          </p:nvSpPr>
          <p:spPr>
            <a:xfrm>
              <a:off x="642067" y="8764689"/>
              <a:ext cx="449672" cy="142630"/>
            </a:xfrm>
            <a:custGeom>
              <a:rect b="b" l="l" r="r" t="t"/>
              <a:pathLst>
                <a:path extrusionOk="0" h="1231" w="3881">
                  <a:moveTo>
                    <a:pt x="1941" y="1"/>
                  </a:moveTo>
                  <a:lnTo>
                    <a:pt x="1" y="1231"/>
                  </a:lnTo>
                  <a:lnTo>
                    <a:pt x="547" y="1231"/>
                  </a:lnTo>
                  <a:lnTo>
                    <a:pt x="1941" y="346"/>
                  </a:lnTo>
                  <a:lnTo>
                    <a:pt x="3334" y="1231"/>
                  </a:lnTo>
                  <a:lnTo>
                    <a:pt x="3880" y="1231"/>
                  </a:lnTo>
                  <a:lnTo>
                    <a:pt x="1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36"/>
            <p:cNvSpPr/>
            <p:nvPr/>
          </p:nvSpPr>
          <p:spPr>
            <a:xfrm>
              <a:off x="-632922" y="8610472"/>
              <a:ext cx="3960150" cy="243548"/>
            </a:xfrm>
            <a:custGeom>
              <a:rect b="b" l="l" r="r" t="t"/>
              <a:pathLst>
                <a:path extrusionOk="0" h="2102" w="34179">
                  <a:moveTo>
                    <a:pt x="1877" y="0"/>
                  </a:moveTo>
                  <a:lnTo>
                    <a:pt x="18" y="1179"/>
                  </a:lnTo>
                  <a:cubicBezTo>
                    <a:pt x="11" y="1299"/>
                    <a:pt x="4" y="1418"/>
                    <a:pt x="1" y="1537"/>
                  </a:cubicBezTo>
                  <a:lnTo>
                    <a:pt x="1877" y="346"/>
                  </a:lnTo>
                  <a:lnTo>
                    <a:pt x="4644" y="2102"/>
                  </a:lnTo>
                  <a:lnTo>
                    <a:pt x="7411" y="346"/>
                  </a:lnTo>
                  <a:lnTo>
                    <a:pt x="10178" y="2102"/>
                  </a:lnTo>
                  <a:lnTo>
                    <a:pt x="12943" y="346"/>
                  </a:lnTo>
                  <a:lnTo>
                    <a:pt x="15710" y="2102"/>
                  </a:lnTo>
                  <a:lnTo>
                    <a:pt x="18480" y="346"/>
                  </a:lnTo>
                  <a:lnTo>
                    <a:pt x="21246" y="2102"/>
                  </a:lnTo>
                  <a:lnTo>
                    <a:pt x="24013" y="346"/>
                  </a:lnTo>
                  <a:lnTo>
                    <a:pt x="26780" y="2102"/>
                  </a:lnTo>
                  <a:lnTo>
                    <a:pt x="29547" y="346"/>
                  </a:lnTo>
                  <a:lnTo>
                    <a:pt x="32314" y="2102"/>
                  </a:lnTo>
                  <a:lnTo>
                    <a:pt x="34174" y="920"/>
                  </a:lnTo>
                  <a:cubicBezTo>
                    <a:pt x="34179" y="806"/>
                    <a:pt x="34179" y="690"/>
                    <a:pt x="34174" y="575"/>
                  </a:cubicBezTo>
                  <a:lnTo>
                    <a:pt x="32314" y="1756"/>
                  </a:lnTo>
                  <a:lnTo>
                    <a:pt x="29547" y="0"/>
                  </a:lnTo>
                  <a:lnTo>
                    <a:pt x="26780" y="1756"/>
                  </a:lnTo>
                  <a:lnTo>
                    <a:pt x="24013" y="0"/>
                  </a:lnTo>
                  <a:lnTo>
                    <a:pt x="21246" y="1756"/>
                  </a:lnTo>
                  <a:lnTo>
                    <a:pt x="18480" y="0"/>
                  </a:lnTo>
                  <a:lnTo>
                    <a:pt x="15710" y="1756"/>
                  </a:lnTo>
                  <a:lnTo>
                    <a:pt x="12943" y="0"/>
                  </a:lnTo>
                  <a:lnTo>
                    <a:pt x="10178" y="1756"/>
                  </a:lnTo>
                  <a:lnTo>
                    <a:pt x="7411" y="0"/>
                  </a:lnTo>
                  <a:lnTo>
                    <a:pt x="4644" y="1756"/>
                  </a:lnTo>
                  <a:lnTo>
                    <a:pt x="18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36"/>
            <p:cNvSpPr/>
            <p:nvPr/>
          </p:nvSpPr>
          <p:spPr>
            <a:xfrm>
              <a:off x="-633733" y="8764689"/>
              <a:ext cx="443184" cy="142630"/>
            </a:xfrm>
            <a:custGeom>
              <a:rect b="b" l="l" r="r" t="t"/>
              <a:pathLst>
                <a:path extrusionOk="0" h="1231" w="3825">
                  <a:moveTo>
                    <a:pt x="1884" y="1"/>
                  </a:moveTo>
                  <a:lnTo>
                    <a:pt x="1" y="1195"/>
                  </a:lnTo>
                  <a:lnTo>
                    <a:pt x="1" y="1231"/>
                  </a:lnTo>
                  <a:lnTo>
                    <a:pt x="490" y="1231"/>
                  </a:lnTo>
                  <a:lnTo>
                    <a:pt x="1884" y="346"/>
                  </a:lnTo>
                  <a:lnTo>
                    <a:pt x="3278" y="1231"/>
                  </a:lnTo>
                  <a:lnTo>
                    <a:pt x="3824" y="1231"/>
                  </a:lnTo>
                  <a:lnTo>
                    <a:pt x="1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36"/>
            <p:cNvSpPr/>
            <p:nvPr/>
          </p:nvSpPr>
          <p:spPr>
            <a:xfrm>
              <a:off x="1283269" y="8764689"/>
              <a:ext cx="449904" cy="142630"/>
            </a:xfrm>
            <a:custGeom>
              <a:rect b="b" l="l" r="r" t="t"/>
              <a:pathLst>
                <a:path extrusionOk="0" h="1231" w="3883">
                  <a:moveTo>
                    <a:pt x="1942" y="1"/>
                  </a:moveTo>
                  <a:lnTo>
                    <a:pt x="1" y="1231"/>
                  </a:lnTo>
                  <a:lnTo>
                    <a:pt x="547" y="1231"/>
                  </a:lnTo>
                  <a:lnTo>
                    <a:pt x="1942" y="346"/>
                  </a:lnTo>
                  <a:lnTo>
                    <a:pt x="3335" y="1231"/>
                  </a:lnTo>
                  <a:lnTo>
                    <a:pt x="3883" y="1231"/>
                  </a:lnTo>
                  <a:lnTo>
                    <a:pt x="1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36"/>
            <p:cNvSpPr/>
            <p:nvPr/>
          </p:nvSpPr>
          <p:spPr>
            <a:xfrm>
              <a:off x="2566136" y="8764689"/>
              <a:ext cx="449556" cy="142630"/>
            </a:xfrm>
            <a:custGeom>
              <a:rect b="b" l="l" r="r" t="t"/>
              <a:pathLst>
                <a:path extrusionOk="0" h="1231" w="3880">
                  <a:moveTo>
                    <a:pt x="1938" y="1"/>
                  </a:moveTo>
                  <a:lnTo>
                    <a:pt x="0" y="1231"/>
                  </a:lnTo>
                  <a:lnTo>
                    <a:pt x="545" y="1231"/>
                  </a:lnTo>
                  <a:lnTo>
                    <a:pt x="1938" y="346"/>
                  </a:lnTo>
                  <a:lnTo>
                    <a:pt x="3333" y="1231"/>
                  </a:lnTo>
                  <a:lnTo>
                    <a:pt x="3879" y="1231"/>
                  </a:lnTo>
                  <a:lnTo>
                    <a:pt x="19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36"/>
            <p:cNvSpPr/>
            <p:nvPr/>
          </p:nvSpPr>
          <p:spPr>
            <a:xfrm>
              <a:off x="1924586" y="8764689"/>
              <a:ext cx="449788" cy="142630"/>
            </a:xfrm>
            <a:custGeom>
              <a:rect b="b" l="l" r="r" t="t"/>
              <a:pathLst>
                <a:path extrusionOk="0" h="1231" w="3882">
                  <a:moveTo>
                    <a:pt x="1942" y="1"/>
                  </a:moveTo>
                  <a:lnTo>
                    <a:pt x="1" y="1231"/>
                  </a:lnTo>
                  <a:lnTo>
                    <a:pt x="548" y="1231"/>
                  </a:lnTo>
                  <a:lnTo>
                    <a:pt x="1942" y="346"/>
                  </a:lnTo>
                  <a:lnTo>
                    <a:pt x="3337" y="1231"/>
                  </a:lnTo>
                  <a:lnTo>
                    <a:pt x="3881" y="1231"/>
                  </a:lnTo>
                  <a:lnTo>
                    <a:pt x="1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36"/>
            <p:cNvSpPr/>
            <p:nvPr/>
          </p:nvSpPr>
          <p:spPr>
            <a:xfrm>
              <a:off x="-617627" y="8455907"/>
              <a:ext cx="3933037" cy="243664"/>
            </a:xfrm>
            <a:custGeom>
              <a:rect b="b" l="l" r="r" t="t"/>
              <a:pathLst>
                <a:path extrusionOk="0" h="2103" w="33945">
                  <a:moveTo>
                    <a:pt x="1745" y="1"/>
                  </a:moveTo>
                  <a:lnTo>
                    <a:pt x="65" y="1067"/>
                  </a:lnTo>
                  <a:cubicBezTo>
                    <a:pt x="42" y="1197"/>
                    <a:pt x="21" y="1326"/>
                    <a:pt x="1" y="1455"/>
                  </a:cubicBezTo>
                  <a:lnTo>
                    <a:pt x="1747" y="346"/>
                  </a:lnTo>
                  <a:lnTo>
                    <a:pt x="4512" y="2103"/>
                  </a:lnTo>
                  <a:lnTo>
                    <a:pt x="7279" y="346"/>
                  </a:lnTo>
                  <a:lnTo>
                    <a:pt x="10046" y="2103"/>
                  </a:lnTo>
                  <a:lnTo>
                    <a:pt x="12811" y="346"/>
                  </a:lnTo>
                  <a:lnTo>
                    <a:pt x="15578" y="2103"/>
                  </a:lnTo>
                  <a:lnTo>
                    <a:pt x="18348" y="346"/>
                  </a:lnTo>
                  <a:lnTo>
                    <a:pt x="21114" y="2103"/>
                  </a:lnTo>
                  <a:lnTo>
                    <a:pt x="23881" y="346"/>
                  </a:lnTo>
                  <a:lnTo>
                    <a:pt x="26648" y="2103"/>
                  </a:lnTo>
                  <a:lnTo>
                    <a:pt x="29415" y="346"/>
                  </a:lnTo>
                  <a:lnTo>
                    <a:pt x="32182" y="2103"/>
                  </a:lnTo>
                  <a:lnTo>
                    <a:pt x="33945" y="984"/>
                  </a:lnTo>
                  <a:cubicBezTo>
                    <a:pt x="33928" y="881"/>
                    <a:pt x="33909" y="776"/>
                    <a:pt x="33889" y="673"/>
                  </a:cubicBezTo>
                  <a:lnTo>
                    <a:pt x="32182" y="1757"/>
                  </a:lnTo>
                  <a:lnTo>
                    <a:pt x="29415" y="1"/>
                  </a:lnTo>
                  <a:lnTo>
                    <a:pt x="26648" y="1757"/>
                  </a:lnTo>
                  <a:lnTo>
                    <a:pt x="23881" y="1"/>
                  </a:lnTo>
                  <a:lnTo>
                    <a:pt x="21114" y="1757"/>
                  </a:lnTo>
                  <a:lnTo>
                    <a:pt x="18348" y="1"/>
                  </a:lnTo>
                  <a:lnTo>
                    <a:pt x="15578" y="1757"/>
                  </a:lnTo>
                  <a:lnTo>
                    <a:pt x="12811" y="1"/>
                  </a:lnTo>
                  <a:lnTo>
                    <a:pt x="10044" y="1757"/>
                  </a:lnTo>
                  <a:lnTo>
                    <a:pt x="7278" y="1"/>
                  </a:lnTo>
                  <a:lnTo>
                    <a:pt x="4512" y="1757"/>
                  </a:lnTo>
                  <a:lnTo>
                    <a:pt x="17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36"/>
            <p:cNvSpPr/>
            <p:nvPr/>
          </p:nvSpPr>
          <p:spPr>
            <a:xfrm>
              <a:off x="981" y="8764689"/>
              <a:ext cx="449556" cy="142630"/>
            </a:xfrm>
            <a:custGeom>
              <a:rect b="b" l="l" r="r" t="t"/>
              <a:pathLst>
                <a:path extrusionOk="0" h="1231" w="3880">
                  <a:moveTo>
                    <a:pt x="1940" y="1"/>
                  </a:moveTo>
                  <a:lnTo>
                    <a:pt x="0" y="1231"/>
                  </a:lnTo>
                  <a:lnTo>
                    <a:pt x="545" y="1231"/>
                  </a:lnTo>
                  <a:lnTo>
                    <a:pt x="1940" y="346"/>
                  </a:lnTo>
                  <a:lnTo>
                    <a:pt x="3333" y="1231"/>
                  </a:lnTo>
                  <a:lnTo>
                    <a:pt x="3880" y="1231"/>
                  </a:lnTo>
                  <a:lnTo>
                    <a:pt x="19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36"/>
            <p:cNvSpPr/>
            <p:nvPr/>
          </p:nvSpPr>
          <p:spPr>
            <a:xfrm>
              <a:off x="1636891" y="8114450"/>
              <a:ext cx="383977" cy="121890"/>
            </a:xfrm>
            <a:custGeom>
              <a:rect b="b" l="l" r="r" t="t"/>
              <a:pathLst>
                <a:path extrusionOk="0" h="1052" w="3314">
                  <a:moveTo>
                    <a:pt x="1" y="0"/>
                  </a:moveTo>
                  <a:lnTo>
                    <a:pt x="1656" y="1051"/>
                  </a:lnTo>
                  <a:lnTo>
                    <a:pt x="3314" y="0"/>
                  </a:lnTo>
                  <a:lnTo>
                    <a:pt x="2767" y="0"/>
                  </a:lnTo>
                  <a:lnTo>
                    <a:pt x="1656" y="706"/>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36"/>
            <p:cNvSpPr/>
            <p:nvPr/>
          </p:nvSpPr>
          <p:spPr>
            <a:xfrm>
              <a:off x="2278209" y="8114450"/>
              <a:ext cx="383861" cy="121890"/>
            </a:xfrm>
            <a:custGeom>
              <a:rect b="b" l="l" r="r" t="t"/>
              <a:pathLst>
                <a:path extrusionOk="0" h="1052" w="3313">
                  <a:moveTo>
                    <a:pt x="1" y="0"/>
                  </a:moveTo>
                  <a:lnTo>
                    <a:pt x="1656" y="1051"/>
                  </a:lnTo>
                  <a:lnTo>
                    <a:pt x="3312" y="0"/>
                  </a:lnTo>
                  <a:lnTo>
                    <a:pt x="2767" y="0"/>
                  </a:lnTo>
                  <a:lnTo>
                    <a:pt x="1656" y="70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36"/>
            <p:cNvSpPr/>
            <p:nvPr/>
          </p:nvSpPr>
          <p:spPr>
            <a:xfrm>
              <a:off x="2919179" y="8114450"/>
              <a:ext cx="334155" cy="121890"/>
            </a:xfrm>
            <a:custGeom>
              <a:rect b="b" l="l" r="r" t="t"/>
              <a:pathLst>
                <a:path extrusionOk="0" h="1052" w="2884">
                  <a:moveTo>
                    <a:pt x="1" y="0"/>
                  </a:moveTo>
                  <a:lnTo>
                    <a:pt x="1658" y="1051"/>
                  </a:lnTo>
                  <a:lnTo>
                    <a:pt x="2884" y="274"/>
                  </a:lnTo>
                  <a:cubicBezTo>
                    <a:pt x="2881" y="183"/>
                    <a:pt x="2875" y="91"/>
                    <a:pt x="2874" y="0"/>
                  </a:cubicBezTo>
                  <a:lnTo>
                    <a:pt x="2769" y="0"/>
                  </a:lnTo>
                  <a:lnTo>
                    <a:pt x="1658" y="704"/>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36"/>
            <p:cNvSpPr/>
            <p:nvPr/>
          </p:nvSpPr>
          <p:spPr>
            <a:xfrm>
              <a:off x="995573" y="8114450"/>
              <a:ext cx="383977" cy="121890"/>
            </a:xfrm>
            <a:custGeom>
              <a:rect b="b" l="l" r="r" t="t"/>
              <a:pathLst>
                <a:path extrusionOk="0" h="1052" w="3314">
                  <a:moveTo>
                    <a:pt x="1" y="0"/>
                  </a:moveTo>
                  <a:lnTo>
                    <a:pt x="1658" y="1051"/>
                  </a:lnTo>
                  <a:lnTo>
                    <a:pt x="3314" y="0"/>
                  </a:lnTo>
                  <a:lnTo>
                    <a:pt x="2769" y="0"/>
                  </a:lnTo>
                  <a:lnTo>
                    <a:pt x="1658" y="706"/>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36"/>
            <p:cNvSpPr/>
            <p:nvPr/>
          </p:nvSpPr>
          <p:spPr>
            <a:xfrm>
              <a:off x="-539997" y="8147124"/>
              <a:ext cx="3805586" cy="243664"/>
            </a:xfrm>
            <a:custGeom>
              <a:rect b="b" l="l" r="r" t="t"/>
              <a:pathLst>
                <a:path extrusionOk="0" h="2103" w="32845">
                  <a:moveTo>
                    <a:pt x="1077" y="1"/>
                  </a:moveTo>
                  <a:lnTo>
                    <a:pt x="76" y="635"/>
                  </a:lnTo>
                  <a:cubicBezTo>
                    <a:pt x="52" y="768"/>
                    <a:pt x="26" y="898"/>
                    <a:pt x="0" y="1032"/>
                  </a:cubicBezTo>
                  <a:lnTo>
                    <a:pt x="1077" y="346"/>
                  </a:lnTo>
                  <a:lnTo>
                    <a:pt x="3842" y="2103"/>
                  </a:lnTo>
                  <a:lnTo>
                    <a:pt x="6609" y="346"/>
                  </a:lnTo>
                  <a:lnTo>
                    <a:pt x="9376" y="2103"/>
                  </a:lnTo>
                  <a:lnTo>
                    <a:pt x="12141" y="346"/>
                  </a:lnTo>
                  <a:lnTo>
                    <a:pt x="14908" y="2103"/>
                  </a:lnTo>
                  <a:lnTo>
                    <a:pt x="17678" y="346"/>
                  </a:lnTo>
                  <a:lnTo>
                    <a:pt x="20444" y="2103"/>
                  </a:lnTo>
                  <a:lnTo>
                    <a:pt x="23211" y="346"/>
                  </a:lnTo>
                  <a:lnTo>
                    <a:pt x="25978" y="2103"/>
                  </a:lnTo>
                  <a:lnTo>
                    <a:pt x="28745" y="346"/>
                  </a:lnTo>
                  <a:lnTo>
                    <a:pt x="31512" y="2103"/>
                  </a:lnTo>
                  <a:lnTo>
                    <a:pt x="32845" y="1257"/>
                  </a:lnTo>
                  <a:cubicBezTo>
                    <a:pt x="32832" y="1149"/>
                    <a:pt x="32819" y="1042"/>
                    <a:pt x="32809" y="934"/>
                  </a:cubicBezTo>
                  <a:lnTo>
                    <a:pt x="31513" y="1757"/>
                  </a:lnTo>
                  <a:lnTo>
                    <a:pt x="28746" y="1"/>
                  </a:lnTo>
                  <a:lnTo>
                    <a:pt x="25979" y="1757"/>
                  </a:lnTo>
                  <a:lnTo>
                    <a:pt x="23213" y="1"/>
                  </a:lnTo>
                  <a:lnTo>
                    <a:pt x="20446" y="1757"/>
                  </a:lnTo>
                  <a:lnTo>
                    <a:pt x="17679" y="1"/>
                  </a:lnTo>
                  <a:lnTo>
                    <a:pt x="14911" y="1757"/>
                  </a:lnTo>
                  <a:lnTo>
                    <a:pt x="12144" y="1"/>
                  </a:lnTo>
                  <a:lnTo>
                    <a:pt x="9377" y="1757"/>
                  </a:lnTo>
                  <a:lnTo>
                    <a:pt x="6610" y="1"/>
                  </a:lnTo>
                  <a:lnTo>
                    <a:pt x="3844" y="1757"/>
                  </a:lnTo>
                  <a:lnTo>
                    <a:pt x="10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36"/>
            <p:cNvSpPr/>
            <p:nvPr/>
          </p:nvSpPr>
          <p:spPr>
            <a:xfrm>
              <a:off x="-582172" y="8301342"/>
              <a:ext cx="3870702" cy="243780"/>
            </a:xfrm>
            <a:custGeom>
              <a:rect b="b" l="l" r="r" t="t"/>
              <a:pathLst>
                <a:path extrusionOk="0" h="2104" w="33407">
                  <a:moveTo>
                    <a:pt x="1437" y="0"/>
                  </a:moveTo>
                  <a:lnTo>
                    <a:pt x="96" y="850"/>
                  </a:lnTo>
                  <a:lnTo>
                    <a:pt x="0" y="1259"/>
                  </a:lnTo>
                  <a:lnTo>
                    <a:pt x="1437" y="347"/>
                  </a:lnTo>
                  <a:lnTo>
                    <a:pt x="4206" y="2103"/>
                  </a:lnTo>
                  <a:lnTo>
                    <a:pt x="6973" y="347"/>
                  </a:lnTo>
                  <a:lnTo>
                    <a:pt x="9740" y="2103"/>
                  </a:lnTo>
                  <a:lnTo>
                    <a:pt x="12505" y="347"/>
                  </a:lnTo>
                  <a:lnTo>
                    <a:pt x="15272" y="2103"/>
                  </a:lnTo>
                  <a:lnTo>
                    <a:pt x="18042" y="347"/>
                  </a:lnTo>
                  <a:lnTo>
                    <a:pt x="20808" y="2103"/>
                  </a:lnTo>
                  <a:lnTo>
                    <a:pt x="23575" y="347"/>
                  </a:lnTo>
                  <a:lnTo>
                    <a:pt x="26342" y="2103"/>
                  </a:lnTo>
                  <a:lnTo>
                    <a:pt x="29109" y="347"/>
                  </a:lnTo>
                  <a:lnTo>
                    <a:pt x="31876" y="2103"/>
                  </a:lnTo>
                  <a:lnTo>
                    <a:pt x="33407" y="1130"/>
                  </a:lnTo>
                  <a:cubicBezTo>
                    <a:pt x="33385" y="1028"/>
                    <a:pt x="33367" y="925"/>
                    <a:pt x="33346" y="822"/>
                  </a:cubicBezTo>
                  <a:lnTo>
                    <a:pt x="31873" y="1756"/>
                  </a:lnTo>
                  <a:lnTo>
                    <a:pt x="29106" y="0"/>
                  </a:lnTo>
                  <a:lnTo>
                    <a:pt x="26339" y="1756"/>
                  </a:lnTo>
                  <a:lnTo>
                    <a:pt x="23572" y="0"/>
                  </a:lnTo>
                  <a:lnTo>
                    <a:pt x="20806" y="1756"/>
                  </a:lnTo>
                  <a:lnTo>
                    <a:pt x="18040" y="0"/>
                  </a:lnTo>
                  <a:lnTo>
                    <a:pt x="15271" y="1756"/>
                  </a:lnTo>
                  <a:lnTo>
                    <a:pt x="12504" y="0"/>
                  </a:lnTo>
                  <a:lnTo>
                    <a:pt x="9737" y="1756"/>
                  </a:lnTo>
                  <a:lnTo>
                    <a:pt x="6970" y="0"/>
                  </a:lnTo>
                  <a:lnTo>
                    <a:pt x="4203" y="1756"/>
                  </a:lnTo>
                  <a:lnTo>
                    <a:pt x="14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36"/>
            <p:cNvSpPr/>
            <p:nvPr/>
          </p:nvSpPr>
          <p:spPr>
            <a:xfrm>
              <a:off x="354488" y="8114450"/>
              <a:ext cx="383861" cy="121890"/>
            </a:xfrm>
            <a:custGeom>
              <a:rect b="b" l="l" r="r" t="t"/>
              <a:pathLst>
                <a:path extrusionOk="0" h="1052" w="3313">
                  <a:moveTo>
                    <a:pt x="0" y="0"/>
                  </a:moveTo>
                  <a:lnTo>
                    <a:pt x="1656" y="1051"/>
                  </a:lnTo>
                  <a:lnTo>
                    <a:pt x="3313" y="0"/>
                  </a:lnTo>
                  <a:lnTo>
                    <a:pt x="2767" y="0"/>
                  </a:lnTo>
                  <a:lnTo>
                    <a:pt x="1656" y="706"/>
                  </a:lnTo>
                  <a:lnTo>
                    <a:pt x="5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36"/>
            <p:cNvSpPr/>
            <p:nvPr/>
          </p:nvSpPr>
          <p:spPr>
            <a:xfrm>
              <a:off x="-286714" y="8114450"/>
              <a:ext cx="383745" cy="121890"/>
            </a:xfrm>
            <a:custGeom>
              <a:rect b="b" l="l" r="r" t="t"/>
              <a:pathLst>
                <a:path extrusionOk="0" h="1052" w="3312">
                  <a:moveTo>
                    <a:pt x="0" y="0"/>
                  </a:moveTo>
                  <a:lnTo>
                    <a:pt x="1656" y="1051"/>
                  </a:lnTo>
                  <a:lnTo>
                    <a:pt x="3312" y="0"/>
                  </a:lnTo>
                  <a:lnTo>
                    <a:pt x="2767" y="0"/>
                  </a:lnTo>
                  <a:lnTo>
                    <a:pt x="1656" y="70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4" name="Google Shape;10424;p36"/>
          <p:cNvGrpSpPr/>
          <p:nvPr/>
        </p:nvGrpSpPr>
        <p:grpSpPr>
          <a:xfrm flipH="1">
            <a:off x="230075" y="624078"/>
            <a:ext cx="966300" cy="742744"/>
            <a:chOff x="7061875" y="1067578"/>
            <a:chExt cx="966300" cy="742744"/>
          </a:xfrm>
        </p:grpSpPr>
        <p:sp>
          <p:nvSpPr>
            <p:cNvPr id="10425" name="Google Shape;10425;p36"/>
            <p:cNvSpPr/>
            <p:nvPr/>
          </p:nvSpPr>
          <p:spPr>
            <a:xfrm rot="956069">
              <a:off x="7096067" y="1110494"/>
              <a:ext cx="354457" cy="298637"/>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36"/>
            <p:cNvSpPr/>
            <p:nvPr/>
          </p:nvSpPr>
          <p:spPr>
            <a:xfrm rot="2145483">
              <a:off x="7682681" y="1493829"/>
              <a:ext cx="299931" cy="252678"/>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427" name="Google Shape;10427;p36" title="Gráfico">
            <a:hlinkClick r:id="rId4"/>
          </p:cNvPr>
          <p:cNvPicPr preferRelativeResize="0"/>
          <p:nvPr/>
        </p:nvPicPr>
        <p:blipFill>
          <a:blip r:embed="rId5">
            <a:alphaModFix/>
          </a:blip>
          <a:stretch>
            <a:fillRect/>
          </a:stretch>
        </p:blipFill>
        <p:spPr>
          <a:xfrm>
            <a:off x="713225" y="1366824"/>
            <a:ext cx="3957240" cy="27648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1" name="Shape 10431"/>
        <p:cNvGrpSpPr/>
        <p:nvPr/>
      </p:nvGrpSpPr>
      <p:grpSpPr>
        <a:xfrm>
          <a:off x="0" y="0"/>
          <a:ext cx="0" cy="0"/>
          <a:chOff x="0" y="0"/>
          <a:chExt cx="0" cy="0"/>
        </a:xfrm>
      </p:grpSpPr>
      <p:sp>
        <p:nvSpPr>
          <p:cNvPr id="10432" name="Google Shape;10432;p37"/>
          <p:cNvSpPr txBox="1"/>
          <p:nvPr>
            <p:ph type="title"/>
          </p:nvPr>
        </p:nvSpPr>
        <p:spPr>
          <a:xfrm>
            <a:off x="3021900" y="558525"/>
            <a:ext cx="3100200" cy="129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0433" name="Google Shape;10433;p37"/>
          <p:cNvSpPr txBox="1"/>
          <p:nvPr>
            <p:ph idx="1" type="subTitle"/>
          </p:nvPr>
        </p:nvSpPr>
        <p:spPr>
          <a:xfrm>
            <a:off x="3518250" y="1762550"/>
            <a:ext cx="2107500" cy="840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4C2A19"/>
              </a:buClr>
              <a:buSzPts val="1100"/>
              <a:buFont typeface="Arial"/>
              <a:buNone/>
            </a:pPr>
            <a:r>
              <a:rPr b="1" lang="en"/>
              <a:t>Do you have any questions?</a:t>
            </a:r>
            <a:endParaRPr b="1"/>
          </a:p>
          <a:p>
            <a:pPr indent="0" lvl="0" marL="0" rtl="0" algn="ctr">
              <a:spcBef>
                <a:spcPts val="0"/>
              </a:spcBef>
              <a:spcAft>
                <a:spcPts val="0"/>
              </a:spcAft>
              <a:buClr>
                <a:srgbClr val="4C2A19"/>
              </a:buClr>
              <a:buSzPts val="1100"/>
              <a:buFont typeface="Arial"/>
              <a:buNone/>
            </a:pPr>
            <a:r>
              <a:rPr lang="en"/>
              <a:t>addyouremail@freepik.com +91 620 421 838 yourwebsite.com</a:t>
            </a:r>
            <a:endParaRPr/>
          </a:p>
        </p:txBody>
      </p:sp>
      <p:sp>
        <p:nvSpPr>
          <p:cNvPr id="10434" name="Google Shape;10434;p37"/>
          <p:cNvSpPr/>
          <p:nvPr/>
        </p:nvSpPr>
        <p:spPr>
          <a:xfrm>
            <a:off x="3997208" y="2806228"/>
            <a:ext cx="541800" cy="5418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37"/>
          <p:cNvSpPr/>
          <p:nvPr/>
        </p:nvSpPr>
        <p:spPr>
          <a:xfrm>
            <a:off x="4607117" y="2806228"/>
            <a:ext cx="541800" cy="5418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37"/>
          <p:cNvSpPr/>
          <p:nvPr/>
        </p:nvSpPr>
        <p:spPr>
          <a:xfrm>
            <a:off x="3385190" y="2806228"/>
            <a:ext cx="541800" cy="5418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37"/>
          <p:cNvSpPr/>
          <p:nvPr/>
        </p:nvSpPr>
        <p:spPr>
          <a:xfrm>
            <a:off x="3484989" y="2905741"/>
            <a:ext cx="342090" cy="342685"/>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8" name="Google Shape;10438;p37"/>
          <p:cNvGrpSpPr/>
          <p:nvPr/>
        </p:nvGrpSpPr>
        <p:grpSpPr>
          <a:xfrm>
            <a:off x="4096674" y="2905867"/>
            <a:ext cx="342422" cy="342252"/>
            <a:chOff x="3303268" y="3817349"/>
            <a:chExt cx="346056" cy="345674"/>
          </a:xfrm>
        </p:grpSpPr>
        <p:sp>
          <p:nvSpPr>
            <p:cNvPr id="10439" name="Google Shape;10439;p37"/>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37"/>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37"/>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37"/>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37"/>
          <p:cNvGrpSpPr/>
          <p:nvPr/>
        </p:nvGrpSpPr>
        <p:grpSpPr>
          <a:xfrm>
            <a:off x="4706561" y="2905867"/>
            <a:ext cx="342422" cy="342252"/>
            <a:chOff x="3752358" y="3817349"/>
            <a:chExt cx="346056" cy="345674"/>
          </a:xfrm>
        </p:grpSpPr>
        <p:sp>
          <p:nvSpPr>
            <p:cNvPr id="10444" name="Google Shape;10444;p37"/>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37"/>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37"/>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37"/>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48" name="Google Shape;10448;p37"/>
          <p:cNvSpPr/>
          <p:nvPr/>
        </p:nvSpPr>
        <p:spPr>
          <a:xfrm>
            <a:off x="5217017" y="2806228"/>
            <a:ext cx="541800" cy="541800"/>
          </a:xfrm>
          <a:prstGeom prst="roundRect">
            <a:avLst>
              <a:gd fmla="val 16667"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49" name="Google Shape;10449;p37"/>
          <p:cNvGrpSpPr/>
          <p:nvPr/>
        </p:nvGrpSpPr>
        <p:grpSpPr>
          <a:xfrm>
            <a:off x="5316957" y="2905980"/>
            <a:ext cx="342422" cy="342044"/>
            <a:chOff x="2238181" y="4120624"/>
            <a:chExt cx="346056" cy="345674"/>
          </a:xfrm>
        </p:grpSpPr>
        <p:grpSp>
          <p:nvGrpSpPr>
            <p:cNvPr id="10450" name="Google Shape;10450;p37"/>
            <p:cNvGrpSpPr/>
            <p:nvPr/>
          </p:nvGrpSpPr>
          <p:grpSpPr>
            <a:xfrm>
              <a:off x="2309155" y="4177413"/>
              <a:ext cx="203862" cy="231903"/>
              <a:chOff x="1512725" y="258500"/>
              <a:chExt cx="4570900" cy="5199625"/>
            </a:xfrm>
          </p:grpSpPr>
          <p:sp>
            <p:nvSpPr>
              <p:cNvPr id="10451" name="Google Shape;10451;p37"/>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37"/>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3" name="Google Shape;10453;p37"/>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4" name="Google Shape;10454;p37"/>
          <p:cNvSpPr txBox="1"/>
          <p:nvPr/>
        </p:nvSpPr>
        <p:spPr>
          <a:xfrm>
            <a:off x="1762500" y="4073275"/>
            <a:ext cx="5619000" cy="292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Nunito"/>
                <a:ea typeface="Nunito"/>
                <a:cs typeface="Nunito"/>
                <a:sym typeface="Nunito"/>
              </a:rPr>
              <a:t>Please, keep this slide for the attribution</a:t>
            </a:r>
            <a:endParaRPr sz="1100">
              <a:solidFill>
                <a:schemeClr val="dk1"/>
              </a:solidFill>
              <a:latin typeface="Nunito"/>
              <a:ea typeface="Nunito"/>
              <a:cs typeface="Nunito"/>
              <a:sym typeface="Nunito"/>
            </a:endParaRPr>
          </a:p>
        </p:txBody>
      </p:sp>
      <p:sp>
        <p:nvSpPr>
          <p:cNvPr id="10455" name="Google Shape;10455;p37"/>
          <p:cNvSpPr/>
          <p:nvPr/>
        </p:nvSpPr>
        <p:spPr>
          <a:xfrm rot="-9209350">
            <a:off x="6360073" y="3993496"/>
            <a:ext cx="1314459" cy="1755342"/>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6" name="Google Shape;10456;p37"/>
          <p:cNvGrpSpPr/>
          <p:nvPr/>
        </p:nvGrpSpPr>
        <p:grpSpPr>
          <a:xfrm rot="927957">
            <a:off x="6647201" y="4645962"/>
            <a:ext cx="3260595" cy="215039"/>
            <a:chOff x="4006706" y="264806"/>
            <a:chExt cx="3553286" cy="234342"/>
          </a:xfrm>
        </p:grpSpPr>
        <p:sp>
          <p:nvSpPr>
            <p:cNvPr id="10457" name="Google Shape;10457;p37"/>
            <p:cNvSpPr/>
            <p:nvPr/>
          </p:nvSpPr>
          <p:spPr>
            <a:xfrm>
              <a:off x="4006706" y="264806"/>
              <a:ext cx="3553286" cy="234342"/>
            </a:xfrm>
            <a:custGeom>
              <a:rect b="b" l="l" r="r" t="t"/>
              <a:pathLst>
                <a:path extrusionOk="0" h="3962" w="60075">
                  <a:moveTo>
                    <a:pt x="95" y="1"/>
                  </a:moveTo>
                  <a:cubicBezTo>
                    <a:pt x="42" y="1"/>
                    <a:pt x="1" y="44"/>
                    <a:pt x="1" y="96"/>
                  </a:cubicBezTo>
                  <a:lnTo>
                    <a:pt x="1" y="3866"/>
                  </a:lnTo>
                  <a:cubicBezTo>
                    <a:pt x="1" y="3917"/>
                    <a:pt x="44" y="3962"/>
                    <a:pt x="95" y="3962"/>
                  </a:cubicBezTo>
                  <a:lnTo>
                    <a:pt x="59979" y="3962"/>
                  </a:lnTo>
                  <a:cubicBezTo>
                    <a:pt x="60033" y="3962"/>
                    <a:pt x="60075" y="3917"/>
                    <a:pt x="60075" y="3866"/>
                  </a:cubicBezTo>
                  <a:lnTo>
                    <a:pt x="60075" y="96"/>
                  </a:lnTo>
                  <a:cubicBezTo>
                    <a:pt x="60075" y="44"/>
                    <a:pt x="60032" y="1"/>
                    <a:pt x="599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37"/>
            <p:cNvSpPr/>
            <p:nvPr/>
          </p:nvSpPr>
          <p:spPr>
            <a:xfrm>
              <a:off x="4170784" y="326793"/>
              <a:ext cx="3293569" cy="110310"/>
            </a:xfrm>
            <a:custGeom>
              <a:rect b="b" l="l" r="r" t="t"/>
              <a:pathLst>
                <a:path extrusionOk="0" h="1865" w="55684">
                  <a:moveTo>
                    <a:pt x="1378" y="1"/>
                  </a:moveTo>
                  <a:lnTo>
                    <a:pt x="834" y="342"/>
                  </a:lnTo>
                  <a:lnTo>
                    <a:pt x="224" y="143"/>
                  </a:lnTo>
                  <a:lnTo>
                    <a:pt x="376" y="771"/>
                  </a:lnTo>
                  <a:lnTo>
                    <a:pt x="1" y="1294"/>
                  </a:lnTo>
                  <a:lnTo>
                    <a:pt x="640" y="1340"/>
                  </a:lnTo>
                  <a:lnTo>
                    <a:pt x="1016" y="1863"/>
                  </a:lnTo>
                  <a:lnTo>
                    <a:pt x="1258" y="1267"/>
                  </a:lnTo>
                  <a:lnTo>
                    <a:pt x="1867" y="1066"/>
                  </a:lnTo>
                  <a:lnTo>
                    <a:pt x="1378" y="647"/>
                  </a:lnTo>
                  <a:lnTo>
                    <a:pt x="1378" y="1"/>
                  </a:lnTo>
                  <a:close/>
                  <a:moveTo>
                    <a:pt x="4367" y="1"/>
                  </a:moveTo>
                  <a:lnTo>
                    <a:pt x="3823" y="342"/>
                  </a:lnTo>
                  <a:lnTo>
                    <a:pt x="3213" y="143"/>
                  </a:lnTo>
                  <a:lnTo>
                    <a:pt x="3365" y="771"/>
                  </a:lnTo>
                  <a:lnTo>
                    <a:pt x="2990" y="1294"/>
                  </a:lnTo>
                  <a:lnTo>
                    <a:pt x="3629" y="1340"/>
                  </a:lnTo>
                  <a:lnTo>
                    <a:pt x="4005" y="1863"/>
                  </a:lnTo>
                  <a:lnTo>
                    <a:pt x="4247" y="1267"/>
                  </a:lnTo>
                  <a:lnTo>
                    <a:pt x="4856" y="1066"/>
                  </a:lnTo>
                  <a:lnTo>
                    <a:pt x="4367" y="647"/>
                  </a:lnTo>
                  <a:lnTo>
                    <a:pt x="4367" y="1"/>
                  </a:lnTo>
                  <a:close/>
                  <a:moveTo>
                    <a:pt x="7358" y="1"/>
                  </a:moveTo>
                  <a:lnTo>
                    <a:pt x="6813" y="342"/>
                  </a:lnTo>
                  <a:lnTo>
                    <a:pt x="6204" y="143"/>
                  </a:lnTo>
                  <a:lnTo>
                    <a:pt x="6356" y="771"/>
                  </a:lnTo>
                  <a:lnTo>
                    <a:pt x="5980" y="1294"/>
                  </a:lnTo>
                  <a:lnTo>
                    <a:pt x="6620" y="1340"/>
                  </a:lnTo>
                  <a:lnTo>
                    <a:pt x="6997" y="1863"/>
                  </a:lnTo>
                  <a:lnTo>
                    <a:pt x="7237" y="1267"/>
                  </a:lnTo>
                  <a:lnTo>
                    <a:pt x="7847" y="1066"/>
                  </a:lnTo>
                  <a:lnTo>
                    <a:pt x="7358" y="647"/>
                  </a:lnTo>
                  <a:lnTo>
                    <a:pt x="7358" y="1"/>
                  </a:lnTo>
                  <a:close/>
                  <a:moveTo>
                    <a:pt x="10347" y="1"/>
                  </a:moveTo>
                  <a:lnTo>
                    <a:pt x="9802" y="342"/>
                  </a:lnTo>
                  <a:lnTo>
                    <a:pt x="9193" y="143"/>
                  </a:lnTo>
                  <a:lnTo>
                    <a:pt x="9345" y="771"/>
                  </a:lnTo>
                  <a:lnTo>
                    <a:pt x="8969" y="1294"/>
                  </a:lnTo>
                  <a:lnTo>
                    <a:pt x="9609" y="1340"/>
                  </a:lnTo>
                  <a:lnTo>
                    <a:pt x="9986" y="1863"/>
                  </a:lnTo>
                  <a:lnTo>
                    <a:pt x="10226" y="1267"/>
                  </a:lnTo>
                  <a:lnTo>
                    <a:pt x="10836" y="1066"/>
                  </a:lnTo>
                  <a:lnTo>
                    <a:pt x="10347" y="647"/>
                  </a:lnTo>
                  <a:lnTo>
                    <a:pt x="10347" y="1"/>
                  </a:lnTo>
                  <a:close/>
                  <a:moveTo>
                    <a:pt x="13337" y="1"/>
                  </a:moveTo>
                  <a:lnTo>
                    <a:pt x="12792" y="342"/>
                  </a:lnTo>
                  <a:lnTo>
                    <a:pt x="12183" y="143"/>
                  </a:lnTo>
                  <a:lnTo>
                    <a:pt x="12337" y="771"/>
                  </a:lnTo>
                  <a:lnTo>
                    <a:pt x="11960" y="1294"/>
                  </a:lnTo>
                  <a:lnTo>
                    <a:pt x="12599" y="1340"/>
                  </a:lnTo>
                  <a:lnTo>
                    <a:pt x="12976" y="1863"/>
                  </a:lnTo>
                  <a:lnTo>
                    <a:pt x="13218" y="1267"/>
                  </a:lnTo>
                  <a:lnTo>
                    <a:pt x="13828" y="1066"/>
                  </a:lnTo>
                  <a:lnTo>
                    <a:pt x="13337" y="647"/>
                  </a:lnTo>
                  <a:lnTo>
                    <a:pt x="13337" y="1"/>
                  </a:lnTo>
                  <a:close/>
                  <a:moveTo>
                    <a:pt x="16326" y="1"/>
                  </a:moveTo>
                  <a:lnTo>
                    <a:pt x="15781" y="342"/>
                  </a:lnTo>
                  <a:lnTo>
                    <a:pt x="15172" y="143"/>
                  </a:lnTo>
                  <a:lnTo>
                    <a:pt x="15326" y="771"/>
                  </a:lnTo>
                  <a:lnTo>
                    <a:pt x="14949" y="1294"/>
                  </a:lnTo>
                  <a:lnTo>
                    <a:pt x="15588" y="1340"/>
                  </a:lnTo>
                  <a:lnTo>
                    <a:pt x="15965" y="1863"/>
                  </a:lnTo>
                  <a:lnTo>
                    <a:pt x="16207" y="1267"/>
                  </a:lnTo>
                  <a:lnTo>
                    <a:pt x="16817" y="1066"/>
                  </a:lnTo>
                  <a:lnTo>
                    <a:pt x="16326" y="647"/>
                  </a:lnTo>
                  <a:lnTo>
                    <a:pt x="16326" y="1"/>
                  </a:lnTo>
                  <a:close/>
                  <a:moveTo>
                    <a:pt x="19315" y="1"/>
                  </a:moveTo>
                  <a:lnTo>
                    <a:pt x="18770" y="342"/>
                  </a:lnTo>
                  <a:lnTo>
                    <a:pt x="18161" y="143"/>
                  </a:lnTo>
                  <a:lnTo>
                    <a:pt x="18315" y="771"/>
                  </a:lnTo>
                  <a:lnTo>
                    <a:pt x="17938" y="1294"/>
                  </a:lnTo>
                  <a:lnTo>
                    <a:pt x="18577" y="1340"/>
                  </a:lnTo>
                  <a:lnTo>
                    <a:pt x="18954" y="1863"/>
                  </a:lnTo>
                  <a:lnTo>
                    <a:pt x="19196" y="1267"/>
                  </a:lnTo>
                  <a:lnTo>
                    <a:pt x="19806" y="1066"/>
                  </a:lnTo>
                  <a:lnTo>
                    <a:pt x="19315" y="647"/>
                  </a:lnTo>
                  <a:lnTo>
                    <a:pt x="19315" y="1"/>
                  </a:lnTo>
                  <a:close/>
                  <a:moveTo>
                    <a:pt x="22307" y="1"/>
                  </a:moveTo>
                  <a:lnTo>
                    <a:pt x="21762" y="342"/>
                  </a:lnTo>
                  <a:lnTo>
                    <a:pt x="21153" y="143"/>
                  </a:lnTo>
                  <a:lnTo>
                    <a:pt x="21305" y="771"/>
                  </a:lnTo>
                  <a:lnTo>
                    <a:pt x="20928" y="1294"/>
                  </a:lnTo>
                  <a:lnTo>
                    <a:pt x="21569" y="1340"/>
                  </a:lnTo>
                  <a:lnTo>
                    <a:pt x="21944" y="1863"/>
                  </a:lnTo>
                  <a:lnTo>
                    <a:pt x="22187" y="1267"/>
                  </a:lnTo>
                  <a:lnTo>
                    <a:pt x="22796" y="1066"/>
                  </a:lnTo>
                  <a:lnTo>
                    <a:pt x="22307" y="647"/>
                  </a:lnTo>
                  <a:lnTo>
                    <a:pt x="22307" y="1"/>
                  </a:lnTo>
                  <a:close/>
                  <a:moveTo>
                    <a:pt x="25296" y="1"/>
                  </a:moveTo>
                  <a:lnTo>
                    <a:pt x="24751" y="342"/>
                  </a:lnTo>
                  <a:lnTo>
                    <a:pt x="24142" y="143"/>
                  </a:lnTo>
                  <a:lnTo>
                    <a:pt x="24294" y="771"/>
                  </a:lnTo>
                  <a:lnTo>
                    <a:pt x="23917" y="1294"/>
                  </a:lnTo>
                  <a:lnTo>
                    <a:pt x="24558" y="1340"/>
                  </a:lnTo>
                  <a:lnTo>
                    <a:pt x="24933" y="1863"/>
                  </a:lnTo>
                  <a:lnTo>
                    <a:pt x="25176" y="1267"/>
                  </a:lnTo>
                  <a:lnTo>
                    <a:pt x="25785" y="1066"/>
                  </a:lnTo>
                  <a:lnTo>
                    <a:pt x="25296" y="647"/>
                  </a:lnTo>
                  <a:lnTo>
                    <a:pt x="25296" y="1"/>
                  </a:lnTo>
                  <a:close/>
                  <a:moveTo>
                    <a:pt x="28287" y="1"/>
                  </a:moveTo>
                  <a:lnTo>
                    <a:pt x="27742" y="342"/>
                  </a:lnTo>
                  <a:lnTo>
                    <a:pt x="27133" y="143"/>
                  </a:lnTo>
                  <a:lnTo>
                    <a:pt x="27284" y="771"/>
                  </a:lnTo>
                  <a:lnTo>
                    <a:pt x="26909" y="1294"/>
                  </a:lnTo>
                  <a:lnTo>
                    <a:pt x="27548" y="1340"/>
                  </a:lnTo>
                  <a:lnTo>
                    <a:pt x="27924" y="1863"/>
                  </a:lnTo>
                  <a:lnTo>
                    <a:pt x="28166" y="1267"/>
                  </a:lnTo>
                  <a:lnTo>
                    <a:pt x="28775" y="1066"/>
                  </a:lnTo>
                  <a:lnTo>
                    <a:pt x="28287" y="647"/>
                  </a:lnTo>
                  <a:lnTo>
                    <a:pt x="28287" y="1"/>
                  </a:lnTo>
                  <a:close/>
                  <a:moveTo>
                    <a:pt x="31276" y="1"/>
                  </a:moveTo>
                  <a:lnTo>
                    <a:pt x="30731" y="342"/>
                  </a:lnTo>
                  <a:lnTo>
                    <a:pt x="30122" y="143"/>
                  </a:lnTo>
                  <a:lnTo>
                    <a:pt x="30273" y="771"/>
                  </a:lnTo>
                  <a:lnTo>
                    <a:pt x="29898" y="1294"/>
                  </a:lnTo>
                  <a:lnTo>
                    <a:pt x="30537" y="1340"/>
                  </a:lnTo>
                  <a:lnTo>
                    <a:pt x="30913" y="1863"/>
                  </a:lnTo>
                  <a:lnTo>
                    <a:pt x="31155" y="1267"/>
                  </a:lnTo>
                  <a:lnTo>
                    <a:pt x="31764" y="1066"/>
                  </a:lnTo>
                  <a:lnTo>
                    <a:pt x="31276" y="647"/>
                  </a:lnTo>
                  <a:lnTo>
                    <a:pt x="31276" y="1"/>
                  </a:lnTo>
                  <a:close/>
                  <a:moveTo>
                    <a:pt x="34266" y="1"/>
                  </a:moveTo>
                  <a:lnTo>
                    <a:pt x="33721" y="342"/>
                  </a:lnTo>
                  <a:lnTo>
                    <a:pt x="33112" y="143"/>
                  </a:lnTo>
                  <a:lnTo>
                    <a:pt x="33264" y="771"/>
                  </a:lnTo>
                  <a:lnTo>
                    <a:pt x="32888" y="1294"/>
                  </a:lnTo>
                  <a:lnTo>
                    <a:pt x="33528" y="1340"/>
                  </a:lnTo>
                  <a:lnTo>
                    <a:pt x="33905" y="1863"/>
                  </a:lnTo>
                  <a:lnTo>
                    <a:pt x="34146" y="1267"/>
                  </a:lnTo>
                  <a:lnTo>
                    <a:pt x="34755" y="1066"/>
                  </a:lnTo>
                  <a:lnTo>
                    <a:pt x="34266" y="647"/>
                  </a:lnTo>
                  <a:lnTo>
                    <a:pt x="34266" y="1"/>
                  </a:lnTo>
                  <a:close/>
                  <a:moveTo>
                    <a:pt x="37255" y="1"/>
                  </a:moveTo>
                  <a:lnTo>
                    <a:pt x="36710" y="342"/>
                  </a:lnTo>
                  <a:lnTo>
                    <a:pt x="36101" y="143"/>
                  </a:lnTo>
                  <a:lnTo>
                    <a:pt x="36253" y="771"/>
                  </a:lnTo>
                  <a:lnTo>
                    <a:pt x="35877" y="1294"/>
                  </a:lnTo>
                  <a:lnTo>
                    <a:pt x="36517" y="1340"/>
                  </a:lnTo>
                  <a:lnTo>
                    <a:pt x="36894" y="1863"/>
                  </a:lnTo>
                  <a:lnTo>
                    <a:pt x="37135" y="1267"/>
                  </a:lnTo>
                  <a:lnTo>
                    <a:pt x="37744" y="1066"/>
                  </a:lnTo>
                  <a:lnTo>
                    <a:pt x="37255" y="647"/>
                  </a:lnTo>
                  <a:lnTo>
                    <a:pt x="37255" y="1"/>
                  </a:lnTo>
                  <a:close/>
                  <a:moveTo>
                    <a:pt x="40245" y="1"/>
                  </a:moveTo>
                  <a:lnTo>
                    <a:pt x="39701" y="342"/>
                  </a:lnTo>
                  <a:lnTo>
                    <a:pt x="39091" y="143"/>
                  </a:lnTo>
                  <a:lnTo>
                    <a:pt x="39245" y="771"/>
                  </a:lnTo>
                  <a:lnTo>
                    <a:pt x="38868" y="1294"/>
                  </a:lnTo>
                  <a:lnTo>
                    <a:pt x="39507" y="1340"/>
                  </a:lnTo>
                  <a:lnTo>
                    <a:pt x="39884" y="1863"/>
                  </a:lnTo>
                  <a:lnTo>
                    <a:pt x="40126" y="1267"/>
                  </a:lnTo>
                  <a:lnTo>
                    <a:pt x="40736" y="1066"/>
                  </a:lnTo>
                  <a:lnTo>
                    <a:pt x="40245" y="647"/>
                  </a:lnTo>
                  <a:lnTo>
                    <a:pt x="40245" y="1"/>
                  </a:lnTo>
                  <a:close/>
                  <a:moveTo>
                    <a:pt x="43234" y="1"/>
                  </a:moveTo>
                  <a:lnTo>
                    <a:pt x="42690" y="342"/>
                  </a:lnTo>
                  <a:lnTo>
                    <a:pt x="42080" y="143"/>
                  </a:lnTo>
                  <a:lnTo>
                    <a:pt x="42234" y="771"/>
                  </a:lnTo>
                  <a:lnTo>
                    <a:pt x="41857" y="1294"/>
                  </a:lnTo>
                  <a:lnTo>
                    <a:pt x="42496" y="1340"/>
                  </a:lnTo>
                  <a:lnTo>
                    <a:pt x="42873" y="1863"/>
                  </a:lnTo>
                  <a:lnTo>
                    <a:pt x="43115" y="1267"/>
                  </a:lnTo>
                  <a:lnTo>
                    <a:pt x="43725" y="1066"/>
                  </a:lnTo>
                  <a:lnTo>
                    <a:pt x="43234" y="647"/>
                  </a:lnTo>
                  <a:lnTo>
                    <a:pt x="43234" y="1"/>
                  </a:lnTo>
                  <a:close/>
                  <a:moveTo>
                    <a:pt x="46226" y="1"/>
                  </a:moveTo>
                  <a:lnTo>
                    <a:pt x="45682" y="342"/>
                  </a:lnTo>
                  <a:lnTo>
                    <a:pt x="45072" y="143"/>
                  </a:lnTo>
                  <a:lnTo>
                    <a:pt x="45224" y="771"/>
                  </a:lnTo>
                  <a:lnTo>
                    <a:pt x="44847" y="1294"/>
                  </a:lnTo>
                  <a:lnTo>
                    <a:pt x="45488" y="1340"/>
                  </a:lnTo>
                  <a:lnTo>
                    <a:pt x="45864" y="1863"/>
                  </a:lnTo>
                  <a:lnTo>
                    <a:pt x="46106" y="1267"/>
                  </a:lnTo>
                  <a:lnTo>
                    <a:pt x="46715" y="1066"/>
                  </a:lnTo>
                  <a:lnTo>
                    <a:pt x="46226" y="647"/>
                  </a:lnTo>
                  <a:lnTo>
                    <a:pt x="46226" y="1"/>
                  </a:lnTo>
                  <a:close/>
                  <a:moveTo>
                    <a:pt x="49215" y="1"/>
                  </a:moveTo>
                  <a:lnTo>
                    <a:pt x="48671" y="342"/>
                  </a:lnTo>
                  <a:lnTo>
                    <a:pt x="48061" y="143"/>
                  </a:lnTo>
                  <a:lnTo>
                    <a:pt x="48213" y="771"/>
                  </a:lnTo>
                  <a:lnTo>
                    <a:pt x="47836" y="1294"/>
                  </a:lnTo>
                  <a:lnTo>
                    <a:pt x="48477" y="1340"/>
                  </a:lnTo>
                  <a:lnTo>
                    <a:pt x="48853" y="1863"/>
                  </a:lnTo>
                  <a:lnTo>
                    <a:pt x="49095" y="1267"/>
                  </a:lnTo>
                  <a:lnTo>
                    <a:pt x="49704" y="1066"/>
                  </a:lnTo>
                  <a:lnTo>
                    <a:pt x="49215" y="647"/>
                  </a:lnTo>
                  <a:lnTo>
                    <a:pt x="49215" y="1"/>
                  </a:lnTo>
                  <a:close/>
                  <a:moveTo>
                    <a:pt x="52206" y="1"/>
                  </a:moveTo>
                  <a:lnTo>
                    <a:pt x="51661" y="342"/>
                  </a:lnTo>
                  <a:lnTo>
                    <a:pt x="51052" y="143"/>
                  </a:lnTo>
                  <a:lnTo>
                    <a:pt x="51204" y="771"/>
                  </a:lnTo>
                  <a:lnTo>
                    <a:pt x="50828" y="1294"/>
                  </a:lnTo>
                  <a:lnTo>
                    <a:pt x="51467" y="1340"/>
                  </a:lnTo>
                  <a:lnTo>
                    <a:pt x="51843" y="1863"/>
                  </a:lnTo>
                  <a:lnTo>
                    <a:pt x="52085" y="1267"/>
                  </a:lnTo>
                  <a:lnTo>
                    <a:pt x="52695" y="1066"/>
                  </a:lnTo>
                  <a:lnTo>
                    <a:pt x="52206" y="647"/>
                  </a:lnTo>
                  <a:lnTo>
                    <a:pt x="52206" y="1"/>
                  </a:lnTo>
                  <a:close/>
                  <a:moveTo>
                    <a:pt x="55195" y="2"/>
                  </a:moveTo>
                  <a:lnTo>
                    <a:pt x="54650" y="344"/>
                  </a:lnTo>
                  <a:lnTo>
                    <a:pt x="54041" y="144"/>
                  </a:lnTo>
                  <a:lnTo>
                    <a:pt x="54193" y="772"/>
                  </a:lnTo>
                  <a:lnTo>
                    <a:pt x="53816" y="1295"/>
                  </a:lnTo>
                  <a:lnTo>
                    <a:pt x="54456" y="1341"/>
                  </a:lnTo>
                  <a:lnTo>
                    <a:pt x="54832" y="1865"/>
                  </a:lnTo>
                  <a:lnTo>
                    <a:pt x="55074" y="1268"/>
                  </a:lnTo>
                  <a:lnTo>
                    <a:pt x="55684" y="1067"/>
                  </a:lnTo>
                  <a:lnTo>
                    <a:pt x="55195" y="650"/>
                  </a:lnTo>
                  <a:lnTo>
                    <a:pt x="55195" y="2"/>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9" name="Google Shape;10459;p37"/>
          <p:cNvGrpSpPr/>
          <p:nvPr/>
        </p:nvGrpSpPr>
        <p:grpSpPr>
          <a:xfrm>
            <a:off x="7843844" y="2416212"/>
            <a:ext cx="1222413" cy="2283897"/>
            <a:chOff x="-1726525" y="1668175"/>
            <a:chExt cx="3125576" cy="5841169"/>
          </a:xfrm>
        </p:grpSpPr>
        <p:sp>
          <p:nvSpPr>
            <p:cNvPr id="10460" name="Google Shape;10460;p37"/>
            <p:cNvSpPr/>
            <p:nvPr/>
          </p:nvSpPr>
          <p:spPr>
            <a:xfrm>
              <a:off x="-1526427" y="6964766"/>
              <a:ext cx="2387294" cy="544577"/>
            </a:xfrm>
            <a:custGeom>
              <a:rect b="b" l="l" r="r" t="t"/>
              <a:pathLst>
                <a:path extrusionOk="0" h="5269" w="23098">
                  <a:moveTo>
                    <a:pt x="11549" y="0"/>
                  </a:moveTo>
                  <a:cubicBezTo>
                    <a:pt x="8486" y="0"/>
                    <a:pt x="5548" y="277"/>
                    <a:pt x="3382" y="771"/>
                  </a:cubicBezTo>
                  <a:cubicBezTo>
                    <a:pt x="1217" y="1266"/>
                    <a:pt x="0" y="1935"/>
                    <a:pt x="0" y="2634"/>
                  </a:cubicBezTo>
                  <a:cubicBezTo>
                    <a:pt x="0" y="3333"/>
                    <a:pt x="1217" y="4003"/>
                    <a:pt x="3382" y="4497"/>
                  </a:cubicBezTo>
                  <a:cubicBezTo>
                    <a:pt x="5548" y="4990"/>
                    <a:pt x="8486" y="5269"/>
                    <a:pt x="11549" y="5269"/>
                  </a:cubicBezTo>
                  <a:cubicBezTo>
                    <a:pt x="14613" y="5269"/>
                    <a:pt x="17550" y="4990"/>
                    <a:pt x="19716" y="4497"/>
                  </a:cubicBezTo>
                  <a:cubicBezTo>
                    <a:pt x="21881" y="4003"/>
                    <a:pt x="23098" y="3333"/>
                    <a:pt x="23098" y="2634"/>
                  </a:cubicBezTo>
                  <a:cubicBezTo>
                    <a:pt x="23098" y="1935"/>
                    <a:pt x="21881" y="1266"/>
                    <a:pt x="19716" y="771"/>
                  </a:cubicBezTo>
                  <a:cubicBezTo>
                    <a:pt x="17550" y="277"/>
                    <a:pt x="14613" y="0"/>
                    <a:pt x="1154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37"/>
            <p:cNvSpPr/>
            <p:nvPr/>
          </p:nvSpPr>
          <p:spPr>
            <a:xfrm>
              <a:off x="-1504826" y="5027768"/>
              <a:ext cx="2356391" cy="2417060"/>
            </a:xfrm>
            <a:custGeom>
              <a:rect b="b" l="l" r="r" t="t"/>
              <a:pathLst>
                <a:path extrusionOk="0" h="23386" w="22799">
                  <a:moveTo>
                    <a:pt x="0" y="0"/>
                  </a:moveTo>
                  <a:lnTo>
                    <a:pt x="0" y="0"/>
                  </a:lnTo>
                  <a:cubicBezTo>
                    <a:pt x="1384" y="6306"/>
                    <a:pt x="2286" y="12697"/>
                    <a:pt x="2697" y="19112"/>
                  </a:cubicBezTo>
                  <a:cubicBezTo>
                    <a:pt x="2740" y="19793"/>
                    <a:pt x="2780" y="20476"/>
                    <a:pt x="2812" y="21157"/>
                  </a:cubicBezTo>
                  <a:cubicBezTo>
                    <a:pt x="5418" y="22339"/>
                    <a:pt x="8219" y="23327"/>
                    <a:pt x="11141" y="23384"/>
                  </a:cubicBezTo>
                  <a:cubicBezTo>
                    <a:pt x="11227" y="23386"/>
                    <a:pt x="11313" y="23386"/>
                    <a:pt x="11399" y="23386"/>
                  </a:cubicBezTo>
                  <a:cubicBezTo>
                    <a:pt x="11485" y="23386"/>
                    <a:pt x="11571" y="23386"/>
                    <a:pt x="11657" y="23384"/>
                  </a:cubicBezTo>
                  <a:cubicBezTo>
                    <a:pt x="14580" y="23329"/>
                    <a:pt x="17381" y="22341"/>
                    <a:pt x="19986" y="21157"/>
                  </a:cubicBezTo>
                  <a:cubicBezTo>
                    <a:pt x="20019" y="20476"/>
                    <a:pt x="20058" y="19793"/>
                    <a:pt x="20101" y="19112"/>
                  </a:cubicBezTo>
                  <a:cubicBezTo>
                    <a:pt x="20514" y="12697"/>
                    <a:pt x="21415" y="6306"/>
                    <a:pt x="22799" y="0"/>
                  </a:cubicBezTo>
                  <a:lnTo>
                    <a:pt x="22799" y="0"/>
                  </a:lnTo>
                  <a:cubicBezTo>
                    <a:pt x="19463" y="1128"/>
                    <a:pt x="15892" y="1687"/>
                    <a:pt x="12325" y="1687"/>
                  </a:cubicBezTo>
                  <a:cubicBezTo>
                    <a:pt x="12030" y="1687"/>
                    <a:pt x="11734" y="1684"/>
                    <a:pt x="11439" y="1676"/>
                  </a:cubicBezTo>
                  <a:cubicBezTo>
                    <a:pt x="11425" y="1674"/>
                    <a:pt x="11412" y="1674"/>
                    <a:pt x="11399" y="1674"/>
                  </a:cubicBezTo>
                  <a:cubicBezTo>
                    <a:pt x="11386" y="1674"/>
                    <a:pt x="11373" y="1674"/>
                    <a:pt x="11360" y="1676"/>
                  </a:cubicBezTo>
                  <a:cubicBezTo>
                    <a:pt x="11061" y="1684"/>
                    <a:pt x="10762" y="1688"/>
                    <a:pt x="10463" y="1688"/>
                  </a:cubicBezTo>
                  <a:cubicBezTo>
                    <a:pt x="6899" y="1688"/>
                    <a:pt x="3335" y="1128"/>
                    <a:pt x="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37"/>
            <p:cNvSpPr/>
            <p:nvPr/>
          </p:nvSpPr>
          <p:spPr>
            <a:xfrm>
              <a:off x="-1617278" y="4765760"/>
              <a:ext cx="2480210" cy="495174"/>
            </a:xfrm>
            <a:custGeom>
              <a:rect b="b" l="l" r="r" t="t"/>
              <a:pathLst>
                <a:path extrusionOk="0" h="4791" w="23997">
                  <a:moveTo>
                    <a:pt x="10252" y="1"/>
                  </a:moveTo>
                  <a:cubicBezTo>
                    <a:pt x="9928" y="1"/>
                    <a:pt x="9623" y="4"/>
                    <a:pt x="9343" y="12"/>
                  </a:cubicBezTo>
                  <a:cubicBezTo>
                    <a:pt x="8401" y="38"/>
                    <a:pt x="0" y="1086"/>
                    <a:pt x="1312" y="2799"/>
                  </a:cubicBezTo>
                  <a:cubicBezTo>
                    <a:pt x="2230" y="3997"/>
                    <a:pt x="8596" y="4790"/>
                    <a:pt x="14328" y="4790"/>
                  </a:cubicBezTo>
                  <a:cubicBezTo>
                    <a:pt x="19412" y="4790"/>
                    <a:pt x="23997" y="4166"/>
                    <a:pt x="23834" y="2645"/>
                  </a:cubicBezTo>
                  <a:cubicBezTo>
                    <a:pt x="23637" y="792"/>
                    <a:pt x="14914" y="1"/>
                    <a:pt x="1025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37"/>
            <p:cNvSpPr/>
            <p:nvPr/>
          </p:nvSpPr>
          <p:spPr>
            <a:xfrm>
              <a:off x="-1444053" y="4909322"/>
              <a:ext cx="2243320" cy="351510"/>
            </a:xfrm>
            <a:custGeom>
              <a:rect b="b" l="l" r="r" t="t"/>
              <a:pathLst>
                <a:path extrusionOk="0" h="3401" w="21705">
                  <a:moveTo>
                    <a:pt x="8483" y="1"/>
                  </a:moveTo>
                  <a:cubicBezTo>
                    <a:pt x="8162" y="1"/>
                    <a:pt x="7861" y="5"/>
                    <a:pt x="7582" y="12"/>
                  </a:cubicBezTo>
                  <a:cubicBezTo>
                    <a:pt x="6860" y="31"/>
                    <a:pt x="1754" y="656"/>
                    <a:pt x="0" y="1718"/>
                  </a:cubicBezTo>
                  <a:cubicBezTo>
                    <a:pt x="1670" y="2742"/>
                    <a:pt x="7416" y="3401"/>
                    <a:pt x="12638" y="3401"/>
                  </a:cubicBezTo>
                  <a:cubicBezTo>
                    <a:pt x="16695" y="3401"/>
                    <a:pt x="20435" y="3003"/>
                    <a:pt x="21705" y="2071"/>
                  </a:cubicBezTo>
                  <a:cubicBezTo>
                    <a:pt x="19975" y="626"/>
                    <a:pt x="12622" y="1"/>
                    <a:pt x="8483" y="1"/>
                  </a:cubicBezTo>
                  <a:close/>
                </a:path>
              </a:pathLst>
            </a:custGeom>
            <a:solidFill>
              <a:srgbClr val="9676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37"/>
            <p:cNvSpPr/>
            <p:nvPr/>
          </p:nvSpPr>
          <p:spPr>
            <a:xfrm>
              <a:off x="-1444053" y="4909322"/>
              <a:ext cx="2243320" cy="351510"/>
            </a:xfrm>
            <a:custGeom>
              <a:rect b="b" l="l" r="r" t="t"/>
              <a:pathLst>
                <a:path extrusionOk="0" h="3401" w="21705">
                  <a:moveTo>
                    <a:pt x="8483" y="1"/>
                  </a:moveTo>
                  <a:cubicBezTo>
                    <a:pt x="8162" y="1"/>
                    <a:pt x="7861" y="5"/>
                    <a:pt x="7582" y="12"/>
                  </a:cubicBezTo>
                  <a:cubicBezTo>
                    <a:pt x="6860" y="31"/>
                    <a:pt x="1754" y="656"/>
                    <a:pt x="0" y="1718"/>
                  </a:cubicBezTo>
                  <a:cubicBezTo>
                    <a:pt x="1670" y="2742"/>
                    <a:pt x="7416" y="3401"/>
                    <a:pt x="12638" y="3401"/>
                  </a:cubicBezTo>
                  <a:cubicBezTo>
                    <a:pt x="16695" y="3401"/>
                    <a:pt x="20435" y="3003"/>
                    <a:pt x="21705" y="2071"/>
                  </a:cubicBezTo>
                  <a:cubicBezTo>
                    <a:pt x="19975" y="626"/>
                    <a:pt x="12622" y="1"/>
                    <a:pt x="84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37"/>
            <p:cNvSpPr/>
            <p:nvPr/>
          </p:nvSpPr>
          <p:spPr>
            <a:xfrm>
              <a:off x="-1029388" y="5700927"/>
              <a:ext cx="1318396" cy="1188893"/>
            </a:xfrm>
            <a:custGeom>
              <a:rect b="b" l="l" r="r" t="t"/>
              <a:pathLst>
                <a:path extrusionOk="0" h="11503" w="12756">
                  <a:moveTo>
                    <a:pt x="6856" y="1"/>
                  </a:moveTo>
                  <a:cubicBezTo>
                    <a:pt x="5673" y="1"/>
                    <a:pt x="4557" y="191"/>
                    <a:pt x="3939" y="631"/>
                  </a:cubicBezTo>
                  <a:cubicBezTo>
                    <a:pt x="2224" y="1852"/>
                    <a:pt x="1" y="4435"/>
                    <a:pt x="1479" y="8122"/>
                  </a:cubicBezTo>
                  <a:cubicBezTo>
                    <a:pt x="2367" y="10337"/>
                    <a:pt x="4497" y="11502"/>
                    <a:pt x="6657" y="11502"/>
                  </a:cubicBezTo>
                  <a:cubicBezTo>
                    <a:pt x="9676" y="11502"/>
                    <a:pt x="12755" y="9228"/>
                    <a:pt x="12595" y="4361"/>
                  </a:cubicBezTo>
                  <a:cubicBezTo>
                    <a:pt x="12547" y="2956"/>
                    <a:pt x="12199" y="1598"/>
                    <a:pt x="10783" y="784"/>
                  </a:cubicBezTo>
                  <a:cubicBezTo>
                    <a:pt x="9946" y="303"/>
                    <a:pt x="8348" y="1"/>
                    <a:pt x="685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37"/>
            <p:cNvSpPr/>
            <p:nvPr/>
          </p:nvSpPr>
          <p:spPr>
            <a:xfrm>
              <a:off x="-733169" y="5936269"/>
              <a:ext cx="713563" cy="710049"/>
            </a:xfrm>
            <a:custGeom>
              <a:rect b="b" l="l" r="r" t="t"/>
              <a:pathLst>
                <a:path extrusionOk="0" h="6870" w="6904">
                  <a:moveTo>
                    <a:pt x="3380" y="0"/>
                  </a:moveTo>
                  <a:cubicBezTo>
                    <a:pt x="3005" y="0"/>
                    <a:pt x="2629" y="290"/>
                    <a:pt x="2539" y="634"/>
                  </a:cubicBezTo>
                  <a:cubicBezTo>
                    <a:pt x="2428" y="1057"/>
                    <a:pt x="2634" y="1496"/>
                    <a:pt x="2912" y="1853"/>
                  </a:cubicBezTo>
                  <a:cubicBezTo>
                    <a:pt x="3142" y="2145"/>
                    <a:pt x="3431" y="2398"/>
                    <a:pt x="3599" y="2719"/>
                  </a:cubicBezTo>
                  <a:cubicBezTo>
                    <a:pt x="3431" y="2679"/>
                    <a:pt x="3291" y="2595"/>
                    <a:pt x="3134" y="2514"/>
                  </a:cubicBezTo>
                  <a:cubicBezTo>
                    <a:pt x="2671" y="2276"/>
                    <a:pt x="2191" y="2031"/>
                    <a:pt x="1661" y="1968"/>
                  </a:cubicBezTo>
                  <a:cubicBezTo>
                    <a:pt x="1588" y="1959"/>
                    <a:pt x="1513" y="1955"/>
                    <a:pt x="1439" y="1955"/>
                  </a:cubicBezTo>
                  <a:cubicBezTo>
                    <a:pt x="971" y="1955"/>
                    <a:pt x="492" y="2127"/>
                    <a:pt x="263" y="2485"/>
                  </a:cubicBezTo>
                  <a:cubicBezTo>
                    <a:pt x="1" y="2898"/>
                    <a:pt x="151" y="3450"/>
                    <a:pt x="517" y="3795"/>
                  </a:cubicBezTo>
                  <a:cubicBezTo>
                    <a:pt x="882" y="4141"/>
                    <a:pt x="1415" y="4306"/>
                    <a:pt x="1944" y="4367"/>
                  </a:cubicBezTo>
                  <a:cubicBezTo>
                    <a:pt x="2081" y="4383"/>
                    <a:pt x="2221" y="4392"/>
                    <a:pt x="2360" y="4392"/>
                  </a:cubicBezTo>
                  <a:cubicBezTo>
                    <a:pt x="2821" y="4392"/>
                    <a:pt x="3282" y="4296"/>
                    <a:pt x="3632" y="4038"/>
                  </a:cubicBezTo>
                  <a:lnTo>
                    <a:pt x="3632" y="4038"/>
                  </a:lnTo>
                  <a:cubicBezTo>
                    <a:pt x="3395" y="4448"/>
                    <a:pt x="3157" y="4856"/>
                    <a:pt x="2921" y="5265"/>
                  </a:cubicBezTo>
                  <a:cubicBezTo>
                    <a:pt x="2667" y="5706"/>
                    <a:pt x="2433" y="6300"/>
                    <a:pt x="2833" y="6647"/>
                  </a:cubicBezTo>
                  <a:cubicBezTo>
                    <a:pt x="3066" y="6847"/>
                    <a:pt x="3422" y="6868"/>
                    <a:pt x="3746" y="6869"/>
                  </a:cubicBezTo>
                  <a:cubicBezTo>
                    <a:pt x="3753" y="6869"/>
                    <a:pt x="3760" y="6869"/>
                    <a:pt x="3767" y="6869"/>
                  </a:cubicBezTo>
                  <a:cubicBezTo>
                    <a:pt x="4097" y="6869"/>
                    <a:pt x="4480" y="6834"/>
                    <a:pt x="4641" y="6581"/>
                  </a:cubicBezTo>
                  <a:cubicBezTo>
                    <a:pt x="4718" y="6459"/>
                    <a:pt x="4726" y="6313"/>
                    <a:pt x="4727" y="6174"/>
                  </a:cubicBezTo>
                  <a:cubicBezTo>
                    <a:pt x="4736" y="5478"/>
                    <a:pt x="4670" y="4783"/>
                    <a:pt x="4531" y="4101"/>
                  </a:cubicBezTo>
                  <a:lnTo>
                    <a:pt x="4531" y="4101"/>
                  </a:lnTo>
                  <a:cubicBezTo>
                    <a:pt x="4655" y="4568"/>
                    <a:pt x="4804" y="5044"/>
                    <a:pt x="5136" y="5424"/>
                  </a:cubicBezTo>
                  <a:cubicBezTo>
                    <a:pt x="5412" y="5740"/>
                    <a:pt x="5847" y="5973"/>
                    <a:pt x="6287" y="5973"/>
                  </a:cubicBezTo>
                  <a:cubicBezTo>
                    <a:pt x="6374" y="5973"/>
                    <a:pt x="6461" y="5964"/>
                    <a:pt x="6548" y="5944"/>
                  </a:cubicBezTo>
                  <a:cubicBezTo>
                    <a:pt x="6668" y="5916"/>
                    <a:pt x="6791" y="5864"/>
                    <a:pt x="6853" y="5765"/>
                  </a:cubicBezTo>
                  <a:cubicBezTo>
                    <a:pt x="6903" y="5682"/>
                    <a:pt x="6899" y="5584"/>
                    <a:pt x="6893" y="5491"/>
                  </a:cubicBezTo>
                  <a:cubicBezTo>
                    <a:pt x="6857" y="4925"/>
                    <a:pt x="6746" y="4342"/>
                    <a:pt x="6391" y="3871"/>
                  </a:cubicBezTo>
                  <a:cubicBezTo>
                    <a:pt x="6084" y="3460"/>
                    <a:pt x="5554" y="3152"/>
                    <a:pt x="5009" y="3152"/>
                  </a:cubicBezTo>
                  <a:cubicBezTo>
                    <a:pt x="4930" y="3152"/>
                    <a:pt x="4851" y="3158"/>
                    <a:pt x="4771" y="3172"/>
                  </a:cubicBezTo>
                  <a:cubicBezTo>
                    <a:pt x="5639" y="2958"/>
                    <a:pt x="6331" y="2260"/>
                    <a:pt x="6462" y="1464"/>
                  </a:cubicBezTo>
                  <a:cubicBezTo>
                    <a:pt x="6509" y="1186"/>
                    <a:pt x="6485" y="887"/>
                    <a:pt x="6313" y="654"/>
                  </a:cubicBezTo>
                  <a:cubicBezTo>
                    <a:pt x="6180" y="473"/>
                    <a:pt x="5942" y="347"/>
                    <a:pt x="5707" y="347"/>
                  </a:cubicBezTo>
                  <a:cubicBezTo>
                    <a:pt x="5637" y="347"/>
                    <a:pt x="5568" y="358"/>
                    <a:pt x="5501" y="382"/>
                  </a:cubicBezTo>
                  <a:cubicBezTo>
                    <a:pt x="5328" y="445"/>
                    <a:pt x="5200" y="581"/>
                    <a:pt x="5094" y="719"/>
                  </a:cubicBezTo>
                  <a:cubicBezTo>
                    <a:pt x="4700" y="1231"/>
                    <a:pt x="4489" y="1833"/>
                    <a:pt x="4281" y="2425"/>
                  </a:cubicBezTo>
                  <a:cubicBezTo>
                    <a:pt x="4301" y="1943"/>
                    <a:pt x="4271" y="1460"/>
                    <a:pt x="4198" y="983"/>
                  </a:cubicBezTo>
                  <a:cubicBezTo>
                    <a:pt x="4141" y="614"/>
                    <a:pt x="4012" y="199"/>
                    <a:pt x="3633" y="48"/>
                  </a:cubicBezTo>
                  <a:cubicBezTo>
                    <a:pt x="3551" y="15"/>
                    <a:pt x="3466" y="0"/>
                    <a:pt x="33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37"/>
            <p:cNvSpPr/>
            <p:nvPr/>
          </p:nvSpPr>
          <p:spPr>
            <a:xfrm>
              <a:off x="-1523327" y="2277460"/>
              <a:ext cx="2438041" cy="2818491"/>
            </a:xfrm>
            <a:custGeom>
              <a:rect b="b" l="l" r="r" t="t"/>
              <a:pathLst>
                <a:path extrusionOk="0" h="27270" w="23589">
                  <a:moveTo>
                    <a:pt x="23588" y="19832"/>
                  </a:moveTo>
                  <a:lnTo>
                    <a:pt x="23588" y="19832"/>
                  </a:lnTo>
                  <a:cubicBezTo>
                    <a:pt x="23588" y="19832"/>
                    <a:pt x="20356" y="20294"/>
                    <a:pt x="19114" y="20843"/>
                  </a:cubicBezTo>
                  <a:cubicBezTo>
                    <a:pt x="17777" y="21432"/>
                    <a:pt x="16560" y="22130"/>
                    <a:pt x="15398" y="23018"/>
                  </a:cubicBezTo>
                  <a:cubicBezTo>
                    <a:pt x="13224" y="24682"/>
                    <a:pt x="12703" y="27224"/>
                    <a:pt x="12703" y="27224"/>
                  </a:cubicBezTo>
                  <a:cubicBezTo>
                    <a:pt x="12703" y="27224"/>
                    <a:pt x="16271" y="26503"/>
                    <a:pt x="17093" y="26184"/>
                  </a:cubicBezTo>
                  <a:cubicBezTo>
                    <a:pt x="18551" y="25618"/>
                    <a:pt x="19969" y="24944"/>
                    <a:pt x="21147" y="23914"/>
                  </a:cubicBezTo>
                  <a:cubicBezTo>
                    <a:pt x="22327" y="22883"/>
                    <a:pt x="23588" y="19832"/>
                    <a:pt x="23588" y="19832"/>
                  </a:cubicBezTo>
                  <a:close/>
                  <a:moveTo>
                    <a:pt x="5190" y="0"/>
                  </a:moveTo>
                  <a:cubicBezTo>
                    <a:pt x="4952" y="1705"/>
                    <a:pt x="5545" y="3464"/>
                    <a:pt x="6589" y="4833"/>
                  </a:cubicBezTo>
                  <a:cubicBezTo>
                    <a:pt x="7634" y="6202"/>
                    <a:pt x="9101" y="7205"/>
                    <a:pt x="10668" y="7916"/>
                  </a:cubicBezTo>
                  <a:cubicBezTo>
                    <a:pt x="11132" y="8128"/>
                    <a:pt x="11639" y="8316"/>
                    <a:pt x="12140" y="8329"/>
                  </a:cubicBezTo>
                  <a:cubicBezTo>
                    <a:pt x="12187" y="8946"/>
                    <a:pt x="12230" y="9556"/>
                    <a:pt x="12265" y="10164"/>
                  </a:cubicBezTo>
                  <a:cubicBezTo>
                    <a:pt x="12214" y="10226"/>
                    <a:pt x="12166" y="10289"/>
                    <a:pt x="12118" y="10352"/>
                  </a:cubicBezTo>
                  <a:cubicBezTo>
                    <a:pt x="11148" y="11624"/>
                    <a:pt x="9757" y="13899"/>
                    <a:pt x="9704" y="15709"/>
                  </a:cubicBezTo>
                  <a:cubicBezTo>
                    <a:pt x="9569" y="14689"/>
                    <a:pt x="9403" y="13685"/>
                    <a:pt x="9198" y="12712"/>
                  </a:cubicBezTo>
                  <a:cubicBezTo>
                    <a:pt x="8107" y="7524"/>
                    <a:pt x="6066" y="3320"/>
                    <a:pt x="3133" y="215"/>
                  </a:cubicBezTo>
                  <a:lnTo>
                    <a:pt x="2629" y="691"/>
                  </a:lnTo>
                  <a:cubicBezTo>
                    <a:pt x="5289" y="3507"/>
                    <a:pt x="7195" y="7270"/>
                    <a:pt x="8302" y="11884"/>
                  </a:cubicBezTo>
                  <a:cubicBezTo>
                    <a:pt x="7948" y="11430"/>
                    <a:pt x="7582" y="11014"/>
                    <a:pt x="7363" y="10907"/>
                  </a:cubicBezTo>
                  <a:cubicBezTo>
                    <a:pt x="5361" y="9926"/>
                    <a:pt x="3796" y="9585"/>
                    <a:pt x="2240" y="9585"/>
                  </a:cubicBezTo>
                  <a:cubicBezTo>
                    <a:pt x="1506" y="9585"/>
                    <a:pt x="775" y="9661"/>
                    <a:pt x="0" y="9781"/>
                  </a:cubicBezTo>
                  <a:cubicBezTo>
                    <a:pt x="172" y="10216"/>
                    <a:pt x="776" y="10834"/>
                    <a:pt x="1091" y="11203"/>
                  </a:cubicBezTo>
                  <a:cubicBezTo>
                    <a:pt x="2102" y="12390"/>
                    <a:pt x="3544" y="13153"/>
                    <a:pt x="5035" y="13612"/>
                  </a:cubicBezTo>
                  <a:cubicBezTo>
                    <a:pt x="5743" y="13829"/>
                    <a:pt x="6330" y="13912"/>
                    <a:pt x="6826" y="13912"/>
                  </a:cubicBezTo>
                  <a:cubicBezTo>
                    <a:pt x="7630" y="13912"/>
                    <a:pt x="8194" y="13694"/>
                    <a:pt x="8645" y="13473"/>
                  </a:cubicBezTo>
                  <a:cubicBezTo>
                    <a:pt x="9095" y="15827"/>
                    <a:pt x="9327" y="18351"/>
                    <a:pt x="9463" y="20859"/>
                  </a:cubicBezTo>
                  <a:cubicBezTo>
                    <a:pt x="8622" y="19684"/>
                    <a:pt x="7317" y="18575"/>
                    <a:pt x="6136" y="18115"/>
                  </a:cubicBezTo>
                  <a:cubicBezTo>
                    <a:pt x="4711" y="17560"/>
                    <a:pt x="3165" y="17401"/>
                    <a:pt x="1631" y="17401"/>
                  </a:cubicBezTo>
                  <a:cubicBezTo>
                    <a:pt x="1516" y="17401"/>
                    <a:pt x="1400" y="17402"/>
                    <a:pt x="1285" y="17404"/>
                  </a:cubicBezTo>
                  <a:cubicBezTo>
                    <a:pt x="1147" y="18027"/>
                    <a:pt x="1719" y="18799"/>
                    <a:pt x="2136" y="19282"/>
                  </a:cubicBezTo>
                  <a:cubicBezTo>
                    <a:pt x="3147" y="20446"/>
                    <a:pt x="4186" y="21313"/>
                    <a:pt x="5607" y="21909"/>
                  </a:cubicBezTo>
                  <a:cubicBezTo>
                    <a:pt x="6368" y="22230"/>
                    <a:pt x="7202" y="22411"/>
                    <a:pt x="8027" y="22411"/>
                  </a:cubicBezTo>
                  <a:cubicBezTo>
                    <a:pt x="8536" y="22411"/>
                    <a:pt x="9042" y="22342"/>
                    <a:pt x="9526" y="22195"/>
                  </a:cubicBezTo>
                  <a:cubicBezTo>
                    <a:pt x="9589" y="23690"/>
                    <a:pt x="9625" y="25166"/>
                    <a:pt x="9658" y="26580"/>
                  </a:cubicBezTo>
                  <a:lnTo>
                    <a:pt x="9671" y="27087"/>
                  </a:lnTo>
                  <a:lnTo>
                    <a:pt x="10365" y="27070"/>
                  </a:lnTo>
                  <a:lnTo>
                    <a:pt x="10352" y="26564"/>
                  </a:lnTo>
                  <a:cubicBezTo>
                    <a:pt x="10273" y="23327"/>
                    <a:pt x="10187" y="19778"/>
                    <a:pt x="9786" y="16387"/>
                  </a:cubicBezTo>
                  <a:cubicBezTo>
                    <a:pt x="10685" y="16086"/>
                    <a:pt x="11561" y="15564"/>
                    <a:pt x="12384" y="14918"/>
                  </a:cubicBezTo>
                  <a:lnTo>
                    <a:pt x="12384" y="14918"/>
                  </a:lnTo>
                  <a:cubicBezTo>
                    <a:pt x="12349" y="19239"/>
                    <a:pt x="11908" y="23319"/>
                    <a:pt x="11066" y="27119"/>
                  </a:cubicBezTo>
                  <a:lnTo>
                    <a:pt x="11743" y="27270"/>
                  </a:lnTo>
                  <a:cubicBezTo>
                    <a:pt x="12636" y="23247"/>
                    <a:pt x="13080" y="18922"/>
                    <a:pt x="13079" y="14334"/>
                  </a:cubicBezTo>
                  <a:cubicBezTo>
                    <a:pt x="14388" y="13153"/>
                    <a:pt x="15523" y="11704"/>
                    <a:pt x="16333" y="10418"/>
                  </a:cubicBezTo>
                  <a:cubicBezTo>
                    <a:pt x="17100" y="9198"/>
                    <a:pt x="17728" y="7754"/>
                    <a:pt x="17411" y="6349"/>
                  </a:cubicBezTo>
                  <a:lnTo>
                    <a:pt x="17411" y="6349"/>
                  </a:lnTo>
                  <a:cubicBezTo>
                    <a:pt x="15696" y="6997"/>
                    <a:pt x="14157" y="8070"/>
                    <a:pt x="12911" y="9410"/>
                  </a:cubicBezTo>
                  <a:cubicBezTo>
                    <a:pt x="12782" y="7448"/>
                    <a:pt x="12577" y="5442"/>
                    <a:pt x="12295" y="3398"/>
                  </a:cubicBezTo>
                  <a:lnTo>
                    <a:pt x="11609" y="3492"/>
                  </a:lnTo>
                  <a:cubicBezTo>
                    <a:pt x="11714" y="4261"/>
                    <a:pt x="11810" y="5025"/>
                    <a:pt x="11893" y="5780"/>
                  </a:cubicBezTo>
                  <a:cubicBezTo>
                    <a:pt x="11492" y="4615"/>
                    <a:pt x="10847" y="3530"/>
                    <a:pt x="10004" y="2629"/>
                  </a:cubicBezTo>
                  <a:cubicBezTo>
                    <a:pt x="8732" y="1272"/>
                    <a:pt x="7019" y="336"/>
                    <a:pt x="519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37"/>
            <p:cNvSpPr/>
            <p:nvPr/>
          </p:nvSpPr>
          <p:spPr>
            <a:xfrm>
              <a:off x="-1030524" y="2622979"/>
              <a:ext cx="723" cy="3514"/>
            </a:xfrm>
            <a:custGeom>
              <a:rect b="b" l="l" r="r" t="t"/>
              <a:pathLst>
                <a:path extrusionOk="0" h="34" w="7">
                  <a:moveTo>
                    <a:pt x="0" y="0"/>
                  </a:moveTo>
                  <a:lnTo>
                    <a:pt x="6" y="33"/>
                  </a:lnTo>
                  <a:cubicBezTo>
                    <a:pt x="6" y="22"/>
                    <a:pt x="3" y="12"/>
                    <a:pt x="0" y="0"/>
                  </a:cubicBezTo>
                  <a:close/>
                </a:path>
              </a:pathLst>
            </a:custGeom>
            <a:solidFill>
              <a:srgbClr val="ABB7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9" name="Google Shape;10469;p37"/>
            <p:cNvGrpSpPr/>
            <p:nvPr/>
          </p:nvGrpSpPr>
          <p:grpSpPr>
            <a:xfrm>
              <a:off x="-1726525" y="1668175"/>
              <a:ext cx="3125576" cy="3410003"/>
              <a:chOff x="-1726525" y="1668175"/>
              <a:chExt cx="3125576" cy="3410003"/>
            </a:xfrm>
          </p:grpSpPr>
          <p:sp>
            <p:nvSpPr>
              <p:cNvPr id="10470" name="Google Shape;10470;p37"/>
              <p:cNvSpPr/>
              <p:nvPr/>
            </p:nvSpPr>
            <p:spPr>
              <a:xfrm>
                <a:off x="-1726525" y="2611610"/>
                <a:ext cx="883789" cy="421378"/>
              </a:xfrm>
              <a:custGeom>
                <a:rect b="b" l="l" r="r" t="t"/>
                <a:pathLst>
                  <a:path extrusionOk="0" h="4077" w="8551">
                    <a:moveTo>
                      <a:pt x="1805" y="0"/>
                    </a:moveTo>
                    <a:cubicBezTo>
                      <a:pt x="1199" y="0"/>
                      <a:pt x="593" y="63"/>
                      <a:pt x="1" y="192"/>
                    </a:cubicBezTo>
                    <a:cubicBezTo>
                      <a:pt x="650" y="1762"/>
                      <a:pt x="1965" y="3042"/>
                      <a:pt x="3549" y="3657"/>
                    </a:cubicBezTo>
                    <a:cubicBezTo>
                      <a:pt x="4271" y="3937"/>
                      <a:pt x="5046" y="4076"/>
                      <a:pt x="5820" y="4076"/>
                    </a:cubicBezTo>
                    <a:cubicBezTo>
                      <a:pt x="6744" y="4076"/>
                      <a:pt x="7668" y="3879"/>
                      <a:pt x="8505" y="3486"/>
                    </a:cubicBezTo>
                    <a:lnTo>
                      <a:pt x="8551" y="3433"/>
                    </a:lnTo>
                    <a:cubicBezTo>
                      <a:pt x="8088" y="2969"/>
                      <a:pt x="7613" y="2149"/>
                      <a:pt x="7093" y="1756"/>
                    </a:cubicBezTo>
                    <a:cubicBezTo>
                      <a:pt x="5586" y="613"/>
                      <a:pt x="3694" y="0"/>
                      <a:pt x="180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37"/>
              <p:cNvSpPr/>
              <p:nvPr/>
            </p:nvSpPr>
            <p:spPr>
              <a:xfrm>
                <a:off x="-1527358" y="1830858"/>
                <a:ext cx="496724" cy="792216"/>
              </a:xfrm>
              <a:custGeom>
                <a:rect b="b" l="l" r="r" t="t"/>
                <a:pathLst>
                  <a:path extrusionOk="0" h="7665" w="4806">
                    <a:moveTo>
                      <a:pt x="25" y="0"/>
                    </a:moveTo>
                    <a:lnTo>
                      <a:pt x="25" y="0"/>
                    </a:lnTo>
                    <a:cubicBezTo>
                      <a:pt x="1" y="1002"/>
                      <a:pt x="82" y="2006"/>
                      <a:pt x="273" y="2989"/>
                    </a:cubicBezTo>
                    <a:cubicBezTo>
                      <a:pt x="395" y="3619"/>
                      <a:pt x="568" y="4259"/>
                      <a:pt x="961" y="4766"/>
                    </a:cubicBezTo>
                    <a:cubicBezTo>
                      <a:pt x="1272" y="5167"/>
                      <a:pt x="1702" y="5459"/>
                      <a:pt x="2127" y="5740"/>
                    </a:cubicBezTo>
                    <a:cubicBezTo>
                      <a:pt x="2742" y="6148"/>
                      <a:pt x="4661" y="7009"/>
                      <a:pt x="4806" y="7664"/>
                    </a:cubicBezTo>
                    <a:cubicBezTo>
                      <a:pt x="4231" y="4456"/>
                      <a:pt x="3180" y="1593"/>
                      <a:pt x="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37"/>
              <p:cNvSpPr/>
              <p:nvPr/>
            </p:nvSpPr>
            <p:spPr>
              <a:xfrm>
                <a:off x="-892027" y="1913336"/>
                <a:ext cx="308515" cy="861981"/>
              </a:xfrm>
              <a:custGeom>
                <a:rect b="b" l="l" r="r" t="t"/>
                <a:pathLst>
                  <a:path extrusionOk="0" h="8340" w="2985">
                    <a:moveTo>
                      <a:pt x="2984" y="1"/>
                    </a:moveTo>
                    <a:lnTo>
                      <a:pt x="2984" y="1"/>
                    </a:lnTo>
                    <a:cubicBezTo>
                      <a:pt x="1502" y="891"/>
                      <a:pt x="434" y="2439"/>
                      <a:pt x="128" y="4140"/>
                    </a:cubicBezTo>
                    <a:cubicBezTo>
                      <a:pt x="4" y="4843"/>
                      <a:pt x="1" y="5563"/>
                      <a:pt x="1" y="6278"/>
                    </a:cubicBezTo>
                    <a:lnTo>
                      <a:pt x="1" y="8290"/>
                    </a:lnTo>
                    <a:lnTo>
                      <a:pt x="12" y="8340"/>
                    </a:lnTo>
                    <a:cubicBezTo>
                      <a:pt x="908" y="7934"/>
                      <a:pt x="1252" y="7493"/>
                      <a:pt x="1948" y="6492"/>
                    </a:cubicBezTo>
                    <a:cubicBezTo>
                      <a:pt x="2416" y="5817"/>
                      <a:pt x="2651" y="4577"/>
                      <a:pt x="2844" y="3777"/>
                    </a:cubicBezTo>
                    <a:cubicBezTo>
                      <a:pt x="2964" y="3277"/>
                      <a:pt x="2981" y="2742"/>
                      <a:pt x="2983" y="2227"/>
                    </a:cubicBezTo>
                    <a:cubicBezTo>
                      <a:pt x="2983" y="1485"/>
                      <a:pt x="2984" y="743"/>
                      <a:pt x="298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37"/>
              <p:cNvSpPr/>
              <p:nvPr/>
            </p:nvSpPr>
            <p:spPr>
              <a:xfrm>
                <a:off x="-215561" y="2664735"/>
                <a:ext cx="1614612" cy="2413443"/>
              </a:xfrm>
              <a:custGeom>
                <a:rect b="b" l="l" r="r" t="t"/>
                <a:pathLst>
                  <a:path extrusionOk="0" h="23351" w="15622">
                    <a:moveTo>
                      <a:pt x="5268" y="0"/>
                    </a:moveTo>
                    <a:cubicBezTo>
                      <a:pt x="4529" y="905"/>
                      <a:pt x="3770" y="1843"/>
                      <a:pt x="3432" y="2962"/>
                    </a:cubicBezTo>
                    <a:cubicBezTo>
                      <a:pt x="3210" y="3701"/>
                      <a:pt x="3095" y="4804"/>
                      <a:pt x="3081" y="5577"/>
                    </a:cubicBezTo>
                    <a:cubicBezTo>
                      <a:pt x="3039" y="7785"/>
                      <a:pt x="3925" y="9429"/>
                      <a:pt x="4209" y="9901"/>
                    </a:cubicBezTo>
                    <a:cubicBezTo>
                      <a:pt x="3062" y="11698"/>
                      <a:pt x="2380" y="13694"/>
                      <a:pt x="1911" y="15244"/>
                    </a:cubicBezTo>
                    <a:cubicBezTo>
                      <a:pt x="1118" y="17864"/>
                      <a:pt x="551" y="20581"/>
                      <a:pt x="0" y="23210"/>
                    </a:cubicBezTo>
                    <a:lnTo>
                      <a:pt x="680" y="23350"/>
                    </a:lnTo>
                    <a:cubicBezTo>
                      <a:pt x="1210" y="20810"/>
                      <a:pt x="1760" y="18187"/>
                      <a:pt x="2509" y="15664"/>
                    </a:cubicBezTo>
                    <a:cubicBezTo>
                      <a:pt x="3350" y="15507"/>
                      <a:pt x="5928" y="15014"/>
                      <a:pt x="6630" y="14673"/>
                    </a:cubicBezTo>
                    <a:cubicBezTo>
                      <a:pt x="7612" y="14196"/>
                      <a:pt x="8607" y="13334"/>
                      <a:pt x="9460" y="12652"/>
                    </a:cubicBezTo>
                    <a:cubicBezTo>
                      <a:pt x="10313" y="11968"/>
                      <a:pt x="11067" y="10741"/>
                      <a:pt x="11315" y="9679"/>
                    </a:cubicBezTo>
                    <a:lnTo>
                      <a:pt x="11315" y="9679"/>
                    </a:lnTo>
                    <a:cubicBezTo>
                      <a:pt x="8650" y="9742"/>
                      <a:pt x="6322" y="10682"/>
                      <a:pt x="4349" y="12420"/>
                    </a:cubicBezTo>
                    <a:cubicBezTo>
                      <a:pt x="3790" y="12913"/>
                      <a:pt x="3339" y="13545"/>
                      <a:pt x="3000" y="14123"/>
                    </a:cubicBezTo>
                    <a:cubicBezTo>
                      <a:pt x="3441" y="12847"/>
                      <a:pt x="4036" y="11427"/>
                      <a:pt x="4880" y="10139"/>
                    </a:cubicBezTo>
                    <a:cubicBezTo>
                      <a:pt x="5439" y="9287"/>
                      <a:pt x="6097" y="8504"/>
                      <a:pt x="6799" y="7760"/>
                    </a:cubicBezTo>
                    <a:cubicBezTo>
                      <a:pt x="7028" y="7820"/>
                      <a:pt x="7269" y="7842"/>
                      <a:pt x="7511" y="7842"/>
                    </a:cubicBezTo>
                    <a:cubicBezTo>
                      <a:pt x="7744" y="7842"/>
                      <a:pt x="7979" y="7822"/>
                      <a:pt x="8207" y="7799"/>
                    </a:cubicBezTo>
                    <a:cubicBezTo>
                      <a:pt x="9731" y="7644"/>
                      <a:pt x="11266" y="7359"/>
                      <a:pt x="12628" y="6659"/>
                    </a:cubicBezTo>
                    <a:cubicBezTo>
                      <a:pt x="13990" y="5958"/>
                      <a:pt x="15170" y="4799"/>
                      <a:pt x="15622" y="3336"/>
                    </a:cubicBezTo>
                    <a:lnTo>
                      <a:pt x="15622" y="3336"/>
                    </a:lnTo>
                    <a:cubicBezTo>
                      <a:pt x="13245" y="3395"/>
                      <a:pt x="10733" y="3541"/>
                      <a:pt x="8751" y="4860"/>
                    </a:cubicBezTo>
                    <a:cubicBezTo>
                      <a:pt x="7882" y="5438"/>
                      <a:pt x="7164" y="6216"/>
                      <a:pt x="6506" y="7028"/>
                    </a:cubicBezTo>
                    <a:lnTo>
                      <a:pt x="6493" y="7079"/>
                    </a:lnTo>
                    <a:cubicBezTo>
                      <a:pt x="6164" y="7421"/>
                      <a:pt x="5845" y="7768"/>
                      <a:pt x="5535" y="8129"/>
                    </a:cubicBezTo>
                    <a:cubicBezTo>
                      <a:pt x="5729" y="7710"/>
                      <a:pt x="5898" y="7244"/>
                      <a:pt x="5989" y="6760"/>
                    </a:cubicBezTo>
                    <a:cubicBezTo>
                      <a:pt x="6414" y="4509"/>
                      <a:pt x="6073" y="2145"/>
                      <a:pt x="526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37"/>
              <p:cNvSpPr/>
              <p:nvPr/>
            </p:nvSpPr>
            <p:spPr>
              <a:xfrm>
                <a:off x="-522425" y="1668175"/>
                <a:ext cx="455382" cy="1181968"/>
              </a:xfrm>
              <a:custGeom>
                <a:rect b="b" l="l" r="r" t="t"/>
                <a:pathLst>
                  <a:path extrusionOk="0" h="11436" w="4406">
                    <a:moveTo>
                      <a:pt x="941" y="0"/>
                    </a:moveTo>
                    <a:cubicBezTo>
                      <a:pt x="479" y="717"/>
                      <a:pt x="304" y="2446"/>
                      <a:pt x="219" y="3293"/>
                    </a:cubicBezTo>
                    <a:cubicBezTo>
                      <a:pt x="0" y="5441"/>
                      <a:pt x="174" y="6466"/>
                      <a:pt x="508" y="7624"/>
                    </a:cubicBezTo>
                    <a:cubicBezTo>
                      <a:pt x="811" y="8683"/>
                      <a:pt x="2672" y="11436"/>
                      <a:pt x="2672" y="11436"/>
                    </a:cubicBezTo>
                    <a:cubicBezTo>
                      <a:pt x="2672" y="11436"/>
                      <a:pt x="4405" y="8230"/>
                      <a:pt x="2679" y="2840"/>
                    </a:cubicBezTo>
                    <a:cubicBezTo>
                      <a:pt x="2391" y="1940"/>
                      <a:pt x="1815" y="359"/>
                      <a:pt x="94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37"/>
              <p:cNvSpPr/>
              <p:nvPr/>
            </p:nvSpPr>
            <p:spPr>
              <a:xfrm>
                <a:off x="-228377" y="2282938"/>
                <a:ext cx="617960" cy="764000"/>
              </a:xfrm>
              <a:custGeom>
                <a:rect b="b" l="l" r="r" t="t"/>
                <a:pathLst>
                  <a:path extrusionOk="0" h="7392" w="5979">
                    <a:moveTo>
                      <a:pt x="5950" y="0"/>
                    </a:moveTo>
                    <a:cubicBezTo>
                      <a:pt x="5530" y="101"/>
                      <a:pt x="5124" y="250"/>
                      <a:pt x="4733" y="429"/>
                    </a:cubicBezTo>
                    <a:cubicBezTo>
                      <a:pt x="2831" y="1298"/>
                      <a:pt x="1278" y="2916"/>
                      <a:pt x="449" y="4833"/>
                    </a:cubicBezTo>
                    <a:cubicBezTo>
                      <a:pt x="134" y="5562"/>
                      <a:pt x="1" y="7392"/>
                      <a:pt x="1" y="7392"/>
                    </a:cubicBezTo>
                    <a:cubicBezTo>
                      <a:pt x="1" y="7392"/>
                      <a:pt x="2659" y="6150"/>
                      <a:pt x="3669" y="4850"/>
                    </a:cubicBezTo>
                    <a:cubicBezTo>
                      <a:pt x="4795" y="3402"/>
                      <a:pt x="5979" y="1834"/>
                      <a:pt x="595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6" name="Google Shape;10476;p37"/>
            <p:cNvSpPr/>
            <p:nvPr/>
          </p:nvSpPr>
          <p:spPr>
            <a:xfrm>
              <a:off x="-769757" y="2690781"/>
              <a:ext cx="739712" cy="1902042"/>
            </a:xfrm>
            <a:custGeom>
              <a:rect b="b" l="l" r="r" t="t"/>
              <a:pathLst>
                <a:path extrusionOk="0" h="18403" w="7157">
                  <a:moveTo>
                    <a:pt x="6153" y="1"/>
                  </a:moveTo>
                  <a:lnTo>
                    <a:pt x="6153" y="1"/>
                  </a:lnTo>
                  <a:cubicBezTo>
                    <a:pt x="5696" y="157"/>
                    <a:pt x="5330" y="494"/>
                    <a:pt x="4981" y="821"/>
                  </a:cubicBezTo>
                  <a:cubicBezTo>
                    <a:pt x="4115" y="1631"/>
                    <a:pt x="3246" y="2448"/>
                    <a:pt x="2548" y="3406"/>
                  </a:cubicBezTo>
                  <a:cubicBezTo>
                    <a:pt x="1848" y="4362"/>
                    <a:pt x="1325" y="5480"/>
                    <a:pt x="1246" y="6663"/>
                  </a:cubicBezTo>
                  <a:lnTo>
                    <a:pt x="1172" y="7765"/>
                  </a:lnTo>
                  <a:cubicBezTo>
                    <a:pt x="2630" y="7594"/>
                    <a:pt x="3996" y="6753"/>
                    <a:pt x="4801" y="5527"/>
                  </a:cubicBezTo>
                  <a:cubicBezTo>
                    <a:pt x="5676" y="4200"/>
                    <a:pt x="5874" y="2551"/>
                    <a:pt x="6047" y="970"/>
                  </a:cubicBezTo>
                  <a:cubicBezTo>
                    <a:pt x="6082" y="647"/>
                    <a:pt x="6118" y="323"/>
                    <a:pt x="6153" y="1"/>
                  </a:cubicBezTo>
                  <a:close/>
                  <a:moveTo>
                    <a:pt x="585" y="7984"/>
                  </a:moveTo>
                  <a:lnTo>
                    <a:pt x="585" y="7984"/>
                  </a:lnTo>
                  <a:cubicBezTo>
                    <a:pt x="0" y="9792"/>
                    <a:pt x="346" y="11823"/>
                    <a:pt x="1275" y="13484"/>
                  </a:cubicBezTo>
                  <a:cubicBezTo>
                    <a:pt x="2202" y="15141"/>
                    <a:pt x="3672" y="16451"/>
                    <a:pt x="5302" y="17429"/>
                  </a:cubicBezTo>
                  <a:cubicBezTo>
                    <a:pt x="6103" y="17912"/>
                    <a:pt x="6682" y="18402"/>
                    <a:pt x="6682" y="18402"/>
                  </a:cubicBezTo>
                  <a:cubicBezTo>
                    <a:pt x="6682" y="18402"/>
                    <a:pt x="7157" y="17049"/>
                    <a:pt x="7089" y="16151"/>
                  </a:cubicBezTo>
                  <a:cubicBezTo>
                    <a:pt x="6995" y="14845"/>
                    <a:pt x="6748" y="13522"/>
                    <a:pt x="6040" y="12400"/>
                  </a:cubicBezTo>
                  <a:cubicBezTo>
                    <a:pt x="5719" y="11891"/>
                    <a:pt x="5316" y="11439"/>
                    <a:pt x="4889" y="11013"/>
                  </a:cubicBezTo>
                  <a:cubicBezTo>
                    <a:pt x="3640" y="9771"/>
                    <a:pt x="2178" y="8741"/>
                    <a:pt x="585" y="7984"/>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7" name="Google Shape;10477;p37"/>
          <p:cNvSpPr/>
          <p:nvPr/>
        </p:nvSpPr>
        <p:spPr>
          <a:xfrm rot="-136568">
            <a:off x="867195" y="1657167"/>
            <a:ext cx="363522" cy="345736"/>
          </a:xfrm>
          <a:custGeom>
            <a:rect b="b" l="l" r="r" t="t"/>
            <a:pathLst>
              <a:path extrusionOk="0" h="6674" w="7017">
                <a:moveTo>
                  <a:pt x="3508" y="1"/>
                </a:moveTo>
                <a:lnTo>
                  <a:pt x="2423" y="2198"/>
                </a:lnTo>
                <a:lnTo>
                  <a:pt x="0" y="2551"/>
                </a:lnTo>
                <a:lnTo>
                  <a:pt x="1754" y="4260"/>
                </a:lnTo>
                <a:lnTo>
                  <a:pt x="1339" y="6674"/>
                </a:lnTo>
                <a:lnTo>
                  <a:pt x="3508" y="5534"/>
                </a:lnTo>
                <a:lnTo>
                  <a:pt x="5676" y="6674"/>
                </a:lnTo>
                <a:lnTo>
                  <a:pt x="5262" y="4260"/>
                </a:lnTo>
                <a:lnTo>
                  <a:pt x="7016" y="2551"/>
                </a:lnTo>
                <a:lnTo>
                  <a:pt x="4592" y="2198"/>
                </a:lnTo>
                <a:lnTo>
                  <a:pt x="3508" y="1"/>
                </a:lnTo>
                <a:close/>
              </a:path>
            </a:pathLst>
          </a:custGeom>
          <a:solidFill>
            <a:srgbClr val="F9C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81" name="Shape 10481"/>
        <p:cNvGrpSpPr/>
        <p:nvPr/>
      </p:nvGrpSpPr>
      <p:grpSpPr>
        <a:xfrm>
          <a:off x="0" y="0"/>
          <a:ext cx="0" cy="0"/>
          <a:chOff x="0" y="0"/>
          <a:chExt cx="0" cy="0"/>
        </a:xfrm>
      </p:grpSpPr>
      <p:sp>
        <p:nvSpPr>
          <p:cNvPr id="10482" name="Google Shape;10482;p38"/>
          <p:cNvSpPr txBox="1"/>
          <p:nvPr>
            <p:ph idx="1" type="body"/>
          </p:nvPr>
        </p:nvSpPr>
        <p:spPr>
          <a:xfrm>
            <a:off x="713225" y="1152475"/>
            <a:ext cx="7717800" cy="1287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Nunito Medium"/>
                <a:ea typeface="Nunito Medium"/>
                <a:cs typeface="Nunito Medium"/>
                <a:sym typeface="Nunito Medium"/>
              </a:rPr>
              <a:t>Here’s an assortment of alternative resources whose style fits the one of this template:</a:t>
            </a:r>
            <a:endParaRPr>
              <a:latin typeface="Nunito Medium"/>
              <a:ea typeface="Nunito Medium"/>
              <a:cs typeface="Nunito Medium"/>
              <a:sym typeface="Nunito Medium"/>
            </a:endParaRPr>
          </a:p>
          <a:p>
            <a:pPr indent="0" lvl="0" marL="0" rtl="0" algn="l">
              <a:spcBef>
                <a:spcPts val="0"/>
              </a:spcBef>
              <a:spcAft>
                <a:spcPts val="0"/>
              </a:spcAft>
              <a:buNone/>
            </a:pPr>
            <a:r>
              <a:rPr lang="en" sz="3000">
                <a:latin typeface="Euphoria Script"/>
                <a:ea typeface="Euphoria Script"/>
                <a:cs typeface="Euphoria Script"/>
                <a:sym typeface="Euphoria Script"/>
              </a:rPr>
              <a:t>Vectors:</a:t>
            </a:r>
            <a:endParaRPr sz="3000">
              <a:latin typeface="Euphoria Script"/>
              <a:ea typeface="Euphoria Script"/>
              <a:cs typeface="Euphoria Script"/>
              <a:sym typeface="Euphoria Script"/>
            </a:endParaRPr>
          </a:p>
          <a:p>
            <a:pPr indent="-298450" lvl="0" marL="457200" rtl="0" algn="l">
              <a:spcBef>
                <a:spcPts val="0"/>
              </a:spcBef>
              <a:spcAft>
                <a:spcPts val="0"/>
              </a:spcAft>
              <a:buSzPts val="1100"/>
              <a:buChar char="●"/>
            </a:pPr>
            <a:r>
              <a:rPr lang="en" u="sng">
                <a:latin typeface="Nunito Medium"/>
                <a:ea typeface="Nunito Medium"/>
                <a:cs typeface="Nunito Medium"/>
                <a:sym typeface="Nunito Medium"/>
                <a:hlinkClick r:id="rId3"/>
              </a:rPr>
              <a:t>Set drawn washi tape</a:t>
            </a:r>
            <a:endParaRPr/>
          </a:p>
        </p:txBody>
      </p:sp>
      <p:sp>
        <p:nvSpPr>
          <p:cNvPr id="10483" name="Google Shape;10483;p38"/>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Alternative resources</a:t>
            </a:r>
            <a:endParaRPr/>
          </a:p>
        </p:txBody>
      </p:sp>
      <p:sp>
        <p:nvSpPr>
          <p:cNvPr id="10484" name="Google Shape;10484;p38"/>
          <p:cNvSpPr/>
          <p:nvPr/>
        </p:nvSpPr>
        <p:spPr>
          <a:xfrm>
            <a:off x="4830273" y="4322738"/>
            <a:ext cx="1477271" cy="155749"/>
          </a:xfrm>
          <a:custGeom>
            <a:rect b="b" l="l" r="r" t="t"/>
            <a:pathLst>
              <a:path extrusionOk="0" h="7617" w="72247">
                <a:moveTo>
                  <a:pt x="62075" y="1"/>
                </a:moveTo>
                <a:cubicBezTo>
                  <a:pt x="62026" y="1"/>
                  <a:pt x="61976" y="1"/>
                  <a:pt x="61926" y="2"/>
                </a:cubicBezTo>
                <a:cubicBezTo>
                  <a:pt x="58821" y="45"/>
                  <a:pt x="55713" y="62"/>
                  <a:pt x="52605" y="62"/>
                </a:cubicBezTo>
                <a:cubicBezTo>
                  <a:pt x="52246" y="62"/>
                  <a:pt x="51887" y="62"/>
                  <a:pt x="51527" y="62"/>
                </a:cubicBezTo>
                <a:cubicBezTo>
                  <a:pt x="51269" y="62"/>
                  <a:pt x="51011" y="61"/>
                  <a:pt x="50753" y="61"/>
                </a:cubicBezTo>
                <a:cubicBezTo>
                  <a:pt x="41213" y="61"/>
                  <a:pt x="31672" y="188"/>
                  <a:pt x="22135" y="232"/>
                </a:cubicBezTo>
                <a:cubicBezTo>
                  <a:pt x="15477" y="265"/>
                  <a:pt x="8821" y="283"/>
                  <a:pt x="2163" y="308"/>
                </a:cubicBezTo>
                <a:cubicBezTo>
                  <a:pt x="2059" y="308"/>
                  <a:pt x="1953" y="307"/>
                  <a:pt x="1848" y="307"/>
                </a:cubicBezTo>
                <a:cubicBezTo>
                  <a:pt x="1722" y="307"/>
                  <a:pt x="1596" y="309"/>
                  <a:pt x="1471" y="318"/>
                </a:cubicBezTo>
                <a:cubicBezTo>
                  <a:pt x="607" y="383"/>
                  <a:pt x="488" y="574"/>
                  <a:pt x="922" y="1143"/>
                </a:cubicBezTo>
                <a:cubicBezTo>
                  <a:pt x="1235" y="1551"/>
                  <a:pt x="1908" y="1858"/>
                  <a:pt x="1887" y="2325"/>
                </a:cubicBezTo>
                <a:cubicBezTo>
                  <a:pt x="1860" y="2922"/>
                  <a:pt x="952" y="2946"/>
                  <a:pt x="473" y="3264"/>
                </a:cubicBezTo>
                <a:cubicBezTo>
                  <a:pt x="76" y="3528"/>
                  <a:pt x="79" y="3725"/>
                  <a:pt x="449" y="3968"/>
                </a:cubicBezTo>
                <a:cubicBezTo>
                  <a:pt x="736" y="4157"/>
                  <a:pt x="1021" y="4345"/>
                  <a:pt x="1303" y="4534"/>
                </a:cubicBezTo>
                <a:cubicBezTo>
                  <a:pt x="2219" y="5155"/>
                  <a:pt x="2221" y="5161"/>
                  <a:pt x="1429" y="5929"/>
                </a:cubicBezTo>
                <a:cubicBezTo>
                  <a:pt x="1137" y="6219"/>
                  <a:pt x="820" y="6490"/>
                  <a:pt x="528" y="6777"/>
                </a:cubicBezTo>
                <a:cubicBezTo>
                  <a:pt x="339" y="6963"/>
                  <a:pt x="0" y="7112"/>
                  <a:pt x="215" y="7442"/>
                </a:cubicBezTo>
                <a:cubicBezTo>
                  <a:pt x="887" y="7442"/>
                  <a:pt x="1560" y="7441"/>
                  <a:pt x="2235" y="7441"/>
                </a:cubicBezTo>
                <a:cubicBezTo>
                  <a:pt x="2572" y="7441"/>
                  <a:pt x="2909" y="7441"/>
                  <a:pt x="3247" y="7442"/>
                </a:cubicBezTo>
                <a:cubicBezTo>
                  <a:pt x="12121" y="7452"/>
                  <a:pt x="20995" y="7416"/>
                  <a:pt x="29866" y="7572"/>
                </a:cubicBezTo>
                <a:cubicBezTo>
                  <a:pt x="31780" y="7606"/>
                  <a:pt x="33696" y="7617"/>
                  <a:pt x="35611" y="7617"/>
                </a:cubicBezTo>
                <a:cubicBezTo>
                  <a:pt x="38642" y="7617"/>
                  <a:pt x="41673" y="7590"/>
                  <a:pt x="44705" y="7587"/>
                </a:cubicBezTo>
                <a:cubicBezTo>
                  <a:pt x="51126" y="7581"/>
                  <a:pt x="57545" y="7565"/>
                  <a:pt x="63965" y="7562"/>
                </a:cubicBezTo>
                <a:cubicBezTo>
                  <a:pt x="64449" y="7562"/>
                  <a:pt x="64888" y="7462"/>
                  <a:pt x="65274" y="7251"/>
                </a:cubicBezTo>
                <a:cubicBezTo>
                  <a:pt x="67524" y="6021"/>
                  <a:pt x="69855" y="4891"/>
                  <a:pt x="72247" y="3714"/>
                </a:cubicBezTo>
                <a:cubicBezTo>
                  <a:pt x="71934" y="3223"/>
                  <a:pt x="71444" y="3154"/>
                  <a:pt x="71050" y="2992"/>
                </a:cubicBezTo>
                <a:cubicBezTo>
                  <a:pt x="69073" y="2183"/>
                  <a:pt x="67060" y="1429"/>
                  <a:pt x="65107" y="588"/>
                </a:cubicBezTo>
                <a:cubicBezTo>
                  <a:pt x="64136" y="167"/>
                  <a:pt x="63154" y="1"/>
                  <a:pt x="62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5" name="Google Shape;10485;p38"/>
          <p:cNvGrpSpPr/>
          <p:nvPr/>
        </p:nvGrpSpPr>
        <p:grpSpPr>
          <a:xfrm>
            <a:off x="4834849" y="3743798"/>
            <a:ext cx="1449436" cy="459507"/>
            <a:chOff x="3582602" y="6526156"/>
            <a:chExt cx="2198113" cy="696857"/>
          </a:xfrm>
        </p:grpSpPr>
        <p:sp>
          <p:nvSpPr>
            <p:cNvPr id="10486" name="Google Shape;10486;p38"/>
            <p:cNvSpPr/>
            <p:nvPr/>
          </p:nvSpPr>
          <p:spPr>
            <a:xfrm>
              <a:off x="3582602" y="6526156"/>
              <a:ext cx="2198113" cy="696857"/>
            </a:xfrm>
            <a:custGeom>
              <a:rect b="b" l="l" r="r" t="t"/>
              <a:pathLst>
                <a:path extrusionOk="0" h="22472" w="70884">
                  <a:moveTo>
                    <a:pt x="70883" y="1"/>
                  </a:moveTo>
                  <a:cubicBezTo>
                    <a:pt x="69891" y="29"/>
                    <a:pt x="68905" y="201"/>
                    <a:pt x="67903" y="213"/>
                  </a:cubicBezTo>
                  <a:cubicBezTo>
                    <a:pt x="65921" y="236"/>
                    <a:pt x="63939" y="241"/>
                    <a:pt x="61956" y="241"/>
                  </a:cubicBezTo>
                  <a:cubicBezTo>
                    <a:pt x="60665" y="241"/>
                    <a:pt x="59373" y="239"/>
                    <a:pt x="58081" y="239"/>
                  </a:cubicBezTo>
                  <a:cubicBezTo>
                    <a:pt x="54423" y="239"/>
                    <a:pt x="50765" y="255"/>
                    <a:pt x="47106" y="375"/>
                  </a:cubicBezTo>
                  <a:cubicBezTo>
                    <a:pt x="44665" y="455"/>
                    <a:pt x="42224" y="476"/>
                    <a:pt x="39781" y="476"/>
                  </a:cubicBezTo>
                  <a:cubicBezTo>
                    <a:pt x="37219" y="476"/>
                    <a:pt x="34656" y="453"/>
                    <a:pt x="32094" y="453"/>
                  </a:cubicBezTo>
                  <a:cubicBezTo>
                    <a:pt x="28979" y="453"/>
                    <a:pt x="25863" y="486"/>
                    <a:pt x="22750" y="634"/>
                  </a:cubicBezTo>
                  <a:cubicBezTo>
                    <a:pt x="22309" y="655"/>
                    <a:pt x="21867" y="662"/>
                    <a:pt x="21425" y="662"/>
                  </a:cubicBezTo>
                  <a:cubicBezTo>
                    <a:pt x="20676" y="662"/>
                    <a:pt x="19927" y="643"/>
                    <a:pt x="19179" y="643"/>
                  </a:cubicBezTo>
                  <a:cubicBezTo>
                    <a:pt x="19145" y="643"/>
                    <a:pt x="19112" y="643"/>
                    <a:pt x="19078" y="643"/>
                  </a:cubicBezTo>
                  <a:cubicBezTo>
                    <a:pt x="13368" y="656"/>
                    <a:pt x="7660" y="604"/>
                    <a:pt x="1954" y="870"/>
                  </a:cubicBezTo>
                  <a:lnTo>
                    <a:pt x="1820" y="875"/>
                  </a:lnTo>
                  <a:cubicBezTo>
                    <a:pt x="1642" y="1694"/>
                    <a:pt x="1488" y="2518"/>
                    <a:pt x="1345" y="3344"/>
                  </a:cubicBezTo>
                  <a:cubicBezTo>
                    <a:pt x="4105" y="3327"/>
                    <a:pt x="6864" y="3361"/>
                    <a:pt x="9618" y="3156"/>
                  </a:cubicBezTo>
                  <a:cubicBezTo>
                    <a:pt x="9764" y="3146"/>
                    <a:pt x="9914" y="3149"/>
                    <a:pt x="10063" y="3147"/>
                  </a:cubicBezTo>
                  <a:cubicBezTo>
                    <a:pt x="12990" y="3120"/>
                    <a:pt x="15919" y="3086"/>
                    <a:pt x="18846" y="3069"/>
                  </a:cubicBezTo>
                  <a:cubicBezTo>
                    <a:pt x="24850" y="3028"/>
                    <a:pt x="30852" y="2897"/>
                    <a:pt x="36855" y="2811"/>
                  </a:cubicBezTo>
                  <a:cubicBezTo>
                    <a:pt x="41560" y="2742"/>
                    <a:pt x="46266" y="2717"/>
                    <a:pt x="50970" y="2598"/>
                  </a:cubicBezTo>
                  <a:cubicBezTo>
                    <a:pt x="56046" y="2472"/>
                    <a:pt x="61122" y="2469"/>
                    <a:pt x="66197" y="2368"/>
                  </a:cubicBezTo>
                  <a:cubicBezTo>
                    <a:pt x="67470" y="2343"/>
                    <a:pt x="68740" y="2309"/>
                    <a:pt x="70013" y="2287"/>
                  </a:cubicBezTo>
                  <a:cubicBezTo>
                    <a:pt x="70289" y="1526"/>
                    <a:pt x="70587" y="763"/>
                    <a:pt x="70883" y="1"/>
                  </a:cubicBezTo>
                  <a:close/>
                  <a:moveTo>
                    <a:pt x="67559" y="3494"/>
                  </a:moveTo>
                  <a:cubicBezTo>
                    <a:pt x="64817" y="3569"/>
                    <a:pt x="62071" y="3502"/>
                    <a:pt x="59326" y="3572"/>
                  </a:cubicBezTo>
                  <a:cubicBezTo>
                    <a:pt x="54915" y="3686"/>
                    <a:pt x="50499" y="3652"/>
                    <a:pt x="46088" y="3748"/>
                  </a:cubicBezTo>
                  <a:cubicBezTo>
                    <a:pt x="43416" y="3805"/>
                    <a:pt x="40744" y="3735"/>
                    <a:pt x="38076" y="3828"/>
                  </a:cubicBezTo>
                  <a:cubicBezTo>
                    <a:pt x="32663" y="4016"/>
                    <a:pt x="27247" y="3927"/>
                    <a:pt x="21835" y="4064"/>
                  </a:cubicBezTo>
                  <a:cubicBezTo>
                    <a:pt x="15940" y="4211"/>
                    <a:pt x="10044" y="4238"/>
                    <a:pt x="4149" y="4267"/>
                  </a:cubicBezTo>
                  <a:cubicBezTo>
                    <a:pt x="3154" y="4273"/>
                    <a:pt x="2161" y="4339"/>
                    <a:pt x="1167" y="4390"/>
                  </a:cubicBezTo>
                  <a:cubicBezTo>
                    <a:pt x="902" y="5959"/>
                    <a:pt x="638" y="7526"/>
                    <a:pt x="258" y="9062"/>
                  </a:cubicBezTo>
                  <a:cubicBezTo>
                    <a:pt x="181" y="9862"/>
                    <a:pt x="102" y="10662"/>
                    <a:pt x="38" y="11462"/>
                  </a:cubicBezTo>
                  <a:cubicBezTo>
                    <a:pt x="0" y="11924"/>
                    <a:pt x="63" y="12370"/>
                    <a:pt x="194" y="12803"/>
                  </a:cubicBezTo>
                  <a:cubicBezTo>
                    <a:pt x="1463" y="14675"/>
                    <a:pt x="1599" y="17264"/>
                    <a:pt x="1186" y="19841"/>
                  </a:cubicBezTo>
                  <a:cubicBezTo>
                    <a:pt x="7336" y="19768"/>
                    <a:pt x="13485" y="19608"/>
                    <a:pt x="19635" y="19601"/>
                  </a:cubicBezTo>
                  <a:cubicBezTo>
                    <a:pt x="21488" y="19599"/>
                    <a:pt x="23342" y="19576"/>
                    <a:pt x="25195" y="19546"/>
                  </a:cubicBezTo>
                  <a:cubicBezTo>
                    <a:pt x="31571" y="19436"/>
                    <a:pt x="37947" y="19397"/>
                    <a:pt x="44321" y="19292"/>
                  </a:cubicBezTo>
                  <a:cubicBezTo>
                    <a:pt x="49622" y="19205"/>
                    <a:pt x="54922" y="19206"/>
                    <a:pt x="60221" y="19066"/>
                  </a:cubicBezTo>
                  <a:cubicBezTo>
                    <a:pt x="63234" y="18984"/>
                    <a:pt x="66247" y="19056"/>
                    <a:pt x="69258" y="18924"/>
                  </a:cubicBezTo>
                  <a:cubicBezTo>
                    <a:pt x="69324" y="18497"/>
                    <a:pt x="69385" y="18070"/>
                    <a:pt x="69428" y="17639"/>
                  </a:cubicBezTo>
                  <a:cubicBezTo>
                    <a:pt x="69694" y="15025"/>
                    <a:pt x="69248" y="12631"/>
                    <a:pt x="68868" y="10060"/>
                  </a:cubicBezTo>
                  <a:cubicBezTo>
                    <a:pt x="68525" y="7742"/>
                    <a:pt x="68929" y="5609"/>
                    <a:pt x="69595" y="3522"/>
                  </a:cubicBezTo>
                  <a:cubicBezTo>
                    <a:pt x="68917" y="3513"/>
                    <a:pt x="68238" y="3506"/>
                    <a:pt x="67559" y="3494"/>
                  </a:cubicBezTo>
                  <a:close/>
                  <a:moveTo>
                    <a:pt x="69354" y="20012"/>
                  </a:moveTo>
                  <a:cubicBezTo>
                    <a:pt x="66452" y="20026"/>
                    <a:pt x="63551" y="19998"/>
                    <a:pt x="60653" y="20094"/>
                  </a:cubicBezTo>
                  <a:cubicBezTo>
                    <a:pt x="55094" y="20280"/>
                    <a:pt x="49536" y="20203"/>
                    <a:pt x="43975" y="20312"/>
                  </a:cubicBezTo>
                  <a:cubicBezTo>
                    <a:pt x="37230" y="20444"/>
                    <a:pt x="30484" y="20422"/>
                    <a:pt x="23740" y="20551"/>
                  </a:cubicBezTo>
                  <a:cubicBezTo>
                    <a:pt x="18666" y="20647"/>
                    <a:pt x="13588" y="20649"/>
                    <a:pt x="8514" y="20775"/>
                  </a:cubicBezTo>
                  <a:cubicBezTo>
                    <a:pt x="6127" y="20833"/>
                    <a:pt x="3739" y="20852"/>
                    <a:pt x="1352" y="20881"/>
                  </a:cubicBezTo>
                  <a:cubicBezTo>
                    <a:pt x="1450" y="21407"/>
                    <a:pt x="1540" y="21937"/>
                    <a:pt x="1622" y="22468"/>
                  </a:cubicBezTo>
                  <a:cubicBezTo>
                    <a:pt x="1656" y="22468"/>
                    <a:pt x="1685" y="22471"/>
                    <a:pt x="1719" y="22471"/>
                  </a:cubicBezTo>
                  <a:cubicBezTo>
                    <a:pt x="1768" y="22471"/>
                    <a:pt x="1818" y="22471"/>
                    <a:pt x="1868" y="22471"/>
                  </a:cubicBezTo>
                  <a:cubicBezTo>
                    <a:pt x="1892" y="22471"/>
                    <a:pt x="1917" y="22471"/>
                    <a:pt x="1941" y="22471"/>
                  </a:cubicBezTo>
                  <a:cubicBezTo>
                    <a:pt x="5052" y="22396"/>
                    <a:pt x="8159" y="22456"/>
                    <a:pt x="11274" y="22314"/>
                  </a:cubicBezTo>
                  <a:cubicBezTo>
                    <a:pt x="13570" y="22211"/>
                    <a:pt x="15869" y="22198"/>
                    <a:pt x="18169" y="22198"/>
                  </a:cubicBezTo>
                  <a:cubicBezTo>
                    <a:pt x="18903" y="22198"/>
                    <a:pt x="19636" y="22199"/>
                    <a:pt x="20370" y="22199"/>
                  </a:cubicBezTo>
                  <a:cubicBezTo>
                    <a:pt x="22709" y="22199"/>
                    <a:pt x="25049" y="22186"/>
                    <a:pt x="27389" y="22078"/>
                  </a:cubicBezTo>
                  <a:cubicBezTo>
                    <a:pt x="29407" y="21984"/>
                    <a:pt x="31426" y="21965"/>
                    <a:pt x="33447" y="21965"/>
                  </a:cubicBezTo>
                  <a:cubicBezTo>
                    <a:pt x="34755" y="21965"/>
                    <a:pt x="36063" y="21973"/>
                    <a:pt x="37372" y="21973"/>
                  </a:cubicBezTo>
                  <a:cubicBezTo>
                    <a:pt x="39379" y="21973"/>
                    <a:pt x="41387" y="21955"/>
                    <a:pt x="43395" y="21863"/>
                  </a:cubicBezTo>
                  <a:cubicBezTo>
                    <a:pt x="45232" y="21778"/>
                    <a:pt x="47072" y="21758"/>
                    <a:pt x="48913" y="21758"/>
                  </a:cubicBezTo>
                  <a:cubicBezTo>
                    <a:pt x="50584" y="21758"/>
                    <a:pt x="52255" y="21774"/>
                    <a:pt x="53927" y="21774"/>
                  </a:cubicBezTo>
                  <a:cubicBezTo>
                    <a:pt x="56048" y="21774"/>
                    <a:pt x="58169" y="21748"/>
                    <a:pt x="60289" y="21626"/>
                  </a:cubicBezTo>
                  <a:cubicBezTo>
                    <a:pt x="61391" y="21563"/>
                    <a:pt x="62495" y="21545"/>
                    <a:pt x="63601" y="21545"/>
                  </a:cubicBezTo>
                  <a:cubicBezTo>
                    <a:pt x="65119" y="21545"/>
                    <a:pt x="66639" y="21579"/>
                    <a:pt x="68158" y="21579"/>
                  </a:cubicBezTo>
                  <a:cubicBezTo>
                    <a:pt x="68241" y="21579"/>
                    <a:pt x="68325" y="21579"/>
                    <a:pt x="68409" y="21579"/>
                  </a:cubicBezTo>
                  <a:cubicBezTo>
                    <a:pt x="68637" y="21579"/>
                    <a:pt x="68864" y="21575"/>
                    <a:pt x="69090" y="21567"/>
                  </a:cubicBezTo>
                  <a:cubicBezTo>
                    <a:pt x="69156" y="21041"/>
                    <a:pt x="69239" y="20522"/>
                    <a:pt x="69354" y="2001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38"/>
            <p:cNvSpPr/>
            <p:nvPr/>
          </p:nvSpPr>
          <p:spPr>
            <a:xfrm>
              <a:off x="3618790" y="6597012"/>
              <a:ext cx="2134976" cy="576662"/>
            </a:xfrm>
            <a:custGeom>
              <a:rect b="b" l="l" r="r" t="t"/>
              <a:pathLst>
                <a:path extrusionOk="0" h="18596" w="68848">
                  <a:moveTo>
                    <a:pt x="68848" y="1"/>
                  </a:moveTo>
                  <a:cubicBezTo>
                    <a:pt x="67578" y="22"/>
                    <a:pt x="66305" y="54"/>
                    <a:pt x="65032" y="81"/>
                  </a:cubicBezTo>
                  <a:cubicBezTo>
                    <a:pt x="59958" y="183"/>
                    <a:pt x="54880" y="184"/>
                    <a:pt x="49804" y="312"/>
                  </a:cubicBezTo>
                  <a:cubicBezTo>
                    <a:pt x="45101" y="431"/>
                    <a:pt x="40394" y="455"/>
                    <a:pt x="35689" y="524"/>
                  </a:cubicBezTo>
                  <a:cubicBezTo>
                    <a:pt x="29687" y="610"/>
                    <a:pt x="23684" y="742"/>
                    <a:pt x="17681" y="782"/>
                  </a:cubicBezTo>
                  <a:cubicBezTo>
                    <a:pt x="14753" y="799"/>
                    <a:pt x="11824" y="834"/>
                    <a:pt x="8897" y="861"/>
                  </a:cubicBezTo>
                  <a:cubicBezTo>
                    <a:pt x="8867" y="861"/>
                    <a:pt x="8837" y="861"/>
                    <a:pt x="8808" y="861"/>
                  </a:cubicBezTo>
                  <a:cubicBezTo>
                    <a:pt x="8788" y="861"/>
                    <a:pt x="8768" y="861"/>
                    <a:pt x="8748" y="861"/>
                  </a:cubicBezTo>
                  <a:cubicBezTo>
                    <a:pt x="8649" y="861"/>
                    <a:pt x="8550" y="862"/>
                    <a:pt x="8453" y="870"/>
                  </a:cubicBezTo>
                  <a:cubicBezTo>
                    <a:pt x="5699" y="1073"/>
                    <a:pt x="2939" y="1040"/>
                    <a:pt x="179" y="1057"/>
                  </a:cubicBezTo>
                  <a:cubicBezTo>
                    <a:pt x="118" y="1407"/>
                    <a:pt x="59" y="1757"/>
                    <a:pt x="0" y="2105"/>
                  </a:cubicBezTo>
                  <a:cubicBezTo>
                    <a:pt x="994" y="2054"/>
                    <a:pt x="1987" y="1988"/>
                    <a:pt x="2982" y="1982"/>
                  </a:cubicBezTo>
                  <a:cubicBezTo>
                    <a:pt x="8877" y="1953"/>
                    <a:pt x="14773" y="1926"/>
                    <a:pt x="20668" y="1779"/>
                  </a:cubicBezTo>
                  <a:cubicBezTo>
                    <a:pt x="26080" y="1642"/>
                    <a:pt x="31496" y="1731"/>
                    <a:pt x="36909" y="1543"/>
                  </a:cubicBezTo>
                  <a:cubicBezTo>
                    <a:pt x="39577" y="1450"/>
                    <a:pt x="42249" y="1520"/>
                    <a:pt x="44921" y="1463"/>
                  </a:cubicBezTo>
                  <a:cubicBezTo>
                    <a:pt x="49332" y="1367"/>
                    <a:pt x="53748" y="1401"/>
                    <a:pt x="58159" y="1287"/>
                  </a:cubicBezTo>
                  <a:cubicBezTo>
                    <a:pt x="60904" y="1215"/>
                    <a:pt x="63650" y="1281"/>
                    <a:pt x="66392" y="1209"/>
                  </a:cubicBezTo>
                  <a:cubicBezTo>
                    <a:pt x="66864" y="1055"/>
                    <a:pt x="67343" y="1016"/>
                    <a:pt x="67824" y="1016"/>
                  </a:cubicBezTo>
                  <a:cubicBezTo>
                    <a:pt x="68046" y="1016"/>
                    <a:pt x="68269" y="1024"/>
                    <a:pt x="68492" y="1033"/>
                  </a:cubicBezTo>
                  <a:cubicBezTo>
                    <a:pt x="68605" y="688"/>
                    <a:pt x="68724" y="345"/>
                    <a:pt x="68848" y="1"/>
                  </a:cubicBezTo>
                  <a:close/>
                  <a:moveTo>
                    <a:pt x="68091" y="16640"/>
                  </a:moveTo>
                  <a:cubicBezTo>
                    <a:pt x="65080" y="16771"/>
                    <a:pt x="62067" y="16701"/>
                    <a:pt x="59055" y="16782"/>
                  </a:cubicBezTo>
                  <a:cubicBezTo>
                    <a:pt x="53755" y="16921"/>
                    <a:pt x="48454" y="16921"/>
                    <a:pt x="43154" y="17010"/>
                  </a:cubicBezTo>
                  <a:cubicBezTo>
                    <a:pt x="36780" y="17115"/>
                    <a:pt x="30405" y="17154"/>
                    <a:pt x="24028" y="17263"/>
                  </a:cubicBezTo>
                  <a:cubicBezTo>
                    <a:pt x="22176" y="17294"/>
                    <a:pt x="20321" y="17316"/>
                    <a:pt x="18468" y="17318"/>
                  </a:cubicBezTo>
                  <a:cubicBezTo>
                    <a:pt x="12316" y="17326"/>
                    <a:pt x="6168" y="17483"/>
                    <a:pt x="20" y="17558"/>
                  </a:cubicBezTo>
                  <a:cubicBezTo>
                    <a:pt x="15" y="17594"/>
                    <a:pt x="6" y="17630"/>
                    <a:pt x="0" y="17664"/>
                  </a:cubicBezTo>
                  <a:cubicBezTo>
                    <a:pt x="65" y="17974"/>
                    <a:pt x="129" y="18283"/>
                    <a:pt x="187" y="18596"/>
                  </a:cubicBezTo>
                  <a:cubicBezTo>
                    <a:pt x="2574" y="18567"/>
                    <a:pt x="4962" y="18548"/>
                    <a:pt x="7349" y="18490"/>
                  </a:cubicBezTo>
                  <a:cubicBezTo>
                    <a:pt x="12422" y="18365"/>
                    <a:pt x="17500" y="18362"/>
                    <a:pt x="22575" y="18266"/>
                  </a:cubicBezTo>
                  <a:cubicBezTo>
                    <a:pt x="29318" y="18137"/>
                    <a:pt x="36065" y="18159"/>
                    <a:pt x="42810" y="18028"/>
                  </a:cubicBezTo>
                  <a:cubicBezTo>
                    <a:pt x="48368" y="17921"/>
                    <a:pt x="53927" y="17995"/>
                    <a:pt x="59486" y="17809"/>
                  </a:cubicBezTo>
                  <a:cubicBezTo>
                    <a:pt x="62289" y="17714"/>
                    <a:pt x="65093" y="17738"/>
                    <a:pt x="67900" y="17727"/>
                  </a:cubicBezTo>
                  <a:cubicBezTo>
                    <a:pt x="67969" y="17366"/>
                    <a:pt x="68033" y="17004"/>
                    <a:pt x="68091" y="1664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8" name="Google Shape;10488;p38"/>
          <p:cNvGrpSpPr/>
          <p:nvPr/>
        </p:nvGrpSpPr>
        <p:grpSpPr>
          <a:xfrm>
            <a:off x="2803146" y="3213501"/>
            <a:ext cx="1469740" cy="339703"/>
            <a:chOff x="756262" y="8365657"/>
            <a:chExt cx="2228906" cy="515169"/>
          </a:xfrm>
        </p:grpSpPr>
        <p:sp>
          <p:nvSpPr>
            <p:cNvPr id="10489" name="Google Shape;10489;p38"/>
            <p:cNvSpPr/>
            <p:nvPr/>
          </p:nvSpPr>
          <p:spPr>
            <a:xfrm>
              <a:off x="756262" y="8365657"/>
              <a:ext cx="2228906" cy="515169"/>
            </a:xfrm>
            <a:custGeom>
              <a:rect b="b" l="l" r="r" t="t"/>
              <a:pathLst>
                <a:path extrusionOk="0" h="16613" w="71877">
                  <a:moveTo>
                    <a:pt x="25702" y="1"/>
                  </a:moveTo>
                  <a:cubicBezTo>
                    <a:pt x="17887" y="1"/>
                    <a:pt x="10071" y="60"/>
                    <a:pt x="2255" y="90"/>
                  </a:cubicBezTo>
                  <a:cubicBezTo>
                    <a:pt x="2141" y="90"/>
                    <a:pt x="2027" y="82"/>
                    <a:pt x="1913" y="82"/>
                  </a:cubicBezTo>
                  <a:cubicBezTo>
                    <a:pt x="1841" y="82"/>
                    <a:pt x="1769" y="85"/>
                    <a:pt x="1698" y="96"/>
                  </a:cubicBezTo>
                  <a:cubicBezTo>
                    <a:pt x="1674" y="99"/>
                    <a:pt x="1650" y="100"/>
                    <a:pt x="1626" y="100"/>
                  </a:cubicBezTo>
                  <a:cubicBezTo>
                    <a:pt x="1535" y="100"/>
                    <a:pt x="1441" y="82"/>
                    <a:pt x="1348" y="82"/>
                  </a:cubicBezTo>
                  <a:cubicBezTo>
                    <a:pt x="1214" y="82"/>
                    <a:pt x="1083" y="121"/>
                    <a:pt x="975" y="311"/>
                  </a:cubicBezTo>
                  <a:cubicBezTo>
                    <a:pt x="1126" y="867"/>
                    <a:pt x="1474" y="1201"/>
                    <a:pt x="1835" y="1519"/>
                  </a:cubicBezTo>
                  <a:cubicBezTo>
                    <a:pt x="2131" y="1249"/>
                    <a:pt x="2457" y="1200"/>
                    <a:pt x="2788" y="1200"/>
                  </a:cubicBezTo>
                  <a:cubicBezTo>
                    <a:pt x="2972" y="1200"/>
                    <a:pt x="3158" y="1215"/>
                    <a:pt x="3340" y="1215"/>
                  </a:cubicBezTo>
                  <a:cubicBezTo>
                    <a:pt x="8726" y="1224"/>
                    <a:pt x="14109" y="1488"/>
                    <a:pt x="19495" y="1488"/>
                  </a:cubicBezTo>
                  <a:cubicBezTo>
                    <a:pt x="20372" y="1488"/>
                    <a:pt x="21250" y="1481"/>
                    <a:pt x="22127" y="1465"/>
                  </a:cubicBezTo>
                  <a:cubicBezTo>
                    <a:pt x="22144" y="1464"/>
                    <a:pt x="22160" y="1464"/>
                    <a:pt x="22176" y="1464"/>
                  </a:cubicBezTo>
                  <a:cubicBezTo>
                    <a:pt x="22309" y="1464"/>
                    <a:pt x="22440" y="1474"/>
                    <a:pt x="22572" y="1476"/>
                  </a:cubicBezTo>
                  <a:cubicBezTo>
                    <a:pt x="31393" y="1548"/>
                    <a:pt x="40215" y="1658"/>
                    <a:pt x="49033" y="1830"/>
                  </a:cubicBezTo>
                  <a:cubicBezTo>
                    <a:pt x="55705" y="1961"/>
                    <a:pt x="62374" y="1889"/>
                    <a:pt x="69045" y="2008"/>
                  </a:cubicBezTo>
                  <a:cubicBezTo>
                    <a:pt x="69071" y="2008"/>
                    <a:pt x="69097" y="2009"/>
                    <a:pt x="69123" y="2009"/>
                  </a:cubicBezTo>
                  <a:cubicBezTo>
                    <a:pt x="69200" y="2009"/>
                    <a:pt x="69278" y="2007"/>
                    <a:pt x="69356" y="2007"/>
                  </a:cubicBezTo>
                  <a:cubicBezTo>
                    <a:pt x="69658" y="2007"/>
                    <a:pt x="69959" y="2030"/>
                    <a:pt x="70231" y="2259"/>
                  </a:cubicBezTo>
                  <a:cubicBezTo>
                    <a:pt x="70787" y="1627"/>
                    <a:pt x="71425" y="1092"/>
                    <a:pt x="71877" y="291"/>
                  </a:cubicBezTo>
                  <a:cubicBezTo>
                    <a:pt x="71692" y="114"/>
                    <a:pt x="71512" y="76"/>
                    <a:pt x="71340" y="76"/>
                  </a:cubicBezTo>
                  <a:cubicBezTo>
                    <a:pt x="71211" y="76"/>
                    <a:pt x="71086" y="97"/>
                    <a:pt x="70966" y="97"/>
                  </a:cubicBezTo>
                  <a:cubicBezTo>
                    <a:pt x="56229" y="58"/>
                    <a:pt x="41494" y="10"/>
                    <a:pt x="26756" y="1"/>
                  </a:cubicBezTo>
                  <a:cubicBezTo>
                    <a:pt x="26405" y="1"/>
                    <a:pt x="26054" y="1"/>
                    <a:pt x="25702" y="1"/>
                  </a:cubicBezTo>
                  <a:close/>
                  <a:moveTo>
                    <a:pt x="2345" y="2269"/>
                  </a:moveTo>
                  <a:cubicBezTo>
                    <a:pt x="3626" y="3986"/>
                    <a:pt x="4909" y="5695"/>
                    <a:pt x="6179" y="7421"/>
                  </a:cubicBezTo>
                  <a:cubicBezTo>
                    <a:pt x="6696" y="8124"/>
                    <a:pt x="6678" y="8131"/>
                    <a:pt x="6136" y="8784"/>
                  </a:cubicBezTo>
                  <a:cubicBezTo>
                    <a:pt x="4732" y="10480"/>
                    <a:pt x="3220" y="12031"/>
                    <a:pt x="1907" y="13841"/>
                  </a:cubicBezTo>
                  <a:cubicBezTo>
                    <a:pt x="3950" y="13864"/>
                    <a:pt x="5992" y="13930"/>
                    <a:pt x="8033" y="13930"/>
                  </a:cubicBezTo>
                  <a:cubicBezTo>
                    <a:pt x="9808" y="13930"/>
                    <a:pt x="11583" y="13880"/>
                    <a:pt x="13358" y="13712"/>
                  </a:cubicBezTo>
                  <a:cubicBezTo>
                    <a:pt x="13762" y="13673"/>
                    <a:pt x="14172" y="13670"/>
                    <a:pt x="14580" y="13670"/>
                  </a:cubicBezTo>
                  <a:cubicBezTo>
                    <a:pt x="15037" y="13669"/>
                    <a:pt x="15494" y="13669"/>
                    <a:pt x="15951" y="13669"/>
                  </a:cubicBezTo>
                  <a:cubicBezTo>
                    <a:pt x="20455" y="13669"/>
                    <a:pt x="24959" y="13705"/>
                    <a:pt x="29462" y="13705"/>
                  </a:cubicBezTo>
                  <a:cubicBezTo>
                    <a:pt x="33328" y="13705"/>
                    <a:pt x="37194" y="13678"/>
                    <a:pt x="41059" y="13580"/>
                  </a:cubicBezTo>
                  <a:cubicBezTo>
                    <a:pt x="50145" y="13349"/>
                    <a:pt x="59228" y="13446"/>
                    <a:pt x="68313" y="13343"/>
                  </a:cubicBezTo>
                  <a:cubicBezTo>
                    <a:pt x="68572" y="13340"/>
                    <a:pt x="68830" y="13306"/>
                    <a:pt x="69088" y="13284"/>
                  </a:cubicBezTo>
                  <a:cubicBezTo>
                    <a:pt x="68071" y="11750"/>
                    <a:pt x="66803" y="10529"/>
                    <a:pt x="65675" y="9134"/>
                  </a:cubicBezTo>
                  <a:cubicBezTo>
                    <a:pt x="65053" y="8369"/>
                    <a:pt x="65031" y="8412"/>
                    <a:pt x="65671" y="7605"/>
                  </a:cubicBezTo>
                  <a:cubicBezTo>
                    <a:pt x="66815" y="6162"/>
                    <a:pt x="68152" y="4975"/>
                    <a:pt x="69197" y="3406"/>
                  </a:cubicBezTo>
                  <a:cubicBezTo>
                    <a:pt x="68158" y="3386"/>
                    <a:pt x="67120" y="3376"/>
                    <a:pt x="66081" y="3347"/>
                  </a:cubicBezTo>
                  <a:cubicBezTo>
                    <a:pt x="59852" y="3175"/>
                    <a:pt x="53620" y="3224"/>
                    <a:pt x="47394" y="3011"/>
                  </a:cubicBezTo>
                  <a:cubicBezTo>
                    <a:pt x="40940" y="2791"/>
                    <a:pt x="34485" y="3033"/>
                    <a:pt x="28038" y="2762"/>
                  </a:cubicBezTo>
                  <a:cubicBezTo>
                    <a:pt x="21547" y="2491"/>
                    <a:pt x="15057" y="2682"/>
                    <a:pt x="8570" y="2470"/>
                  </a:cubicBezTo>
                  <a:cubicBezTo>
                    <a:pt x="6496" y="2404"/>
                    <a:pt x="4421" y="2330"/>
                    <a:pt x="2345" y="2269"/>
                  </a:cubicBezTo>
                  <a:close/>
                  <a:moveTo>
                    <a:pt x="69855" y="14235"/>
                  </a:moveTo>
                  <a:cubicBezTo>
                    <a:pt x="69431" y="14451"/>
                    <a:pt x="68984" y="14430"/>
                    <a:pt x="68538" y="14433"/>
                  </a:cubicBezTo>
                  <a:cubicBezTo>
                    <a:pt x="66944" y="14446"/>
                    <a:pt x="65348" y="14461"/>
                    <a:pt x="63754" y="14469"/>
                  </a:cubicBezTo>
                  <a:cubicBezTo>
                    <a:pt x="48660" y="14533"/>
                    <a:pt x="33566" y="14732"/>
                    <a:pt x="18472" y="14815"/>
                  </a:cubicBezTo>
                  <a:cubicBezTo>
                    <a:pt x="13209" y="14844"/>
                    <a:pt x="7945" y="14903"/>
                    <a:pt x="2680" y="14980"/>
                  </a:cubicBezTo>
                  <a:cubicBezTo>
                    <a:pt x="2516" y="14983"/>
                    <a:pt x="2352" y="14989"/>
                    <a:pt x="2188" y="14989"/>
                  </a:cubicBezTo>
                  <a:cubicBezTo>
                    <a:pt x="1834" y="14989"/>
                    <a:pt x="1481" y="14958"/>
                    <a:pt x="1140" y="14787"/>
                  </a:cubicBezTo>
                  <a:cubicBezTo>
                    <a:pt x="731" y="15203"/>
                    <a:pt x="300" y="15591"/>
                    <a:pt x="0" y="16239"/>
                  </a:cubicBezTo>
                  <a:cubicBezTo>
                    <a:pt x="1807" y="16460"/>
                    <a:pt x="28604" y="16612"/>
                    <a:pt x="48907" y="16612"/>
                  </a:cubicBezTo>
                  <a:cubicBezTo>
                    <a:pt x="61203" y="16612"/>
                    <a:pt x="71117" y="16556"/>
                    <a:pt x="71656" y="16425"/>
                  </a:cubicBezTo>
                  <a:cubicBezTo>
                    <a:pt x="71189" y="15486"/>
                    <a:pt x="70529" y="14853"/>
                    <a:pt x="69855" y="14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38"/>
            <p:cNvSpPr/>
            <p:nvPr/>
          </p:nvSpPr>
          <p:spPr>
            <a:xfrm>
              <a:off x="791581" y="8402869"/>
              <a:ext cx="2142605" cy="427535"/>
            </a:xfrm>
            <a:custGeom>
              <a:rect b="b" l="l" r="r" t="t"/>
              <a:pathLst>
                <a:path extrusionOk="0" h="13787" w="69094">
                  <a:moveTo>
                    <a:pt x="1651" y="0"/>
                  </a:moveTo>
                  <a:cubicBezTo>
                    <a:pt x="1320" y="0"/>
                    <a:pt x="994" y="49"/>
                    <a:pt x="699" y="319"/>
                  </a:cubicBezTo>
                  <a:lnTo>
                    <a:pt x="1209" y="1072"/>
                  </a:lnTo>
                  <a:cubicBezTo>
                    <a:pt x="3284" y="1132"/>
                    <a:pt x="5360" y="1204"/>
                    <a:pt x="7433" y="1272"/>
                  </a:cubicBezTo>
                  <a:cubicBezTo>
                    <a:pt x="13919" y="1483"/>
                    <a:pt x="20411" y="1291"/>
                    <a:pt x="26900" y="1563"/>
                  </a:cubicBezTo>
                  <a:cubicBezTo>
                    <a:pt x="33349" y="1834"/>
                    <a:pt x="39803" y="1592"/>
                    <a:pt x="46258" y="1813"/>
                  </a:cubicBezTo>
                  <a:cubicBezTo>
                    <a:pt x="52481" y="2026"/>
                    <a:pt x="58716" y="1978"/>
                    <a:pt x="64945" y="2148"/>
                  </a:cubicBezTo>
                  <a:cubicBezTo>
                    <a:pt x="65984" y="2177"/>
                    <a:pt x="67020" y="2187"/>
                    <a:pt x="68060" y="2207"/>
                  </a:cubicBezTo>
                  <a:cubicBezTo>
                    <a:pt x="68470" y="1916"/>
                    <a:pt x="68825" y="1549"/>
                    <a:pt x="69093" y="1060"/>
                  </a:cubicBezTo>
                  <a:cubicBezTo>
                    <a:pt x="68821" y="829"/>
                    <a:pt x="68517" y="808"/>
                    <a:pt x="68213" y="808"/>
                  </a:cubicBezTo>
                  <a:cubicBezTo>
                    <a:pt x="68142" y="808"/>
                    <a:pt x="68071" y="809"/>
                    <a:pt x="68001" y="809"/>
                  </a:cubicBezTo>
                  <a:cubicBezTo>
                    <a:pt x="67970" y="809"/>
                    <a:pt x="67939" y="809"/>
                    <a:pt x="67908" y="808"/>
                  </a:cubicBezTo>
                  <a:cubicBezTo>
                    <a:pt x="61236" y="689"/>
                    <a:pt x="54567" y="761"/>
                    <a:pt x="47895" y="630"/>
                  </a:cubicBezTo>
                  <a:cubicBezTo>
                    <a:pt x="39077" y="458"/>
                    <a:pt x="30255" y="348"/>
                    <a:pt x="21436" y="276"/>
                  </a:cubicBezTo>
                  <a:cubicBezTo>
                    <a:pt x="21303" y="274"/>
                    <a:pt x="21171" y="264"/>
                    <a:pt x="21040" y="264"/>
                  </a:cubicBezTo>
                  <a:cubicBezTo>
                    <a:pt x="21024" y="264"/>
                    <a:pt x="21007" y="264"/>
                    <a:pt x="20991" y="265"/>
                  </a:cubicBezTo>
                  <a:cubicBezTo>
                    <a:pt x="20114" y="281"/>
                    <a:pt x="19236" y="288"/>
                    <a:pt x="18358" y="288"/>
                  </a:cubicBezTo>
                  <a:cubicBezTo>
                    <a:pt x="12972" y="288"/>
                    <a:pt x="7589" y="24"/>
                    <a:pt x="2204" y="15"/>
                  </a:cubicBezTo>
                  <a:cubicBezTo>
                    <a:pt x="2021" y="15"/>
                    <a:pt x="1835" y="0"/>
                    <a:pt x="1651" y="0"/>
                  </a:cubicBezTo>
                  <a:close/>
                  <a:moveTo>
                    <a:pt x="67949" y="12086"/>
                  </a:moveTo>
                  <a:cubicBezTo>
                    <a:pt x="67691" y="12107"/>
                    <a:pt x="67432" y="12142"/>
                    <a:pt x="67174" y="12145"/>
                  </a:cubicBezTo>
                  <a:cubicBezTo>
                    <a:pt x="58089" y="12248"/>
                    <a:pt x="49006" y="12150"/>
                    <a:pt x="39920" y="12381"/>
                  </a:cubicBezTo>
                  <a:cubicBezTo>
                    <a:pt x="36055" y="12480"/>
                    <a:pt x="32189" y="12506"/>
                    <a:pt x="28323" y="12506"/>
                  </a:cubicBezTo>
                  <a:cubicBezTo>
                    <a:pt x="23820" y="12506"/>
                    <a:pt x="19316" y="12470"/>
                    <a:pt x="14812" y="12470"/>
                  </a:cubicBezTo>
                  <a:cubicBezTo>
                    <a:pt x="14355" y="12470"/>
                    <a:pt x="13898" y="12471"/>
                    <a:pt x="13441" y="12471"/>
                  </a:cubicBezTo>
                  <a:cubicBezTo>
                    <a:pt x="13033" y="12471"/>
                    <a:pt x="12623" y="12476"/>
                    <a:pt x="12219" y="12513"/>
                  </a:cubicBezTo>
                  <a:cubicBezTo>
                    <a:pt x="10444" y="12682"/>
                    <a:pt x="8669" y="12731"/>
                    <a:pt x="6894" y="12731"/>
                  </a:cubicBezTo>
                  <a:cubicBezTo>
                    <a:pt x="4853" y="12731"/>
                    <a:pt x="2811" y="12666"/>
                    <a:pt x="768" y="12642"/>
                  </a:cubicBezTo>
                  <a:cubicBezTo>
                    <a:pt x="450" y="12879"/>
                    <a:pt x="193" y="13190"/>
                    <a:pt x="1" y="13584"/>
                  </a:cubicBezTo>
                  <a:cubicBezTo>
                    <a:pt x="342" y="13756"/>
                    <a:pt x="695" y="13786"/>
                    <a:pt x="1049" y="13786"/>
                  </a:cubicBezTo>
                  <a:cubicBezTo>
                    <a:pt x="1213" y="13786"/>
                    <a:pt x="1377" y="13780"/>
                    <a:pt x="1541" y="13777"/>
                  </a:cubicBezTo>
                  <a:cubicBezTo>
                    <a:pt x="6805" y="13703"/>
                    <a:pt x="12072" y="13643"/>
                    <a:pt x="17333" y="13613"/>
                  </a:cubicBezTo>
                  <a:cubicBezTo>
                    <a:pt x="32427" y="13528"/>
                    <a:pt x="47521" y="13330"/>
                    <a:pt x="62614" y="13267"/>
                  </a:cubicBezTo>
                  <a:cubicBezTo>
                    <a:pt x="64209" y="13260"/>
                    <a:pt x="65803" y="13246"/>
                    <a:pt x="67399" y="13231"/>
                  </a:cubicBezTo>
                  <a:cubicBezTo>
                    <a:pt x="67843" y="13227"/>
                    <a:pt x="68291" y="13248"/>
                    <a:pt x="68716" y="13032"/>
                  </a:cubicBezTo>
                  <a:cubicBezTo>
                    <a:pt x="68524" y="12638"/>
                    <a:pt x="68268" y="12322"/>
                    <a:pt x="67949" y="1208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38"/>
          <p:cNvGrpSpPr/>
          <p:nvPr/>
        </p:nvGrpSpPr>
        <p:grpSpPr>
          <a:xfrm>
            <a:off x="4810577" y="3513170"/>
            <a:ext cx="1497979" cy="141950"/>
            <a:chOff x="3542507" y="6176402"/>
            <a:chExt cx="2271731" cy="215271"/>
          </a:xfrm>
        </p:grpSpPr>
        <p:sp>
          <p:nvSpPr>
            <p:cNvPr id="10492" name="Google Shape;10492;p38"/>
            <p:cNvSpPr/>
            <p:nvPr/>
          </p:nvSpPr>
          <p:spPr>
            <a:xfrm>
              <a:off x="3542507" y="6176402"/>
              <a:ext cx="2271731" cy="215271"/>
            </a:xfrm>
            <a:custGeom>
              <a:rect b="b" l="l" r="r" t="t"/>
              <a:pathLst>
                <a:path extrusionOk="0" h="6942" w="73258">
                  <a:moveTo>
                    <a:pt x="6533" y="1"/>
                  </a:moveTo>
                  <a:cubicBezTo>
                    <a:pt x="5075" y="1"/>
                    <a:pt x="3617" y="53"/>
                    <a:pt x="2161" y="58"/>
                  </a:cubicBezTo>
                  <a:cubicBezTo>
                    <a:pt x="671" y="62"/>
                    <a:pt x="604" y="261"/>
                    <a:pt x="1295" y="1553"/>
                  </a:cubicBezTo>
                  <a:cubicBezTo>
                    <a:pt x="1591" y="1367"/>
                    <a:pt x="1908" y="1328"/>
                    <a:pt x="2229" y="1328"/>
                  </a:cubicBezTo>
                  <a:cubicBezTo>
                    <a:pt x="2461" y="1328"/>
                    <a:pt x="2696" y="1348"/>
                    <a:pt x="2926" y="1348"/>
                  </a:cubicBezTo>
                  <a:cubicBezTo>
                    <a:pt x="24669" y="1334"/>
                    <a:pt x="46415" y="1327"/>
                    <a:pt x="68158" y="1316"/>
                  </a:cubicBezTo>
                  <a:cubicBezTo>
                    <a:pt x="68533" y="1316"/>
                    <a:pt x="68909" y="1324"/>
                    <a:pt x="69284" y="1324"/>
                  </a:cubicBezTo>
                  <a:cubicBezTo>
                    <a:pt x="69910" y="1324"/>
                    <a:pt x="70535" y="1302"/>
                    <a:pt x="71157" y="1186"/>
                  </a:cubicBezTo>
                  <a:cubicBezTo>
                    <a:pt x="71274" y="1164"/>
                    <a:pt x="71392" y="1151"/>
                    <a:pt x="71510" y="1151"/>
                  </a:cubicBezTo>
                  <a:cubicBezTo>
                    <a:pt x="71722" y="1151"/>
                    <a:pt x="71932" y="1195"/>
                    <a:pt x="72129" y="1312"/>
                  </a:cubicBezTo>
                  <a:cubicBezTo>
                    <a:pt x="72533" y="1071"/>
                    <a:pt x="72918" y="809"/>
                    <a:pt x="73257" y="363"/>
                  </a:cubicBezTo>
                  <a:cubicBezTo>
                    <a:pt x="72936" y="242"/>
                    <a:pt x="72635" y="214"/>
                    <a:pt x="72345" y="214"/>
                  </a:cubicBezTo>
                  <a:cubicBezTo>
                    <a:pt x="72108" y="214"/>
                    <a:pt x="71879" y="233"/>
                    <a:pt x="71653" y="233"/>
                  </a:cubicBezTo>
                  <a:cubicBezTo>
                    <a:pt x="51827" y="227"/>
                    <a:pt x="32001" y="227"/>
                    <a:pt x="12174" y="226"/>
                  </a:cubicBezTo>
                  <a:cubicBezTo>
                    <a:pt x="11910" y="226"/>
                    <a:pt x="11645" y="230"/>
                    <a:pt x="11380" y="230"/>
                  </a:cubicBezTo>
                  <a:cubicBezTo>
                    <a:pt x="11013" y="230"/>
                    <a:pt x="10645" y="221"/>
                    <a:pt x="10282" y="180"/>
                  </a:cubicBezTo>
                  <a:cubicBezTo>
                    <a:pt x="9033" y="39"/>
                    <a:pt x="7783" y="1"/>
                    <a:pt x="6533" y="1"/>
                  </a:cubicBezTo>
                  <a:close/>
                  <a:moveTo>
                    <a:pt x="9012" y="1779"/>
                  </a:moveTo>
                  <a:cubicBezTo>
                    <a:pt x="8626" y="1779"/>
                    <a:pt x="8240" y="1787"/>
                    <a:pt x="7853" y="1804"/>
                  </a:cubicBezTo>
                  <a:cubicBezTo>
                    <a:pt x="6781" y="1851"/>
                    <a:pt x="5703" y="1780"/>
                    <a:pt x="4634" y="1947"/>
                  </a:cubicBezTo>
                  <a:cubicBezTo>
                    <a:pt x="4460" y="1974"/>
                    <a:pt x="4288" y="1985"/>
                    <a:pt x="4116" y="1985"/>
                  </a:cubicBezTo>
                  <a:cubicBezTo>
                    <a:pt x="3386" y="1985"/>
                    <a:pt x="2662" y="1789"/>
                    <a:pt x="1930" y="1789"/>
                  </a:cubicBezTo>
                  <a:cubicBezTo>
                    <a:pt x="1797" y="1789"/>
                    <a:pt x="1663" y="1796"/>
                    <a:pt x="1530" y="1811"/>
                  </a:cubicBezTo>
                  <a:cubicBezTo>
                    <a:pt x="2010" y="2466"/>
                    <a:pt x="1847" y="3021"/>
                    <a:pt x="1273" y="3516"/>
                  </a:cubicBezTo>
                  <a:cubicBezTo>
                    <a:pt x="4577" y="3531"/>
                    <a:pt x="7879" y="3567"/>
                    <a:pt x="11183" y="3567"/>
                  </a:cubicBezTo>
                  <a:cubicBezTo>
                    <a:pt x="11518" y="3567"/>
                    <a:pt x="11852" y="3567"/>
                    <a:pt x="12187" y="3566"/>
                  </a:cubicBezTo>
                  <a:cubicBezTo>
                    <a:pt x="12781" y="3564"/>
                    <a:pt x="13376" y="3563"/>
                    <a:pt x="13970" y="3563"/>
                  </a:cubicBezTo>
                  <a:cubicBezTo>
                    <a:pt x="23136" y="3563"/>
                    <a:pt x="32299" y="3752"/>
                    <a:pt x="41464" y="3857"/>
                  </a:cubicBezTo>
                  <a:cubicBezTo>
                    <a:pt x="47956" y="3933"/>
                    <a:pt x="54450" y="3855"/>
                    <a:pt x="60939" y="4046"/>
                  </a:cubicBezTo>
                  <a:cubicBezTo>
                    <a:pt x="63442" y="4119"/>
                    <a:pt x="65943" y="4200"/>
                    <a:pt x="68447" y="4200"/>
                  </a:cubicBezTo>
                  <a:cubicBezTo>
                    <a:pt x="68947" y="4200"/>
                    <a:pt x="69447" y="4197"/>
                    <a:pt x="69947" y="4189"/>
                  </a:cubicBezTo>
                  <a:cubicBezTo>
                    <a:pt x="69337" y="3490"/>
                    <a:pt x="69335" y="3488"/>
                    <a:pt x="69990" y="2956"/>
                  </a:cubicBezTo>
                  <a:cubicBezTo>
                    <a:pt x="70442" y="2591"/>
                    <a:pt x="70965" y="2306"/>
                    <a:pt x="71289" y="1795"/>
                  </a:cubicBezTo>
                  <a:cubicBezTo>
                    <a:pt x="67928" y="1791"/>
                    <a:pt x="64567" y="1784"/>
                    <a:pt x="61204" y="1784"/>
                  </a:cubicBezTo>
                  <a:cubicBezTo>
                    <a:pt x="60929" y="1784"/>
                    <a:pt x="60654" y="1784"/>
                    <a:pt x="60380" y="1784"/>
                  </a:cubicBezTo>
                  <a:cubicBezTo>
                    <a:pt x="50123" y="1786"/>
                    <a:pt x="39864" y="1794"/>
                    <a:pt x="29606" y="1794"/>
                  </a:cubicBezTo>
                  <a:cubicBezTo>
                    <a:pt x="26134" y="1794"/>
                    <a:pt x="22661" y="1794"/>
                    <a:pt x="19189" y="1791"/>
                  </a:cubicBezTo>
                  <a:cubicBezTo>
                    <a:pt x="19184" y="1791"/>
                    <a:pt x="19180" y="1791"/>
                    <a:pt x="19175" y="1791"/>
                  </a:cubicBezTo>
                  <a:cubicBezTo>
                    <a:pt x="17745" y="1791"/>
                    <a:pt x="16328" y="2000"/>
                    <a:pt x="14898" y="2000"/>
                  </a:cubicBezTo>
                  <a:cubicBezTo>
                    <a:pt x="14773" y="2000"/>
                    <a:pt x="14649" y="1998"/>
                    <a:pt x="14524" y="1995"/>
                  </a:cubicBezTo>
                  <a:cubicBezTo>
                    <a:pt x="12686" y="1945"/>
                    <a:pt x="10852" y="1779"/>
                    <a:pt x="9012" y="1779"/>
                  </a:cubicBezTo>
                  <a:close/>
                  <a:moveTo>
                    <a:pt x="848" y="3799"/>
                  </a:moveTo>
                  <a:cubicBezTo>
                    <a:pt x="562" y="4168"/>
                    <a:pt x="0" y="4535"/>
                    <a:pt x="352" y="5028"/>
                  </a:cubicBezTo>
                  <a:cubicBezTo>
                    <a:pt x="929" y="5838"/>
                    <a:pt x="1430" y="6681"/>
                    <a:pt x="2741" y="6695"/>
                  </a:cubicBezTo>
                  <a:cubicBezTo>
                    <a:pt x="10351" y="6777"/>
                    <a:pt x="17959" y="6728"/>
                    <a:pt x="25568" y="6827"/>
                  </a:cubicBezTo>
                  <a:cubicBezTo>
                    <a:pt x="32430" y="6917"/>
                    <a:pt x="39292" y="6941"/>
                    <a:pt x="46155" y="6941"/>
                  </a:cubicBezTo>
                  <a:cubicBezTo>
                    <a:pt x="54403" y="6941"/>
                    <a:pt x="62651" y="6906"/>
                    <a:pt x="70898" y="6906"/>
                  </a:cubicBezTo>
                  <a:cubicBezTo>
                    <a:pt x="71160" y="6906"/>
                    <a:pt x="71421" y="6906"/>
                    <a:pt x="71682" y="6906"/>
                  </a:cubicBezTo>
                  <a:cubicBezTo>
                    <a:pt x="71818" y="6906"/>
                    <a:pt x="71958" y="6921"/>
                    <a:pt x="72103" y="6921"/>
                  </a:cubicBezTo>
                  <a:cubicBezTo>
                    <a:pt x="72335" y="6921"/>
                    <a:pt x="72581" y="6882"/>
                    <a:pt x="72842" y="6679"/>
                  </a:cubicBezTo>
                  <a:cubicBezTo>
                    <a:pt x="72076" y="5996"/>
                    <a:pt x="71344" y="5341"/>
                    <a:pt x="70611" y="4685"/>
                  </a:cubicBezTo>
                  <a:cubicBezTo>
                    <a:pt x="70354" y="4884"/>
                    <a:pt x="70063" y="4911"/>
                    <a:pt x="69767" y="4911"/>
                  </a:cubicBezTo>
                  <a:cubicBezTo>
                    <a:pt x="69656" y="4911"/>
                    <a:pt x="69544" y="4908"/>
                    <a:pt x="69433" y="4908"/>
                  </a:cubicBezTo>
                  <a:cubicBezTo>
                    <a:pt x="69359" y="4907"/>
                    <a:pt x="69285" y="4907"/>
                    <a:pt x="69211" y="4907"/>
                  </a:cubicBezTo>
                  <a:cubicBezTo>
                    <a:pt x="66850" y="4907"/>
                    <a:pt x="64486" y="4945"/>
                    <a:pt x="62123" y="4945"/>
                  </a:cubicBezTo>
                  <a:cubicBezTo>
                    <a:pt x="60405" y="4945"/>
                    <a:pt x="58688" y="4925"/>
                    <a:pt x="56973" y="4856"/>
                  </a:cubicBezTo>
                  <a:cubicBezTo>
                    <a:pt x="54056" y="4737"/>
                    <a:pt x="51138" y="4710"/>
                    <a:pt x="48220" y="4710"/>
                  </a:cubicBezTo>
                  <a:cubicBezTo>
                    <a:pt x="45920" y="4710"/>
                    <a:pt x="43620" y="4727"/>
                    <a:pt x="41321" y="4727"/>
                  </a:cubicBezTo>
                  <a:cubicBezTo>
                    <a:pt x="38865" y="4727"/>
                    <a:pt x="36410" y="4708"/>
                    <a:pt x="33956" y="4631"/>
                  </a:cubicBezTo>
                  <a:cubicBezTo>
                    <a:pt x="26764" y="4407"/>
                    <a:pt x="19571" y="4624"/>
                    <a:pt x="12386" y="4391"/>
                  </a:cubicBezTo>
                  <a:cubicBezTo>
                    <a:pt x="8976" y="4280"/>
                    <a:pt x="5570" y="4336"/>
                    <a:pt x="2162" y="4218"/>
                  </a:cubicBezTo>
                  <a:cubicBezTo>
                    <a:pt x="1685" y="4201"/>
                    <a:pt x="1183" y="4264"/>
                    <a:pt x="848" y="379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38"/>
            <p:cNvSpPr/>
            <p:nvPr/>
          </p:nvSpPr>
          <p:spPr>
            <a:xfrm>
              <a:off x="3568803" y="6212094"/>
              <a:ext cx="2210393" cy="117621"/>
            </a:xfrm>
            <a:custGeom>
              <a:rect b="b" l="l" r="r" t="t"/>
              <a:pathLst>
                <a:path extrusionOk="0" h="3793" w="71280">
                  <a:moveTo>
                    <a:pt x="70660" y="1"/>
                  </a:moveTo>
                  <a:cubicBezTo>
                    <a:pt x="70543" y="1"/>
                    <a:pt x="70425" y="14"/>
                    <a:pt x="70308" y="36"/>
                  </a:cubicBezTo>
                  <a:cubicBezTo>
                    <a:pt x="69678" y="153"/>
                    <a:pt x="69045" y="173"/>
                    <a:pt x="68412" y="173"/>
                  </a:cubicBezTo>
                  <a:cubicBezTo>
                    <a:pt x="68057" y="173"/>
                    <a:pt x="67703" y="167"/>
                    <a:pt x="67349" y="167"/>
                  </a:cubicBezTo>
                  <a:cubicBezTo>
                    <a:pt x="67335" y="167"/>
                    <a:pt x="67322" y="167"/>
                    <a:pt x="67309" y="167"/>
                  </a:cubicBezTo>
                  <a:cubicBezTo>
                    <a:pt x="45566" y="178"/>
                    <a:pt x="23820" y="184"/>
                    <a:pt x="2077" y="198"/>
                  </a:cubicBezTo>
                  <a:cubicBezTo>
                    <a:pt x="1847" y="198"/>
                    <a:pt x="1613" y="178"/>
                    <a:pt x="1381" y="178"/>
                  </a:cubicBezTo>
                  <a:cubicBezTo>
                    <a:pt x="1060" y="178"/>
                    <a:pt x="743" y="217"/>
                    <a:pt x="445" y="403"/>
                  </a:cubicBezTo>
                  <a:cubicBezTo>
                    <a:pt x="523" y="491"/>
                    <a:pt x="602" y="577"/>
                    <a:pt x="679" y="664"/>
                  </a:cubicBezTo>
                  <a:cubicBezTo>
                    <a:pt x="810" y="650"/>
                    <a:pt x="941" y="644"/>
                    <a:pt x="1071" y="644"/>
                  </a:cubicBezTo>
                  <a:cubicBezTo>
                    <a:pt x="1805" y="644"/>
                    <a:pt x="2531" y="840"/>
                    <a:pt x="3263" y="840"/>
                  </a:cubicBezTo>
                  <a:cubicBezTo>
                    <a:pt x="3436" y="840"/>
                    <a:pt x="3609" y="829"/>
                    <a:pt x="3783" y="802"/>
                  </a:cubicBezTo>
                  <a:cubicBezTo>
                    <a:pt x="4854" y="634"/>
                    <a:pt x="5929" y="704"/>
                    <a:pt x="7003" y="659"/>
                  </a:cubicBezTo>
                  <a:cubicBezTo>
                    <a:pt x="7389" y="641"/>
                    <a:pt x="7775" y="634"/>
                    <a:pt x="8161" y="634"/>
                  </a:cubicBezTo>
                  <a:cubicBezTo>
                    <a:pt x="10001" y="634"/>
                    <a:pt x="11834" y="800"/>
                    <a:pt x="13672" y="849"/>
                  </a:cubicBezTo>
                  <a:cubicBezTo>
                    <a:pt x="13796" y="853"/>
                    <a:pt x="13921" y="854"/>
                    <a:pt x="14045" y="854"/>
                  </a:cubicBezTo>
                  <a:cubicBezTo>
                    <a:pt x="15476" y="854"/>
                    <a:pt x="16894" y="646"/>
                    <a:pt x="18323" y="646"/>
                  </a:cubicBezTo>
                  <a:cubicBezTo>
                    <a:pt x="18327" y="646"/>
                    <a:pt x="18332" y="646"/>
                    <a:pt x="18336" y="646"/>
                  </a:cubicBezTo>
                  <a:cubicBezTo>
                    <a:pt x="21679" y="648"/>
                    <a:pt x="25022" y="649"/>
                    <a:pt x="28365" y="649"/>
                  </a:cubicBezTo>
                  <a:cubicBezTo>
                    <a:pt x="38753" y="649"/>
                    <a:pt x="49141" y="641"/>
                    <a:pt x="59529" y="639"/>
                  </a:cubicBezTo>
                  <a:cubicBezTo>
                    <a:pt x="59805" y="638"/>
                    <a:pt x="60081" y="638"/>
                    <a:pt x="60357" y="638"/>
                  </a:cubicBezTo>
                  <a:cubicBezTo>
                    <a:pt x="63717" y="638"/>
                    <a:pt x="67079" y="646"/>
                    <a:pt x="70438" y="649"/>
                  </a:cubicBezTo>
                  <a:cubicBezTo>
                    <a:pt x="70778" y="583"/>
                    <a:pt x="71025" y="362"/>
                    <a:pt x="71280" y="163"/>
                  </a:cubicBezTo>
                  <a:cubicBezTo>
                    <a:pt x="71082" y="45"/>
                    <a:pt x="70872" y="1"/>
                    <a:pt x="70660" y="1"/>
                  </a:cubicBezTo>
                  <a:close/>
                  <a:moveTo>
                    <a:pt x="424" y="2365"/>
                  </a:moveTo>
                  <a:cubicBezTo>
                    <a:pt x="285" y="2458"/>
                    <a:pt x="143" y="2552"/>
                    <a:pt x="1" y="2647"/>
                  </a:cubicBezTo>
                  <a:cubicBezTo>
                    <a:pt x="336" y="3111"/>
                    <a:pt x="838" y="3048"/>
                    <a:pt x="1317" y="3064"/>
                  </a:cubicBezTo>
                  <a:cubicBezTo>
                    <a:pt x="4723" y="3183"/>
                    <a:pt x="8129" y="3127"/>
                    <a:pt x="11540" y="3239"/>
                  </a:cubicBezTo>
                  <a:cubicBezTo>
                    <a:pt x="18725" y="3471"/>
                    <a:pt x="25919" y="3255"/>
                    <a:pt x="33109" y="3478"/>
                  </a:cubicBezTo>
                  <a:cubicBezTo>
                    <a:pt x="35560" y="3555"/>
                    <a:pt x="38012" y="3574"/>
                    <a:pt x="40465" y="3574"/>
                  </a:cubicBezTo>
                  <a:cubicBezTo>
                    <a:pt x="42779" y="3574"/>
                    <a:pt x="45093" y="3557"/>
                    <a:pt x="47408" y="3557"/>
                  </a:cubicBezTo>
                  <a:cubicBezTo>
                    <a:pt x="50314" y="3557"/>
                    <a:pt x="53221" y="3584"/>
                    <a:pt x="56127" y="3702"/>
                  </a:cubicBezTo>
                  <a:cubicBezTo>
                    <a:pt x="57843" y="3772"/>
                    <a:pt x="59562" y="3792"/>
                    <a:pt x="61280" y="3792"/>
                  </a:cubicBezTo>
                  <a:cubicBezTo>
                    <a:pt x="63618" y="3792"/>
                    <a:pt x="65958" y="3755"/>
                    <a:pt x="68296" y="3755"/>
                  </a:cubicBezTo>
                  <a:cubicBezTo>
                    <a:pt x="68393" y="3755"/>
                    <a:pt x="68490" y="3755"/>
                    <a:pt x="68587" y="3755"/>
                  </a:cubicBezTo>
                  <a:cubicBezTo>
                    <a:pt x="68698" y="3755"/>
                    <a:pt x="68809" y="3759"/>
                    <a:pt x="68920" y="3759"/>
                  </a:cubicBezTo>
                  <a:cubicBezTo>
                    <a:pt x="69214" y="3759"/>
                    <a:pt x="69505" y="3732"/>
                    <a:pt x="69763" y="3533"/>
                  </a:cubicBezTo>
                  <a:cubicBezTo>
                    <a:pt x="69542" y="3368"/>
                    <a:pt x="69320" y="3203"/>
                    <a:pt x="69099" y="3038"/>
                  </a:cubicBezTo>
                  <a:cubicBezTo>
                    <a:pt x="68599" y="3046"/>
                    <a:pt x="68099" y="3049"/>
                    <a:pt x="67599" y="3049"/>
                  </a:cubicBezTo>
                  <a:cubicBezTo>
                    <a:pt x="65096" y="3049"/>
                    <a:pt x="62594" y="2968"/>
                    <a:pt x="60089" y="2895"/>
                  </a:cubicBezTo>
                  <a:cubicBezTo>
                    <a:pt x="53601" y="2704"/>
                    <a:pt x="47107" y="2782"/>
                    <a:pt x="40614" y="2706"/>
                  </a:cubicBezTo>
                  <a:cubicBezTo>
                    <a:pt x="31450" y="2601"/>
                    <a:pt x="22286" y="2412"/>
                    <a:pt x="13120" y="2412"/>
                  </a:cubicBezTo>
                  <a:cubicBezTo>
                    <a:pt x="12526" y="2412"/>
                    <a:pt x="11932" y="2413"/>
                    <a:pt x="11338" y="2415"/>
                  </a:cubicBezTo>
                  <a:cubicBezTo>
                    <a:pt x="11003" y="2416"/>
                    <a:pt x="10668" y="2416"/>
                    <a:pt x="10333" y="2416"/>
                  </a:cubicBezTo>
                  <a:cubicBezTo>
                    <a:pt x="7030" y="2416"/>
                    <a:pt x="3728" y="2380"/>
                    <a:pt x="424" y="23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4" name="Google Shape;10494;p38"/>
          <p:cNvGrpSpPr/>
          <p:nvPr/>
        </p:nvGrpSpPr>
        <p:grpSpPr>
          <a:xfrm>
            <a:off x="6790663" y="2571741"/>
            <a:ext cx="1557933" cy="401149"/>
            <a:chOff x="3500924" y="7849167"/>
            <a:chExt cx="2362652" cy="608354"/>
          </a:xfrm>
        </p:grpSpPr>
        <p:sp>
          <p:nvSpPr>
            <p:cNvPr id="10495" name="Google Shape;10495;p38"/>
            <p:cNvSpPr/>
            <p:nvPr/>
          </p:nvSpPr>
          <p:spPr>
            <a:xfrm>
              <a:off x="5340549" y="8422808"/>
              <a:ext cx="19164" cy="34545"/>
            </a:xfrm>
            <a:custGeom>
              <a:rect b="b" l="l" r="r" t="t"/>
              <a:pathLst>
                <a:path extrusionOk="0" h="1114" w="618">
                  <a:moveTo>
                    <a:pt x="139" y="0"/>
                  </a:moveTo>
                  <a:cubicBezTo>
                    <a:pt x="59" y="396"/>
                    <a:pt x="36" y="768"/>
                    <a:pt x="0" y="1114"/>
                  </a:cubicBezTo>
                  <a:lnTo>
                    <a:pt x="618" y="1114"/>
                  </a:lnTo>
                  <a:cubicBezTo>
                    <a:pt x="479" y="804"/>
                    <a:pt x="341" y="446"/>
                    <a:pt x="139" y="0"/>
                  </a:cubicBezTo>
                  <a:close/>
                </a:path>
              </a:pathLst>
            </a:custGeom>
            <a:solidFill>
              <a:srgbClr val="869C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38"/>
            <p:cNvSpPr/>
            <p:nvPr/>
          </p:nvSpPr>
          <p:spPr>
            <a:xfrm>
              <a:off x="3500924" y="7849198"/>
              <a:ext cx="2362652" cy="608168"/>
            </a:xfrm>
            <a:custGeom>
              <a:rect b="b" l="l" r="r" t="t"/>
              <a:pathLst>
                <a:path extrusionOk="0" h="19612" w="76190">
                  <a:moveTo>
                    <a:pt x="39697" y="2985"/>
                  </a:moveTo>
                  <a:cubicBezTo>
                    <a:pt x="40020" y="2985"/>
                    <a:pt x="40164" y="3302"/>
                    <a:pt x="40284" y="3569"/>
                  </a:cubicBezTo>
                  <a:cubicBezTo>
                    <a:pt x="40481" y="4008"/>
                    <a:pt x="40637" y="4465"/>
                    <a:pt x="40800" y="4918"/>
                  </a:cubicBezTo>
                  <a:cubicBezTo>
                    <a:pt x="40884" y="5154"/>
                    <a:pt x="40911" y="5420"/>
                    <a:pt x="41206" y="5605"/>
                  </a:cubicBezTo>
                  <a:cubicBezTo>
                    <a:pt x="41242" y="5140"/>
                    <a:pt x="41275" y="4709"/>
                    <a:pt x="41312" y="4276"/>
                  </a:cubicBezTo>
                  <a:cubicBezTo>
                    <a:pt x="41335" y="4005"/>
                    <a:pt x="41403" y="3739"/>
                    <a:pt x="41719" y="3692"/>
                  </a:cubicBezTo>
                  <a:cubicBezTo>
                    <a:pt x="41747" y="3688"/>
                    <a:pt x="41773" y="3686"/>
                    <a:pt x="41798" y="3686"/>
                  </a:cubicBezTo>
                  <a:cubicBezTo>
                    <a:pt x="42058" y="3686"/>
                    <a:pt x="42218" y="3885"/>
                    <a:pt x="42298" y="4115"/>
                  </a:cubicBezTo>
                  <a:cubicBezTo>
                    <a:pt x="42515" y="4746"/>
                    <a:pt x="42696" y="5390"/>
                    <a:pt x="42903" y="6025"/>
                  </a:cubicBezTo>
                  <a:cubicBezTo>
                    <a:pt x="42972" y="6230"/>
                    <a:pt x="43004" y="6463"/>
                    <a:pt x="43262" y="6627"/>
                  </a:cubicBezTo>
                  <a:cubicBezTo>
                    <a:pt x="43583" y="6290"/>
                    <a:pt x="43424" y="5861"/>
                    <a:pt x="43471" y="5483"/>
                  </a:cubicBezTo>
                  <a:cubicBezTo>
                    <a:pt x="43511" y="5182"/>
                    <a:pt x="43533" y="4858"/>
                    <a:pt x="43844" y="4724"/>
                  </a:cubicBezTo>
                  <a:cubicBezTo>
                    <a:pt x="43916" y="4694"/>
                    <a:pt x="43983" y="4680"/>
                    <a:pt x="44047" y="4680"/>
                  </a:cubicBezTo>
                  <a:cubicBezTo>
                    <a:pt x="44275" y="4680"/>
                    <a:pt x="44455" y="4854"/>
                    <a:pt x="44594" y="5053"/>
                  </a:cubicBezTo>
                  <a:cubicBezTo>
                    <a:pt x="44822" y="5379"/>
                    <a:pt x="45108" y="5574"/>
                    <a:pt x="45514" y="5590"/>
                  </a:cubicBezTo>
                  <a:cubicBezTo>
                    <a:pt x="45713" y="5597"/>
                    <a:pt x="45887" y="5685"/>
                    <a:pt x="45907" y="5904"/>
                  </a:cubicBezTo>
                  <a:cubicBezTo>
                    <a:pt x="45930" y="6156"/>
                    <a:pt x="45769" y="6314"/>
                    <a:pt x="45554" y="6415"/>
                  </a:cubicBezTo>
                  <a:cubicBezTo>
                    <a:pt x="45487" y="6445"/>
                    <a:pt x="45408" y="6443"/>
                    <a:pt x="45339" y="6469"/>
                  </a:cubicBezTo>
                  <a:cubicBezTo>
                    <a:pt x="45290" y="6487"/>
                    <a:pt x="45240" y="6494"/>
                    <a:pt x="45188" y="6494"/>
                  </a:cubicBezTo>
                  <a:cubicBezTo>
                    <a:pt x="45012" y="6494"/>
                    <a:pt x="44823" y="6415"/>
                    <a:pt x="44651" y="6415"/>
                  </a:cubicBezTo>
                  <a:cubicBezTo>
                    <a:pt x="44524" y="6415"/>
                    <a:pt x="44406" y="6458"/>
                    <a:pt x="44310" y="6609"/>
                  </a:cubicBezTo>
                  <a:cubicBezTo>
                    <a:pt x="44106" y="6935"/>
                    <a:pt x="44238" y="7339"/>
                    <a:pt x="44172" y="7702"/>
                  </a:cubicBezTo>
                  <a:cubicBezTo>
                    <a:pt x="44138" y="7882"/>
                    <a:pt x="44102" y="8067"/>
                    <a:pt x="44039" y="8239"/>
                  </a:cubicBezTo>
                  <a:cubicBezTo>
                    <a:pt x="43939" y="8519"/>
                    <a:pt x="43828" y="8810"/>
                    <a:pt x="43475" y="8859"/>
                  </a:cubicBezTo>
                  <a:cubicBezTo>
                    <a:pt x="43443" y="8863"/>
                    <a:pt x="43411" y="8866"/>
                    <a:pt x="43381" y="8866"/>
                  </a:cubicBezTo>
                  <a:cubicBezTo>
                    <a:pt x="43086" y="8866"/>
                    <a:pt x="42905" y="8655"/>
                    <a:pt x="42767" y="8419"/>
                  </a:cubicBezTo>
                  <a:cubicBezTo>
                    <a:pt x="42567" y="8075"/>
                    <a:pt x="42400" y="7710"/>
                    <a:pt x="42218" y="7355"/>
                  </a:cubicBezTo>
                  <a:cubicBezTo>
                    <a:pt x="42116" y="7411"/>
                    <a:pt x="42020" y="7432"/>
                    <a:pt x="42007" y="7477"/>
                  </a:cubicBezTo>
                  <a:cubicBezTo>
                    <a:pt x="41893" y="7870"/>
                    <a:pt x="41824" y="8340"/>
                    <a:pt x="41299" y="8341"/>
                  </a:cubicBezTo>
                  <a:cubicBezTo>
                    <a:pt x="41298" y="8341"/>
                    <a:pt x="41298" y="8341"/>
                    <a:pt x="41297" y="8341"/>
                  </a:cubicBezTo>
                  <a:cubicBezTo>
                    <a:pt x="40789" y="8341"/>
                    <a:pt x="40680" y="7883"/>
                    <a:pt x="40547" y="7498"/>
                  </a:cubicBezTo>
                  <a:cubicBezTo>
                    <a:pt x="40390" y="7047"/>
                    <a:pt x="40250" y="6591"/>
                    <a:pt x="40082" y="6076"/>
                  </a:cubicBezTo>
                  <a:cubicBezTo>
                    <a:pt x="39695" y="6318"/>
                    <a:pt x="39784" y="6671"/>
                    <a:pt x="39727" y="6968"/>
                  </a:cubicBezTo>
                  <a:cubicBezTo>
                    <a:pt x="39649" y="7372"/>
                    <a:pt x="39589" y="7827"/>
                    <a:pt x="39070" y="7875"/>
                  </a:cubicBezTo>
                  <a:cubicBezTo>
                    <a:pt x="39047" y="7877"/>
                    <a:pt x="39025" y="7879"/>
                    <a:pt x="39004" y="7879"/>
                  </a:cubicBezTo>
                  <a:cubicBezTo>
                    <a:pt x="38595" y="7879"/>
                    <a:pt x="38462" y="7500"/>
                    <a:pt x="38326" y="7171"/>
                  </a:cubicBezTo>
                  <a:cubicBezTo>
                    <a:pt x="38186" y="6830"/>
                    <a:pt x="38052" y="6485"/>
                    <a:pt x="37872" y="6026"/>
                  </a:cubicBezTo>
                  <a:cubicBezTo>
                    <a:pt x="37586" y="6370"/>
                    <a:pt x="37692" y="6701"/>
                    <a:pt x="37678" y="6989"/>
                  </a:cubicBezTo>
                  <a:cubicBezTo>
                    <a:pt x="37659" y="7326"/>
                    <a:pt x="37635" y="7659"/>
                    <a:pt x="37493" y="7967"/>
                  </a:cubicBezTo>
                  <a:cubicBezTo>
                    <a:pt x="37348" y="8281"/>
                    <a:pt x="37144" y="8445"/>
                    <a:pt x="36929" y="8445"/>
                  </a:cubicBezTo>
                  <a:cubicBezTo>
                    <a:pt x="36749" y="8445"/>
                    <a:pt x="36562" y="8331"/>
                    <a:pt x="36394" y="8096"/>
                  </a:cubicBezTo>
                  <a:cubicBezTo>
                    <a:pt x="35870" y="7365"/>
                    <a:pt x="35601" y="6506"/>
                    <a:pt x="35313" y="5663"/>
                  </a:cubicBezTo>
                  <a:cubicBezTo>
                    <a:pt x="35192" y="5315"/>
                    <a:pt x="35105" y="4952"/>
                    <a:pt x="35043" y="4588"/>
                  </a:cubicBezTo>
                  <a:cubicBezTo>
                    <a:pt x="35003" y="4362"/>
                    <a:pt x="35076" y="4112"/>
                    <a:pt x="35350" y="4084"/>
                  </a:cubicBezTo>
                  <a:cubicBezTo>
                    <a:pt x="35361" y="4082"/>
                    <a:pt x="35372" y="4082"/>
                    <a:pt x="35383" y="4082"/>
                  </a:cubicBezTo>
                  <a:cubicBezTo>
                    <a:pt x="35568" y="4082"/>
                    <a:pt x="35664" y="4255"/>
                    <a:pt x="35713" y="4438"/>
                  </a:cubicBezTo>
                  <a:cubicBezTo>
                    <a:pt x="35916" y="5190"/>
                    <a:pt x="36216" y="5903"/>
                    <a:pt x="36551" y="6599"/>
                  </a:cubicBezTo>
                  <a:cubicBezTo>
                    <a:pt x="36647" y="6591"/>
                    <a:pt x="36746" y="6581"/>
                    <a:pt x="36844" y="6572"/>
                  </a:cubicBezTo>
                  <a:cubicBezTo>
                    <a:pt x="36844" y="5769"/>
                    <a:pt x="36822" y="4967"/>
                    <a:pt x="36854" y="4165"/>
                  </a:cubicBezTo>
                  <a:cubicBezTo>
                    <a:pt x="36868" y="3798"/>
                    <a:pt x="36660" y="3248"/>
                    <a:pt x="37239" y="3157"/>
                  </a:cubicBezTo>
                  <a:cubicBezTo>
                    <a:pt x="37276" y="3152"/>
                    <a:pt x="37310" y="3149"/>
                    <a:pt x="37343" y="3149"/>
                  </a:cubicBezTo>
                  <a:cubicBezTo>
                    <a:pt x="37766" y="3149"/>
                    <a:pt x="37869" y="3629"/>
                    <a:pt x="38038" y="3949"/>
                  </a:cubicBezTo>
                  <a:cubicBezTo>
                    <a:pt x="38263" y="4369"/>
                    <a:pt x="38451" y="4806"/>
                    <a:pt x="38651" y="5230"/>
                  </a:cubicBezTo>
                  <a:cubicBezTo>
                    <a:pt x="39049" y="5088"/>
                    <a:pt x="38977" y="4800"/>
                    <a:pt x="39001" y="4558"/>
                  </a:cubicBezTo>
                  <a:cubicBezTo>
                    <a:pt x="39027" y="4300"/>
                    <a:pt x="39037" y="4041"/>
                    <a:pt x="39060" y="3782"/>
                  </a:cubicBezTo>
                  <a:cubicBezTo>
                    <a:pt x="39090" y="3430"/>
                    <a:pt x="39199" y="3083"/>
                    <a:pt x="39570" y="3000"/>
                  </a:cubicBezTo>
                  <a:cubicBezTo>
                    <a:pt x="39616" y="2990"/>
                    <a:pt x="39658" y="2985"/>
                    <a:pt x="39697" y="2985"/>
                  </a:cubicBezTo>
                  <a:close/>
                  <a:moveTo>
                    <a:pt x="11302" y="1"/>
                  </a:moveTo>
                  <a:cubicBezTo>
                    <a:pt x="11452" y="273"/>
                    <a:pt x="11609" y="553"/>
                    <a:pt x="11778" y="858"/>
                  </a:cubicBezTo>
                  <a:cubicBezTo>
                    <a:pt x="12083" y="397"/>
                    <a:pt x="12418" y="206"/>
                    <a:pt x="12777" y="206"/>
                  </a:cubicBezTo>
                  <a:cubicBezTo>
                    <a:pt x="13047" y="206"/>
                    <a:pt x="13331" y="314"/>
                    <a:pt x="13624" y="495"/>
                  </a:cubicBezTo>
                  <a:cubicBezTo>
                    <a:pt x="13743" y="570"/>
                    <a:pt x="13909" y="567"/>
                    <a:pt x="14053" y="601"/>
                  </a:cubicBezTo>
                  <a:cubicBezTo>
                    <a:pt x="14288" y="659"/>
                    <a:pt x="14656" y="570"/>
                    <a:pt x="14663" y="923"/>
                  </a:cubicBezTo>
                  <a:cubicBezTo>
                    <a:pt x="14671" y="1284"/>
                    <a:pt x="14304" y="1338"/>
                    <a:pt x="14026" y="1430"/>
                  </a:cubicBezTo>
                  <a:cubicBezTo>
                    <a:pt x="13943" y="1457"/>
                    <a:pt x="13861" y="1469"/>
                    <a:pt x="13781" y="1469"/>
                  </a:cubicBezTo>
                  <a:cubicBezTo>
                    <a:pt x="13642" y="1469"/>
                    <a:pt x="13506" y="1432"/>
                    <a:pt x="13379" y="1367"/>
                  </a:cubicBezTo>
                  <a:cubicBezTo>
                    <a:pt x="13236" y="1292"/>
                    <a:pt x="13112" y="1253"/>
                    <a:pt x="13001" y="1253"/>
                  </a:cubicBezTo>
                  <a:cubicBezTo>
                    <a:pt x="12805" y="1253"/>
                    <a:pt x="12646" y="1373"/>
                    <a:pt x="12480" y="1634"/>
                  </a:cubicBezTo>
                  <a:cubicBezTo>
                    <a:pt x="12242" y="2006"/>
                    <a:pt x="12155" y="2073"/>
                    <a:pt x="11742" y="2073"/>
                  </a:cubicBezTo>
                  <a:cubicBezTo>
                    <a:pt x="11614" y="2073"/>
                    <a:pt x="11455" y="2067"/>
                    <a:pt x="11252" y="2061"/>
                  </a:cubicBezTo>
                  <a:lnTo>
                    <a:pt x="11252" y="2061"/>
                  </a:lnTo>
                  <a:cubicBezTo>
                    <a:pt x="11078" y="2491"/>
                    <a:pt x="11287" y="2940"/>
                    <a:pt x="11187" y="3377"/>
                  </a:cubicBezTo>
                  <a:cubicBezTo>
                    <a:pt x="11127" y="3641"/>
                    <a:pt x="11048" y="3883"/>
                    <a:pt x="10753" y="3960"/>
                  </a:cubicBezTo>
                  <a:cubicBezTo>
                    <a:pt x="10694" y="3975"/>
                    <a:pt x="10638" y="3982"/>
                    <a:pt x="10585" y="3982"/>
                  </a:cubicBezTo>
                  <a:cubicBezTo>
                    <a:pt x="10377" y="3982"/>
                    <a:pt x="10206" y="3875"/>
                    <a:pt x="10072" y="3698"/>
                  </a:cubicBezTo>
                  <a:cubicBezTo>
                    <a:pt x="9831" y="3383"/>
                    <a:pt x="9603" y="3059"/>
                    <a:pt x="9369" y="2736"/>
                  </a:cubicBezTo>
                  <a:cubicBezTo>
                    <a:pt x="9299" y="2799"/>
                    <a:pt x="9263" y="2816"/>
                    <a:pt x="9255" y="2842"/>
                  </a:cubicBezTo>
                  <a:cubicBezTo>
                    <a:pt x="9133" y="3203"/>
                    <a:pt x="9386" y="3762"/>
                    <a:pt x="8872" y="3904"/>
                  </a:cubicBezTo>
                  <a:cubicBezTo>
                    <a:pt x="8822" y="3918"/>
                    <a:pt x="8776" y="3924"/>
                    <a:pt x="8734" y="3924"/>
                  </a:cubicBezTo>
                  <a:cubicBezTo>
                    <a:pt x="8357" y="3924"/>
                    <a:pt x="8242" y="3432"/>
                    <a:pt x="7972" y="3219"/>
                  </a:cubicBezTo>
                  <a:cubicBezTo>
                    <a:pt x="6896" y="2370"/>
                    <a:pt x="6432" y="1205"/>
                    <a:pt x="6032" y="5"/>
                  </a:cubicBezTo>
                  <a:lnTo>
                    <a:pt x="2455" y="5"/>
                  </a:lnTo>
                  <a:cubicBezTo>
                    <a:pt x="2692" y="219"/>
                    <a:pt x="2915" y="419"/>
                    <a:pt x="3143" y="614"/>
                  </a:cubicBezTo>
                  <a:cubicBezTo>
                    <a:pt x="3943" y="1304"/>
                    <a:pt x="3953" y="1390"/>
                    <a:pt x="3244" y="2193"/>
                  </a:cubicBezTo>
                  <a:cubicBezTo>
                    <a:pt x="2557" y="2971"/>
                    <a:pt x="1865" y="3741"/>
                    <a:pt x="1189" y="4529"/>
                  </a:cubicBezTo>
                  <a:cubicBezTo>
                    <a:pt x="606" y="5215"/>
                    <a:pt x="616" y="5253"/>
                    <a:pt x="1330" y="5835"/>
                  </a:cubicBezTo>
                  <a:cubicBezTo>
                    <a:pt x="1760" y="6187"/>
                    <a:pt x="2193" y="6536"/>
                    <a:pt x="2639" y="6868"/>
                  </a:cubicBezTo>
                  <a:cubicBezTo>
                    <a:pt x="3037" y="7166"/>
                    <a:pt x="3014" y="7429"/>
                    <a:pt x="2664" y="7756"/>
                  </a:cubicBezTo>
                  <a:cubicBezTo>
                    <a:pt x="2124" y="8264"/>
                    <a:pt x="1615" y="8803"/>
                    <a:pt x="1085" y="9322"/>
                  </a:cubicBezTo>
                  <a:cubicBezTo>
                    <a:pt x="140" y="10242"/>
                    <a:pt x="161" y="10199"/>
                    <a:pt x="1270" y="10806"/>
                  </a:cubicBezTo>
                  <a:cubicBezTo>
                    <a:pt x="2137" y="11280"/>
                    <a:pt x="3069" y="11653"/>
                    <a:pt x="3850" y="12282"/>
                  </a:cubicBezTo>
                  <a:cubicBezTo>
                    <a:pt x="4108" y="12627"/>
                    <a:pt x="4372" y="12742"/>
                    <a:pt x="4638" y="12742"/>
                  </a:cubicBezTo>
                  <a:cubicBezTo>
                    <a:pt x="5162" y="12742"/>
                    <a:pt x="5697" y="12298"/>
                    <a:pt x="6225" y="12269"/>
                  </a:cubicBezTo>
                  <a:lnTo>
                    <a:pt x="6225" y="12269"/>
                  </a:lnTo>
                  <a:cubicBezTo>
                    <a:pt x="6108" y="13149"/>
                    <a:pt x="5473" y="13849"/>
                    <a:pt x="4763" y="13941"/>
                  </a:cubicBezTo>
                  <a:cubicBezTo>
                    <a:pt x="4715" y="13947"/>
                    <a:pt x="4668" y="13950"/>
                    <a:pt x="4620" y="13950"/>
                  </a:cubicBezTo>
                  <a:cubicBezTo>
                    <a:pt x="4027" y="13950"/>
                    <a:pt x="3477" y="13476"/>
                    <a:pt x="3209" y="12716"/>
                  </a:cubicBezTo>
                  <a:cubicBezTo>
                    <a:pt x="2898" y="12934"/>
                    <a:pt x="2584" y="13151"/>
                    <a:pt x="2273" y="13367"/>
                  </a:cubicBezTo>
                  <a:cubicBezTo>
                    <a:pt x="2369" y="13588"/>
                    <a:pt x="2323" y="13809"/>
                    <a:pt x="2246" y="14018"/>
                  </a:cubicBezTo>
                  <a:cubicBezTo>
                    <a:pt x="2059" y="14524"/>
                    <a:pt x="1860" y="14760"/>
                    <a:pt x="1541" y="14760"/>
                  </a:cubicBezTo>
                  <a:cubicBezTo>
                    <a:pt x="1334" y="14760"/>
                    <a:pt x="1077" y="14660"/>
                    <a:pt x="741" y="14470"/>
                  </a:cubicBezTo>
                  <a:cubicBezTo>
                    <a:pt x="32" y="14937"/>
                    <a:pt x="1" y="15056"/>
                    <a:pt x="561" y="15443"/>
                  </a:cubicBezTo>
                  <a:cubicBezTo>
                    <a:pt x="1386" y="16011"/>
                    <a:pt x="2242" y="16533"/>
                    <a:pt x="3072" y="17095"/>
                  </a:cubicBezTo>
                  <a:cubicBezTo>
                    <a:pt x="3814" y="17598"/>
                    <a:pt x="3811" y="17624"/>
                    <a:pt x="3222" y="18241"/>
                  </a:cubicBezTo>
                  <a:cubicBezTo>
                    <a:pt x="2812" y="18672"/>
                    <a:pt x="2375" y="19073"/>
                    <a:pt x="1969" y="19509"/>
                  </a:cubicBezTo>
                  <a:cubicBezTo>
                    <a:pt x="1936" y="19545"/>
                    <a:pt x="1900" y="19579"/>
                    <a:pt x="1862" y="19612"/>
                  </a:cubicBezTo>
                  <a:lnTo>
                    <a:pt x="14239" y="19612"/>
                  </a:lnTo>
                  <a:cubicBezTo>
                    <a:pt x="14010" y="18813"/>
                    <a:pt x="13739" y="18025"/>
                    <a:pt x="13505" y="17225"/>
                  </a:cubicBezTo>
                  <a:cubicBezTo>
                    <a:pt x="13333" y="16642"/>
                    <a:pt x="13352" y="16071"/>
                    <a:pt x="13634" y="15502"/>
                  </a:cubicBezTo>
                  <a:cubicBezTo>
                    <a:pt x="13739" y="15290"/>
                    <a:pt x="13848" y="15203"/>
                    <a:pt x="13955" y="15203"/>
                  </a:cubicBezTo>
                  <a:cubicBezTo>
                    <a:pt x="14069" y="15203"/>
                    <a:pt x="14180" y="15302"/>
                    <a:pt x="14279" y="15453"/>
                  </a:cubicBezTo>
                  <a:cubicBezTo>
                    <a:pt x="14560" y="15885"/>
                    <a:pt x="14770" y="16363"/>
                    <a:pt x="15028" y="16811"/>
                  </a:cubicBezTo>
                  <a:cubicBezTo>
                    <a:pt x="15244" y="17189"/>
                    <a:pt x="15347" y="17638"/>
                    <a:pt x="15789" y="18029"/>
                  </a:cubicBezTo>
                  <a:cubicBezTo>
                    <a:pt x="15957" y="17259"/>
                    <a:pt x="15610" y="16617"/>
                    <a:pt x="15595" y="15956"/>
                  </a:cubicBezTo>
                  <a:cubicBezTo>
                    <a:pt x="15588" y="15664"/>
                    <a:pt x="15501" y="15374"/>
                    <a:pt x="15483" y="15080"/>
                  </a:cubicBezTo>
                  <a:cubicBezTo>
                    <a:pt x="15469" y="14847"/>
                    <a:pt x="15557" y="14629"/>
                    <a:pt x="15802" y="14553"/>
                  </a:cubicBezTo>
                  <a:cubicBezTo>
                    <a:pt x="15857" y="14536"/>
                    <a:pt x="15910" y="14528"/>
                    <a:pt x="15962" y="14528"/>
                  </a:cubicBezTo>
                  <a:cubicBezTo>
                    <a:pt x="16131" y="14528"/>
                    <a:pt x="16275" y="14617"/>
                    <a:pt x="16369" y="14785"/>
                  </a:cubicBezTo>
                  <a:cubicBezTo>
                    <a:pt x="16552" y="15108"/>
                    <a:pt x="16725" y="15433"/>
                    <a:pt x="16884" y="15767"/>
                  </a:cubicBezTo>
                  <a:cubicBezTo>
                    <a:pt x="17361" y="16768"/>
                    <a:pt x="17827" y="17776"/>
                    <a:pt x="18298" y="18779"/>
                  </a:cubicBezTo>
                  <a:cubicBezTo>
                    <a:pt x="18357" y="18903"/>
                    <a:pt x="18400" y="19045"/>
                    <a:pt x="18636" y="19045"/>
                  </a:cubicBezTo>
                  <a:cubicBezTo>
                    <a:pt x="18646" y="19045"/>
                    <a:pt x="18657" y="19045"/>
                    <a:pt x="18667" y="19044"/>
                  </a:cubicBezTo>
                  <a:cubicBezTo>
                    <a:pt x="18807" y="18567"/>
                    <a:pt x="18696" y="18055"/>
                    <a:pt x="18745" y="17559"/>
                  </a:cubicBezTo>
                  <a:cubicBezTo>
                    <a:pt x="18769" y="17304"/>
                    <a:pt x="18746" y="17010"/>
                    <a:pt x="19076" y="16933"/>
                  </a:cubicBezTo>
                  <a:cubicBezTo>
                    <a:pt x="19128" y="16921"/>
                    <a:pt x="19177" y="16915"/>
                    <a:pt x="19223" y="16915"/>
                  </a:cubicBezTo>
                  <a:cubicBezTo>
                    <a:pt x="19487" y="16915"/>
                    <a:pt x="19665" y="17097"/>
                    <a:pt x="19771" y="17348"/>
                  </a:cubicBezTo>
                  <a:cubicBezTo>
                    <a:pt x="20011" y="17925"/>
                    <a:pt x="20229" y="18510"/>
                    <a:pt x="20452" y="19089"/>
                  </a:cubicBezTo>
                  <a:cubicBezTo>
                    <a:pt x="20555" y="19054"/>
                    <a:pt x="20662" y="19051"/>
                    <a:pt x="20677" y="19010"/>
                  </a:cubicBezTo>
                  <a:cubicBezTo>
                    <a:pt x="20962" y="18341"/>
                    <a:pt x="21125" y="18025"/>
                    <a:pt x="21368" y="18025"/>
                  </a:cubicBezTo>
                  <a:cubicBezTo>
                    <a:pt x="21574" y="18025"/>
                    <a:pt x="21838" y="18252"/>
                    <a:pt x="22283" y="18686"/>
                  </a:cubicBezTo>
                  <a:cubicBezTo>
                    <a:pt x="22441" y="18839"/>
                    <a:pt x="22578" y="18917"/>
                    <a:pt x="22713" y="18917"/>
                  </a:cubicBezTo>
                  <a:cubicBezTo>
                    <a:pt x="22845" y="18917"/>
                    <a:pt x="22974" y="18843"/>
                    <a:pt x="23117" y="18694"/>
                  </a:cubicBezTo>
                  <a:cubicBezTo>
                    <a:pt x="23500" y="18296"/>
                    <a:pt x="23966" y="18202"/>
                    <a:pt x="24454" y="18202"/>
                  </a:cubicBezTo>
                  <a:cubicBezTo>
                    <a:pt x="24629" y="18202"/>
                    <a:pt x="24806" y="18214"/>
                    <a:pt x="24984" y="18229"/>
                  </a:cubicBezTo>
                  <a:cubicBezTo>
                    <a:pt x="25124" y="18240"/>
                    <a:pt x="25286" y="18257"/>
                    <a:pt x="25342" y="18429"/>
                  </a:cubicBezTo>
                  <a:cubicBezTo>
                    <a:pt x="25408" y="18644"/>
                    <a:pt x="25268" y="18772"/>
                    <a:pt x="25131" y="18898"/>
                  </a:cubicBezTo>
                  <a:cubicBezTo>
                    <a:pt x="25077" y="18945"/>
                    <a:pt x="25012" y="19007"/>
                    <a:pt x="24947" y="19017"/>
                  </a:cubicBezTo>
                  <a:cubicBezTo>
                    <a:pt x="24436" y="19089"/>
                    <a:pt x="24016" y="19301"/>
                    <a:pt x="23638" y="19609"/>
                  </a:cubicBezTo>
                  <a:lnTo>
                    <a:pt x="56329" y="19609"/>
                  </a:lnTo>
                  <a:cubicBezTo>
                    <a:pt x="56046" y="18342"/>
                    <a:pt x="55834" y="17056"/>
                    <a:pt x="55377" y="15832"/>
                  </a:cubicBezTo>
                  <a:cubicBezTo>
                    <a:pt x="55301" y="15624"/>
                    <a:pt x="55247" y="15350"/>
                    <a:pt x="55472" y="15231"/>
                  </a:cubicBezTo>
                  <a:cubicBezTo>
                    <a:pt x="55536" y="15197"/>
                    <a:pt x="55593" y="15183"/>
                    <a:pt x="55644" y="15183"/>
                  </a:cubicBezTo>
                  <a:cubicBezTo>
                    <a:pt x="55839" y="15183"/>
                    <a:pt x="55954" y="15391"/>
                    <a:pt x="56071" y="15565"/>
                  </a:cubicBezTo>
                  <a:cubicBezTo>
                    <a:pt x="56230" y="15803"/>
                    <a:pt x="56251" y="16128"/>
                    <a:pt x="56603" y="16343"/>
                  </a:cubicBezTo>
                  <a:cubicBezTo>
                    <a:pt x="56736" y="15770"/>
                    <a:pt x="56647" y="15235"/>
                    <a:pt x="56637" y="14701"/>
                  </a:cubicBezTo>
                  <a:cubicBezTo>
                    <a:pt x="56630" y="14351"/>
                    <a:pt x="56686" y="13992"/>
                    <a:pt x="57112" y="13945"/>
                  </a:cubicBezTo>
                  <a:cubicBezTo>
                    <a:pt x="57134" y="13942"/>
                    <a:pt x="57156" y="13941"/>
                    <a:pt x="57178" y="13941"/>
                  </a:cubicBezTo>
                  <a:cubicBezTo>
                    <a:pt x="57484" y="13941"/>
                    <a:pt x="57641" y="14202"/>
                    <a:pt x="57735" y="14475"/>
                  </a:cubicBezTo>
                  <a:cubicBezTo>
                    <a:pt x="57923" y="15027"/>
                    <a:pt x="58094" y="15584"/>
                    <a:pt x="58314" y="16272"/>
                  </a:cubicBezTo>
                  <a:cubicBezTo>
                    <a:pt x="58528" y="15594"/>
                    <a:pt x="58610" y="15052"/>
                    <a:pt x="58625" y="14497"/>
                  </a:cubicBezTo>
                  <a:cubicBezTo>
                    <a:pt x="58636" y="14193"/>
                    <a:pt x="58667" y="13881"/>
                    <a:pt x="59048" y="13816"/>
                  </a:cubicBezTo>
                  <a:cubicBezTo>
                    <a:pt x="59096" y="13808"/>
                    <a:pt x="59141" y="13804"/>
                    <a:pt x="59183" y="13804"/>
                  </a:cubicBezTo>
                  <a:cubicBezTo>
                    <a:pt x="59514" y="13804"/>
                    <a:pt x="59663" y="14054"/>
                    <a:pt x="59736" y="14371"/>
                  </a:cubicBezTo>
                  <a:cubicBezTo>
                    <a:pt x="59984" y="15416"/>
                    <a:pt x="60222" y="16464"/>
                    <a:pt x="60470" y="17509"/>
                  </a:cubicBezTo>
                  <a:cubicBezTo>
                    <a:pt x="60538" y="17794"/>
                    <a:pt x="60621" y="18077"/>
                    <a:pt x="60724" y="18471"/>
                  </a:cubicBezTo>
                  <a:cubicBezTo>
                    <a:pt x="61174" y="18055"/>
                    <a:pt x="61051" y="17543"/>
                    <a:pt x="61189" y="17130"/>
                  </a:cubicBezTo>
                  <a:cubicBezTo>
                    <a:pt x="61259" y="16921"/>
                    <a:pt x="61283" y="16698"/>
                    <a:pt x="61333" y="16480"/>
                  </a:cubicBezTo>
                  <a:cubicBezTo>
                    <a:pt x="61402" y="16184"/>
                    <a:pt x="61484" y="15888"/>
                    <a:pt x="61841" y="15826"/>
                  </a:cubicBezTo>
                  <a:cubicBezTo>
                    <a:pt x="61883" y="15819"/>
                    <a:pt x="61922" y="15815"/>
                    <a:pt x="61959" y="15815"/>
                  </a:cubicBezTo>
                  <a:cubicBezTo>
                    <a:pt x="62295" y="15815"/>
                    <a:pt x="62443" y="16097"/>
                    <a:pt x="62581" y="16368"/>
                  </a:cubicBezTo>
                  <a:cubicBezTo>
                    <a:pt x="62665" y="16533"/>
                    <a:pt x="62731" y="16706"/>
                    <a:pt x="62790" y="16881"/>
                  </a:cubicBezTo>
                  <a:cubicBezTo>
                    <a:pt x="62888" y="17170"/>
                    <a:pt x="62996" y="17328"/>
                    <a:pt x="63214" y="17328"/>
                  </a:cubicBezTo>
                  <a:cubicBezTo>
                    <a:pt x="63315" y="17328"/>
                    <a:pt x="63440" y="17294"/>
                    <a:pt x="63599" y="17224"/>
                  </a:cubicBezTo>
                  <a:cubicBezTo>
                    <a:pt x="63788" y="17139"/>
                    <a:pt x="63961" y="17100"/>
                    <a:pt x="64118" y="17100"/>
                  </a:cubicBezTo>
                  <a:cubicBezTo>
                    <a:pt x="64468" y="17100"/>
                    <a:pt x="64739" y="17295"/>
                    <a:pt x="64953" y="17618"/>
                  </a:cubicBezTo>
                  <a:cubicBezTo>
                    <a:pt x="65039" y="17747"/>
                    <a:pt x="65098" y="17887"/>
                    <a:pt x="65022" y="18032"/>
                  </a:cubicBezTo>
                  <a:cubicBezTo>
                    <a:pt x="64963" y="18143"/>
                    <a:pt x="64860" y="18222"/>
                    <a:pt x="64749" y="18222"/>
                  </a:cubicBezTo>
                  <a:cubicBezTo>
                    <a:pt x="64718" y="18222"/>
                    <a:pt x="64686" y="18216"/>
                    <a:pt x="64654" y="18203"/>
                  </a:cubicBezTo>
                  <a:cubicBezTo>
                    <a:pt x="64514" y="18143"/>
                    <a:pt x="64385" y="18117"/>
                    <a:pt x="64263" y="18117"/>
                  </a:cubicBezTo>
                  <a:cubicBezTo>
                    <a:pt x="63970" y="18117"/>
                    <a:pt x="63713" y="18265"/>
                    <a:pt x="63434" y="18449"/>
                  </a:cubicBezTo>
                  <a:cubicBezTo>
                    <a:pt x="63304" y="18536"/>
                    <a:pt x="63185" y="18571"/>
                    <a:pt x="63073" y="18571"/>
                  </a:cubicBezTo>
                  <a:cubicBezTo>
                    <a:pt x="62733" y="18571"/>
                    <a:pt x="62458" y="18243"/>
                    <a:pt x="62155" y="18006"/>
                  </a:cubicBezTo>
                  <a:cubicBezTo>
                    <a:pt x="61832" y="18333"/>
                    <a:pt x="61847" y="18745"/>
                    <a:pt x="61756" y="19122"/>
                  </a:cubicBezTo>
                  <a:cubicBezTo>
                    <a:pt x="61718" y="19285"/>
                    <a:pt x="61679" y="19450"/>
                    <a:pt x="61633" y="19612"/>
                  </a:cubicBezTo>
                  <a:lnTo>
                    <a:pt x="74412" y="19612"/>
                  </a:lnTo>
                  <a:cubicBezTo>
                    <a:pt x="74197" y="19361"/>
                    <a:pt x="74003" y="19094"/>
                    <a:pt x="73775" y="18856"/>
                  </a:cubicBezTo>
                  <a:cubicBezTo>
                    <a:pt x="73419" y="18484"/>
                    <a:pt x="73440" y="18176"/>
                    <a:pt x="73824" y="17827"/>
                  </a:cubicBezTo>
                  <a:cubicBezTo>
                    <a:pt x="74429" y="17281"/>
                    <a:pt x="75023" y="16720"/>
                    <a:pt x="75589" y="16134"/>
                  </a:cubicBezTo>
                  <a:cubicBezTo>
                    <a:pt x="76190" y="15512"/>
                    <a:pt x="76158" y="15278"/>
                    <a:pt x="75413" y="14884"/>
                  </a:cubicBezTo>
                  <a:cubicBezTo>
                    <a:pt x="74528" y="14415"/>
                    <a:pt x="73618" y="14000"/>
                    <a:pt x="72723" y="13551"/>
                  </a:cubicBezTo>
                  <a:cubicBezTo>
                    <a:pt x="72080" y="13225"/>
                    <a:pt x="72057" y="13115"/>
                    <a:pt x="72606" y="12619"/>
                  </a:cubicBezTo>
                  <a:cubicBezTo>
                    <a:pt x="73483" y="11821"/>
                    <a:pt x="74390" y="11058"/>
                    <a:pt x="75275" y="10269"/>
                  </a:cubicBezTo>
                  <a:cubicBezTo>
                    <a:pt x="75942" y="9676"/>
                    <a:pt x="75929" y="9548"/>
                    <a:pt x="75143" y="9081"/>
                  </a:cubicBezTo>
                  <a:cubicBezTo>
                    <a:pt x="74507" y="8701"/>
                    <a:pt x="73857" y="8341"/>
                    <a:pt x="73212" y="7977"/>
                  </a:cubicBezTo>
                  <a:cubicBezTo>
                    <a:pt x="72815" y="7753"/>
                    <a:pt x="72802" y="7497"/>
                    <a:pt x="73115" y="7189"/>
                  </a:cubicBezTo>
                  <a:cubicBezTo>
                    <a:pt x="73562" y="6744"/>
                    <a:pt x="74008" y="6300"/>
                    <a:pt x="74451" y="5850"/>
                  </a:cubicBezTo>
                  <a:cubicBezTo>
                    <a:pt x="75325" y="4964"/>
                    <a:pt x="75318" y="4924"/>
                    <a:pt x="74401" y="4142"/>
                  </a:cubicBezTo>
                  <a:cubicBezTo>
                    <a:pt x="73922" y="3734"/>
                    <a:pt x="73480" y="3281"/>
                    <a:pt x="72988" y="2886"/>
                  </a:cubicBezTo>
                  <a:cubicBezTo>
                    <a:pt x="72596" y="2571"/>
                    <a:pt x="72512" y="2279"/>
                    <a:pt x="72832" y="1861"/>
                  </a:cubicBezTo>
                  <a:cubicBezTo>
                    <a:pt x="73287" y="1269"/>
                    <a:pt x="73648" y="614"/>
                    <a:pt x="74075" y="4"/>
                  </a:cubicBezTo>
                  <a:lnTo>
                    <a:pt x="73535" y="4"/>
                  </a:lnTo>
                  <a:cubicBezTo>
                    <a:pt x="73275" y="213"/>
                    <a:pt x="72994" y="385"/>
                    <a:pt x="72657" y="385"/>
                  </a:cubicBezTo>
                  <a:cubicBezTo>
                    <a:pt x="72564" y="385"/>
                    <a:pt x="72468" y="372"/>
                    <a:pt x="72366" y="343"/>
                  </a:cubicBezTo>
                  <a:cubicBezTo>
                    <a:pt x="72127" y="276"/>
                    <a:pt x="71908" y="130"/>
                    <a:pt x="71671" y="15"/>
                  </a:cubicBezTo>
                  <a:cubicBezTo>
                    <a:pt x="71281" y="328"/>
                    <a:pt x="71341" y="925"/>
                    <a:pt x="70897" y="1201"/>
                  </a:cubicBezTo>
                  <a:cubicBezTo>
                    <a:pt x="70780" y="1273"/>
                    <a:pt x="70676" y="1302"/>
                    <a:pt x="70579" y="1302"/>
                  </a:cubicBezTo>
                  <a:cubicBezTo>
                    <a:pt x="70248" y="1302"/>
                    <a:pt x="70010" y="964"/>
                    <a:pt x="69698" y="875"/>
                  </a:cubicBezTo>
                  <a:cubicBezTo>
                    <a:pt x="69413" y="1205"/>
                    <a:pt x="69417" y="1628"/>
                    <a:pt x="69287" y="2001"/>
                  </a:cubicBezTo>
                  <a:cubicBezTo>
                    <a:pt x="69185" y="2290"/>
                    <a:pt x="69023" y="2538"/>
                    <a:pt x="68681" y="2538"/>
                  </a:cubicBezTo>
                  <a:cubicBezTo>
                    <a:pt x="68676" y="2538"/>
                    <a:pt x="68671" y="2538"/>
                    <a:pt x="68666" y="2538"/>
                  </a:cubicBezTo>
                  <a:cubicBezTo>
                    <a:pt x="68316" y="2531"/>
                    <a:pt x="68143" y="2277"/>
                    <a:pt x="68064" y="1979"/>
                  </a:cubicBezTo>
                  <a:cubicBezTo>
                    <a:pt x="67925" y="1447"/>
                    <a:pt x="67815" y="908"/>
                    <a:pt x="67686" y="348"/>
                  </a:cubicBezTo>
                  <a:cubicBezTo>
                    <a:pt x="67309" y="495"/>
                    <a:pt x="67389" y="821"/>
                    <a:pt x="67362" y="1083"/>
                  </a:cubicBezTo>
                  <a:cubicBezTo>
                    <a:pt x="67310" y="1602"/>
                    <a:pt x="67233" y="2118"/>
                    <a:pt x="67012" y="2585"/>
                  </a:cubicBezTo>
                  <a:cubicBezTo>
                    <a:pt x="66887" y="2850"/>
                    <a:pt x="66695" y="2983"/>
                    <a:pt x="66493" y="2983"/>
                  </a:cubicBezTo>
                  <a:cubicBezTo>
                    <a:pt x="66312" y="2983"/>
                    <a:pt x="66123" y="2876"/>
                    <a:pt x="65968" y="2659"/>
                  </a:cubicBezTo>
                  <a:cubicBezTo>
                    <a:pt x="65778" y="2393"/>
                    <a:pt x="65633" y="2082"/>
                    <a:pt x="65532" y="1770"/>
                  </a:cubicBezTo>
                  <a:cubicBezTo>
                    <a:pt x="65346" y="1188"/>
                    <a:pt x="65183" y="599"/>
                    <a:pt x="650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38"/>
            <p:cNvSpPr/>
            <p:nvPr/>
          </p:nvSpPr>
          <p:spPr>
            <a:xfrm>
              <a:off x="4016236" y="8411892"/>
              <a:ext cx="30452" cy="45461"/>
            </a:xfrm>
            <a:custGeom>
              <a:rect b="b" l="l" r="r" t="t"/>
              <a:pathLst>
                <a:path extrusionOk="0" h="1466" w="982">
                  <a:moveTo>
                    <a:pt x="200" y="1"/>
                  </a:moveTo>
                  <a:cubicBezTo>
                    <a:pt x="171" y="587"/>
                    <a:pt x="197" y="1115"/>
                    <a:pt x="1" y="1466"/>
                  </a:cubicBezTo>
                  <a:lnTo>
                    <a:pt x="981" y="1466"/>
                  </a:lnTo>
                  <a:cubicBezTo>
                    <a:pt x="769" y="1020"/>
                    <a:pt x="500" y="561"/>
                    <a:pt x="200" y="1"/>
                  </a:cubicBezTo>
                  <a:close/>
                </a:path>
              </a:pathLst>
            </a:custGeom>
            <a:solidFill>
              <a:srgbClr val="8EA0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38"/>
            <p:cNvSpPr/>
            <p:nvPr/>
          </p:nvSpPr>
          <p:spPr>
            <a:xfrm>
              <a:off x="5543474" y="7849167"/>
              <a:ext cx="20250" cy="35848"/>
            </a:xfrm>
            <a:custGeom>
              <a:rect b="b" l="l" r="r" t="t"/>
              <a:pathLst>
                <a:path extrusionOk="0" h="1156" w="653">
                  <a:moveTo>
                    <a:pt x="0" y="0"/>
                  </a:moveTo>
                  <a:cubicBezTo>
                    <a:pt x="119" y="373"/>
                    <a:pt x="278" y="757"/>
                    <a:pt x="531" y="1156"/>
                  </a:cubicBezTo>
                  <a:cubicBezTo>
                    <a:pt x="575" y="737"/>
                    <a:pt x="615" y="357"/>
                    <a:pt x="653" y="0"/>
                  </a:cubicBezTo>
                  <a:close/>
                </a:path>
              </a:pathLst>
            </a:custGeom>
            <a:solidFill>
              <a:srgbClr val="869C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38"/>
            <p:cNvSpPr/>
            <p:nvPr/>
          </p:nvSpPr>
          <p:spPr>
            <a:xfrm>
              <a:off x="3788566" y="7849167"/>
              <a:ext cx="25583" cy="45554"/>
            </a:xfrm>
            <a:custGeom>
              <a:rect b="b" l="l" r="r" t="t"/>
              <a:pathLst>
                <a:path extrusionOk="0" h="1469" w="825">
                  <a:moveTo>
                    <a:pt x="0" y="0"/>
                  </a:moveTo>
                  <a:cubicBezTo>
                    <a:pt x="195" y="475"/>
                    <a:pt x="399" y="979"/>
                    <a:pt x="776" y="1468"/>
                  </a:cubicBezTo>
                  <a:cubicBezTo>
                    <a:pt x="824" y="921"/>
                    <a:pt x="721" y="446"/>
                    <a:pt x="645" y="0"/>
                  </a:cubicBezTo>
                  <a:close/>
                </a:path>
              </a:pathLst>
            </a:custGeom>
            <a:solidFill>
              <a:srgbClr val="8DA1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38"/>
            <p:cNvSpPr/>
            <p:nvPr/>
          </p:nvSpPr>
          <p:spPr>
            <a:xfrm>
              <a:off x="3523747" y="7849167"/>
              <a:ext cx="2257559" cy="608354"/>
            </a:xfrm>
            <a:custGeom>
              <a:rect b="b" l="l" r="r" t="t"/>
              <a:pathLst>
                <a:path extrusionOk="0" h="19618" w="72801">
                  <a:moveTo>
                    <a:pt x="64328" y="0"/>
                  </a:moveTo>
                  <a:cubicBezTo>
                    <a:pt x="64450" y="598"/>
                    <a:pt x="64610" y="1187"/>
                    <a:pt x="64796" y="1769"/>
                  </a:cubicBezTo>
                  <a:cubicBezTo>
                    <a:pt x="64897" y="2080"/>
                    <a:pt x="65042" y="2393"/>
                    <a:pt x="65232" y="2658"/>
                  </a:cubicBezTo>
                  <a:cubicBezTo>
                    <a:pt x="65387" y="2874"/>
                    <a:pt x="65577" y="2981"/>
                    <a:pt x="65758" y="2981"/>
                  </a:cubicBezTo>
                  <a:cubicBezTo>
                    <a:pt x="65960" y="2981"/>
                    <a:pt x="66153" y="2848"/>
                    <a:pt x="66277" y="2585"/>
                  </a:cubicBezTo>
                  <a:cubicBezTo>
                    <a:pt x="66497" y="2116"/>
                    <a:pt x="66575" y="1600"/>
                    <a:pt x="66626" y="1083"/>
                  </a:cubicBezTo>
                  <a:cubicBezTo>
                    <a:pt x="66653" y="819"/>
                    <a:pt x="66573" y="493"/>
                    <a:pt x="66951" y="346"/>
                  </a:cubicBezTo>
                  <a:cubicBezTo>
                    <a:pt x="67077" y="906"/>
                    <a:pt x="67188" y="1447"/>
                    <a:pt x="67328" y="1979"/>
                  </a:cubicBezTo>
                  <a:cubicBezTo>
                    <a:pt x="67407" y="2277"/>
                    <a:pt x="67582" y="2531"/>
                    <a:pt x="67930" y="2538"/>
                  </a:cubicBezTo>
                  <a:cubicBezTo>
                    <a:pt x="67935" y="2538"/>
                    <a:pt x="67940" y="2538"/>
                    <a:pt x="67945" y="2538"/>
                  </a:cubicBezTo>
                  <a:cubicBezTo>
                    <a:pt x="68286" y="2538"/>
                    <a:pt x="68448" y="2290"/>
                    <a:pt x="68551" y="2000"/>
                  </a:cubicBezTo>
                  <a:cubicBezTo>
                    <a:pt x="68681" y="1627"/>
                    <a:pt x="68679" y="1204"/>
                    <a:pt x="68962" y="875"/>
                  </a:cubicBezTo>
                  <a:cubicBezTo>
                    <a:pt x="69273" y="963"/>
                    <a:pt x="69510" y="1300"/>
                    <a:pt x="69842" y="1300"/>
                  </a:cubicBezTo>
                  <a:cubicBezTo>
                    <a:pt x="69939" y="1300"/>
                    <a:pt x="70045" y="1271"/>
                    <a:pt x="70162" y="1199"/>
                  </a:cubicBezTo>
                  <a:cubicBezTo>
                    <a:pt x="70607" y="924"/>
                    <a:pt x="70545" y="327"/>
                    <a:pt x="70936" y="15"/>
                  </a:cubicBezTo>
                  <a:cubicBezTo>
                    <a:pt x="71173" y="129"/>
                    <a:pt x="71391" y="274"/>
                    <a:pt x="71632" y="343"/>
                  </a:cubicBezTo>
                  <a:cubicBezTo>
                    <a:pt x="71733" y="371"/>
                    <a:pt x="71829" y="384"/>
                    <a:pt x="71921" y="384"/>
                  </a:cubicBezTo>
                  <a:cubicBezTo>
                    <a:pt x="72258" y="384"/>
                    <a:pt x="72539" y="211"/>
                    <a:pt x="72800" y="2"/>
                  </a:cubicBezTo>
                  <a:lnTo>
                    <a:pt x="65786" y="2"/>
                  </a:lnTo>
                  <a:lnTo>
                    <a:pt x="65786" y="0"/>
                  </a:lnTo>
                  <a:cubicBezTo>
                    <a:pt x="65748" y="357"/>
                    <a:pt x="65708" y="737"/>
                    <a:pt x="65664" y="1156"/>
                  </a:cubicBezTo>
                  <a:cubicBezTo>
                    <a:pt x="65411" y="757"/>
                    <a:pt x="65249" y="373"/>
                    <a:pt x="65133" y="0"/>
                  </a:cubicBezTo>
                  <a:close/>
                  <a:moveTo>
                    <a:pt x="5295" y="0"/>
                  </a:moveTo>
                  <a:cubicBezTo>
                    <a:pt x="5694" y="1202"/>
                    <a:pt x="6158" y="2366"/>
                    <a:pt x="7233" y="3216"/>
                  </a:cubicBezTo>
                  <a:cubicBezTo>
                    <a:pt x="7503" y="3428"/>
                    <a:pt x="7619" y="3920"/>
                    <a:pt x="7996" y="3920"/>
                  </a:cubicBezTo>
                  <a:cubicBezTo>
                    <a:pt x="8038" y="3920"/>
                    <a:pt x="8084" y="3913"/>
                    <a:pt x="8134" y="3900"/>
                  </a:cubicBezTo>
                  <a:cubicBezTo>
                    <a:pt x="8649" y="3758"/>
                    <a:pt x="8394" y="3201"/>
                    <a:pt x="8516" y="2837"/>
                  </a:cubicBezTo>
                  <a:cubicBezTo>
                    <a:pt x="8526" y="2812"/>
                    <a:pt x="8562" y="2794"/>
                    <a:pt x="8630" y="2731"/>
                  </a:cubicBezTo>
                  <a:cubicBezTo>
                    <a:pt x="8866" y="3054"/>
                    <a:pt x="9095" y="3378"/>
                    <a:pt x="9333" y="3693"/>
                  </a:cubicBezTo>
                  <a:cubicBezTo>
                    <a:pt x="9469" y="3870"/>
                    <a:pt x="9640" y="3978"/>
                    <a:pt x="9847" y="3978"/>
                  </a:cubicBezTo>
                  <a:cubicBezTo>
                    <a:pt x="9900" y="3978"/>
                    <a:pt x="9956" y="3970"/>
                    <a:pt x="10014" y="3956"/>
                  </a:cubicBezTo>
                  <a:cubicBezTo>
                    <a:pt x="10309" y="3878"/>
                    <a:pt x="10388" y="3639"/>
                    <a:pt x="10450" y="3373"/>
                  </a:cubicBezTo>
                  <a:cubicBezTo>
                    <a:pt x="10550" y="2938"/>
                    <a:pt x="10341" y="2486"/>
                    <a:pt x="10514" y="2056"/>
                  </a:cubicBezTo>
                  <a:lnTo>
                    <a:pt x="10514" y="2056"/>
                  </a:lnTo>
                  <a:cubicBezTo>
                    <a:pt x="10720" y="2063"/>
                    <a:pt x="10880" y="2069"/>
                    <a:pt x="11008" y="2069"/>
                  </a:cubicBezTo>
                  <a:cubicBezTo>
                    <a:pt x="11417" y="2069"/>
                    <a:pt x="11506" y="2000"/>
                    <a:pt x="11741" y="1629"/>
                  </a:cubicBezTo>
                  <a:cubicBezTo>
                    <a:pt x="11907" y="1369"/>
                    <a:pt x="12066" y="1249"/>
                    <a:pt x="12262" y="1249"/>
                  </a:cubicBezTo>
                  <a:cubicBezTo>
                    <a:pt x="12374" y="1249"/>
                    <a:pt x="12498" y="1288"/>
                    <a:pt x="12642" y="1362"/>
                  </a:cubicBezTo>
                  <a:cubicBezTo>
                    <a:pt x="12769" y="1430"/>
                    <a:pt x="12904" y="1468"/>
                    <a:pt x="13043" y="1468"/>
                  </a:cubicBezTo>
                  <a:cubicBezTo>
                    <a:pt x="13124" y="1468"/>
                    <a:pt x="13206" y="1456"/>
                    <a:pt x="13288" y="1428"/>
                  </a:cubicBezTo>
                  <a:cubicBezTo>
                    <a:pt x="13566" y="1338"/>
                    <a:pt x="13935" y="1283"/>
                    <a:pt x="13926" y="922"/>
                  </a:cubicBezTo>
                  <a:cubicBezTo>
                    <a:pt x="13919" y="568"/>
                    <a:pt x="13550" y="658"/>
                    <a:pt x="13315" y="601"/>
                  </a:cubicBezTo>
                  <a:cubicBezTo>
                    <a:pt x="13172" y="565"/>
                    <a:pt x="13007" y="568"/>
                    <a:pt x="12887" y="495"/>
                  </a:cubicBezTo>
                  <a:cubicBezTo>
                    <a:pt x="12593" y="313"/>
                    <a:pt x="12310" y="205"/>
                    <a:pt x="12040" y="205"/>
                  </a:cubicBezTo>
                  <a:cubicBezTo>
                    <a:pt x="11681" y="205"/>
                    <a:pt x="11346" y="396"/>
                    <a:pt x="11039" y="858"/>
                  </a:cubicBezTo>
                  <a:cubicBezTo>
                    <a:pt x="10871" y="552"/>
                    <a:pt x="10715" y="273"/>
                    <a:pt x="10564" y="0"/>
                  </a:cubicBezTo>
                  <a:lnTo>
                    <a:pt x="9185" y="0"/>
                  </a:lnTo>
                  <a:cubicBezTo>
                    <a:pt x="9260" y="446"/>
                    <a:pt x="9364" y="922"/>
                    <a:pt x="9316" y="1468"/>
                  </a:cubicBezTo>
                  <a:cubicBezTo>
                    <a:pt x="8939" y="979"/>
                    <a:pt x="8735" y="473"/>
                    <a:pt x="8540" y="0"/>
                  </a:cubicBezTo>
                  <a:lnTo>
                    <a:pt x="6805" y="0"/>
                  </a:lnTo>
                  <a:cubicBezTo>
                    <a:pt x="6798" y="23"/>
                    <a:pt x="6784" y="35"/>
                    <a:pt x="6761" y="35"/>
                  </a:cubicBezTo>
                  <a:cubicBezTo>
                    <a:pt x="6739" y="35"/>
                    <a:pt x="6710" y="24"/>
                    <a:pt x="6674" y="0"/>
                  </a:cubicBezTo>
                  <a:close/>
                  <a:moveTo>
                    <a:pt x="38960" y="2987"/>
                  </a:moveTo>
                  <a:cubicBezTo>
                    <a:pt x="38920" y="2987"/>
                    <a:pt x="38878" y="2992"/>
                    <a:pt x="38833" y="3002"/>
                  </a:cubicBezTo>
                  <a:cubicBezTo>
                    <a:pt x="38462" y="3085"/>
                    <a:pt x="38353" y="3432"/>
                    <a:pt x="38323" y="3785"/>
                  </a:cubicBezTo>
                  <a:cubicBezTo>
                    <a:pt x="38301" y="4043"/>
                    <a:pt x="38290" y="4302"/>
                    <a:pt x="38262" y="4560"/>
                  </a:cubicBezTo>
                  <a:cubicBezTo>
                    <a:pt x="38238" y="4803"/>
                    <a:pt x="38310" y="5091"/>
                    <a:pt x="37914" y="5233"/>
                  </a:cubicBezTo>
                  <a:cubicBezTo>
                    <a:pt x="37713" y="4808"/>
                    <a:pt x="37524" y="4371"/>
                    <a:pt x="37300" y="3951"/>
                  </a:cubicBezTo>
                  <a:cubicBezTo>
                    <a:pt x="37129" y="3632"/>
                    <a:pt x="37029" y="3151"/>
                    <a:pt x="36605" y="3151"/>
                  </a:cubicBezTo>
                  <a:cubicBezTo>
                    <a:pt x="36573" y="3151"/>
                    <a:pt x="36538" y="3154"/>
                    <a:pt x="36502" y="3160"/>
                  </a:cubicBezTo>
                  <a:cubicBezTo>
                    <a:pt x="35923" y="3250"/>
                    <a:pt x="36131" y="3801"/>
                    <a:pt x="36116" y="4168"/>
                  </a:cubicBezTo>
                  <a:cubicBezTo>
                    <a:pt x="36083" y="4969"/>
                    <a:pt x="36105" y="5772"/>
                    <a:pt x="36105" y="6575"/>
                  </a:cubicBezTo>
                  <a:cubicBezTo>
                    <a:pt x="36009" y="6583"/>
                    <a:pt x="35910" y="6593"/>
                    <a:pt x="35814" y="6602"/>
                  </a:cubicBezTo>
                  <a:cubicBezTo>
                    <a:pt x="35478" y="5905"/>
                    <a:pt x="35179" y="5193"/>
                    <a:pt x="34975" y="4440"/>
                  </a:cubicBezTo>
                  <a:cubicBezTo>
                    <a:pt x="34925" y="4257"/>
                    <a:pt x="34830" y="4084"/>
                    <a:pt x="34645" y="4084"/>
                  </a:cubicBezTo>
                  <a:cubicBezTo>
                    <a:pt x="34635" y="4084"/>
                    <a:pt x="34624" y="4085"/>
                    <a:pt x="34613" y="4086"/>
                  </a:cubicBezTo>
                  <a:cubicBezTo>
                    <a:pt x="34339" y="4115"/>
                    <a:pt x="34266" y="4364"/>
                    <a:pt x="34304" y="4591"/>
                  </a:cubicBezTo>
                  <a:cubicBezTo>
                    <a:pt x="34367" y="4955"/>
                    <a:pt x="34453" y="5319"/>
                    <a:pt x="34574" y="5666"/>
                  </a:cubicBezTo>
                  <a:cubicBezTo>
                    <a:pt x="34862" y="6509"/>
                    <a:pt x="35130" y="7367"/>
                    <a:pt x="35653" y="8099"/>
                  </a:cubicBezTo>
                  <a:cubicBezTo>
                    <a:pt x="35822" y="8334"/>
                    <a:pt x="36010" y="8448"/>
                    <a:pt x="36190" y="8448"/>
                  </a:cubicBezTo>
                  <a:cubicBezTo>
                    <a:pt x="36406" y="8448"/>
                    <a:pt x="36610" y="8284"/>
                    <a:pt x="36754" y="7970"/>
                  </a:cubicBezTo>
                  <a:cubicBezTo>
                    <a:pt x="36896" y="7661"/>
                    <a:pt x="36921" y="7329"/>
                    <a:pt x="36939" y="6992"/>
                  </a:cubicBezTo>
                  <a:cubicBezTo>
                    <a:pt x="36955" y="6704"/>
                    <a:pt x="36849" y="6373"/>
                    <a:pt x="37133" y="6028"/>
                  </a:cubicBezTo>
                  <a:cubicBezTo>
                    <a:pt x="37315" y="6487"/>
                    <a:pt x="37445" y="6833"/>
                    <a:pt x="37587" y="7174"/>
                  </a:cubicBezTo>
                  <a:cubicBezTo>
                    <a:pt x="37723" y="7502"/>
                    <a:pt x="37854" y="7881"/>
                    <a:pt x="38264" y="7881"/>
                  </a:cubicBezTo>
                  <a:cubicBezTo>
                    <a:pt x="38286" y="7881"/>
                    <a:pt x="38308" y="7880"/>
                    <a:pt x="38331" y="7878"/>
                  </a:cubicBezTo>
                  <a:cubicBezTo>
                    <a:pt x="38849" y="7829"/>
                    <a:pt x="38910" y="7375"/>
                    <a:pt x="38986" y="6970"/>
                  </a:cubicBezTo>
                  <a:cubicBezTo>
                    <a:pt x="39044" y="6674"/>
                    <a:pt x="38956" y="6321"/>
                    <a:pt x="39343" y="6079"/>
                  </a:cubicBezTo>
                  <a:cubicBezTo>
                    <a:pt x="39510" y="6593"/>
                    <a:pt x="39652" y="7049"/>
                    <a:pt x="39808" y="7501"/>
                  </a:cubicBezTo>
                  <a:cubicBezTo>
                    <a:pt x="39939" y="7886"/>
                    <a:pt x="40051" y="8344"/>
                    <a:pt x="40558" y="8344"/>
                  </a:cubicBezTo>
                  <a:cubicBezTo>
                    <a:pt x="40559" y="8344"/>
                    <a:pt x="40560" y="8344"/>
                    <a:pt x="40560" y="8344"/>
                  </a:cubicBezTo>
                  <a:cubicBezTo>
                    <a:pt x="41085" y="8342"/>
                    <a:pt x="41154" y="7872"/>
                    <a:pt x="41269" y="7479"/>
                  </a:cubicBezTo>
                  <a:cubicBezTo>
                    <a:pt x="41280" y="7435"/>
                    <a:pt x="41378" y="7415"/>
                    <a:pt x="41479" y="7357"/>
                  </a:cubicBezTo>
                  <a:cubicBezTo>
                    <a:pt x="41660" y="7713"/>
                    <a:pt x="41829" y="8077"/>
                    <a:pt x="42028" y="8421"/>
                  </a:cubicBezTo>
                  <a:cubicBezTo>
                    <a:pt x="42166" y="8658"/>
                    <a:pt x="42346" y="8868"/>
                    <a:pt x="42640" y="8868"/>
                  </a:cubicBezTo>
                  <a:cubicBezTo>
                    <a:pt x="42671" y="8868"/>
                    <a:pt x="42702" y="8866"/>
                    <a:pt x="42735" y="8861"/>
                  </a:cubicBezTo>
                  <a:cubicBezTo>
                    <a:pt x="43089" y="8811"/>
                    <a:pt x="43198" y="8521"/>
                    <a:pt x="43300" y="8242"/>
                  </a:cubicBezTo>
                  <a:cubicBezTo>
                    <a:pt x="43363" y="8070"/>
                    <a:pt x="43399" y="7885"/>
                    <a:pt x="43433" y="7704"/>
                  </a:cubicBezTo>
                  <a:cubicBezTo>
                    <a:pt x="43501" y="7342"/>
                    <a:pt x="43366" y="6934"/>
                    <a:pt x="43571" y="6612"/>
                  </a:cubicBezTo>
                  <a:cubicBezTo>
                    <a:pt x="43666" y="6461"/>
                    <a:pt x="43783" y="6417"/>
                    <a:pt x="43910" y="6417"/>
                  </a:cubicBezTo>
                  <a:cubicBezTo>
                    <a:pt x="44082" y="6417"/>
                    <a:pt x="44271" y="6496"/>
                    <a:pt x="44447" y="6496"/>
                  </a:cubicBezTo>
                  <a:cubicBezTo>
                    <a:pt x="44499" y="6496"/>
                    <a:pt x="44550" y="6489"/>
                    <a:pt x="44599" y="6471"/>
                  </a:cubicBezTo>
                  <a:cubicBezTo>
                    <a:pt x="44668" y="6446"/>
                    <a:pt x="44748" y="6447"/>
                    <a:pt x="44814" y="6417"/>
                  </a:cubicBezTo>
                  <a:cubicBezTo>
                    <a:pt x="45029" y="6317"/>
                    <a:pt x="45189" y="6159"/>
                    <a:pt x="45168" y="5907"/>
                  </a:cubicBezTo>
                  <a:cubicBezTo>
                    <a:pt x="45149" y="5689"/>
                    <a:pt x="44977" y="5600"/>
                    <a:pt x="44777" y="5593"/>
                  </a:cubicBezTo>
                  <a:cubicBezTo>
                    <a:pt x="44372" y="5577"/>
                    <a:pt x="44083" y="5380"/>
                    <a:pt x="43856" y="5055"/>
                  </a:cubicBezTo>
                  <a:cubicBezTo>
                    <a:pt x="43717" y="4857"/>
                    <a:pt x="43538" y="4684"/>
                    <a:pt x="43310" y="4684"/>
                  </a:cubicBezTo>
                  <a:cubicBezTo>
                    <a:pt x="43246" y="4684"/>
                    <a:pt x="43178" y="4698"/>
                    <a:pt x="43106" y="4728"/>
                  </a:cubicBezTo>
                  <a:cubicBezTo>
                    <a:pt x="42797" y="4860"/>
                    <a:pt x="42774" y="5184"/>
                    <a:pt x="42734" y="5485"/>
                  </a:cubicBezTo>
                  <a:cubicBezTo>
                    <a:pt x="42685" y="5864"/>
                    <a:pt x="42843" y="6292"/>
                    <a:pt x="42524" y="6629"/>
                  </a:cubicBezTo>
                  <a:cubicBezTo>
                    <a:pt x="42266" y="6466"/>
                    <a:pt x="42232" y="6233"/>
                    <a:pt x="42166" y="6027"/>
                  </a:cubicBezTo>
                  <a:cubicBezTo>
                    <a:pt x="41958" y="5392"/>
                    <a:pt x="41779" y="4750"/>
                    <a:pt x="41560" y="4119"/>
                  </a:cubicBezTo>
                  <a:cubicBezTo>
                    <a:pt x="41480" y="3888"/>
                    <a:pt x="41323" y="3690"/>
                    <a:pt x="41063" y="3690"/>
                  </a:cubicBezTo>
                  <a:cubicBezTo>
                    <a:pt x="41037" y="3690"/>
                    <a:pt x="41010" y="3692"/>
                    <a:pt x="40982" y="3696"/>
                  </a:cubicBezTo>
                  <a:cubicBezTo>
                    <a:pt x="40664" y="3742"/>
                    <a:pt x="40598" y="4007"/>
                    <a:pt x="40575" y="4278"/>
                  </a:cubicBezTo>
                  <a:cubicBezTo>
                    <a:pt x="40539" y="4710"/>
                    <a:pt x="40506" y="5144"/>
                    <a:pt x="40469" y="5607"/>
                  </a:cubicBezTo>
                  <a:cubicBezTo>
                    <a:pt x="40173" y="5422"/>
                    <a:pt x="40148" y="5160"/>
                    <a:pt x="40062" y="4920"/>
                  </a:cubicBezTo>
                  <a:cubicBezTo>
                    <a:pt x="39900" y="4467"/>
                    <a:pt x="39743" y="4010"/>
                    <a:pt x="39545" y="3571"/>
                  </a:cubicBezTo>
                  <a:cubicBezTo>
                    <a:pt x="39427" y="3304"/>
                    <a:pt x="39283" y="2987"/>
                    <a:pt x="38960" y="2987"/>
                  </a:cubicBezTo>
                  <a:close/>
                  <a:moveTo>
                    <a:pt x="5487" y="12266"/>
                  </a:moveTo>
                  <a:cubicBezTo>
                    <a:pt x="4958" y="12294"/>
                    <a:pt x="4422" y="12739"/>
                    <a:pt x="3899" y="12739"/>
                  </a:cubicBezTo>
                  <a:cubicBezTo>
                    <a:pt x="3632" y="12739"/>
                    <a:pt x="3368" y="12624"/>
                    <a:pt x="3110" y="12279"/>
                  </a:cubicBezTo>
                  <a:lnTo>
                    <a:pt x="2470" y="12715"/>
                  </a:lnTo>
                  <a:cubicBezTo>
                    <a:pt x="2737" y="13473"/>
                    <a:pt x="3287" y="13948"/>
                    <a:pt x="3881" y="13948"/>
                  </a:cubicBezTo>
                  <a:cubicBezTo>
                    <a:pt x="3929" y="13948"/>
                    <a:pt x="3977" y="13945"/>
                    <a:pt x="4024" y="13939"/>
                  </a:cubicBezTo>
                  <a:cubicBezTo>
                    <a:pt x="4734" y="13847"/>
                    <a:pt x="5368" y="13146"/>
                    <a:pt x="5487" y="12266"/>
                  </a:cubicBezTo>
                  <a:close/>
                  <a:moveTo>
                    <a:pt x="1533" y="13363"/>
                  </a:moveTo>
                  <a:lnTo>
                    <a:pt x="1533" y="13363"/>
                  </a:lnTo>
                  <a:cubicBezTo>
                    <a:pt x="1007" y="13710"/>
                    <a:pt x="422" y="13975"/>
                    <a:pt x="0" y="14465"/>
                  </a:cubicBezTo>
                  <a:cubicBezTo>
                    <a:pt x="338" y="14656"/>
                    <a:pt x="595" y="14756"/>
                    <a:pt x="802" y="14756"/>
                  </a:cubicBezTo>
                  <a:cubicBezTo>
                    <a:pt x="1120" y="14756"/>
                    <a:pt x="1319" y="14520"/>
                    <a:pt x="1506" y="14013"/>
                  </a:cubicBezTo>
                  <a:cubicBezTo>
                    <a:pt x="1583" y="13804"/>
                    <a:pt x="1630" y="13583"/>
                    <a:pt x="1533" y="13363"/>
                  </a:cubicBezTo>
                  <a:close/>
                  <a:moveTo>
                    <a:pt x="58445" y="13808"/>
                  </a:moveTo>
                  <a:cubicBezTo>
                    <a:pt x="58404" y="13808"/>
                    <a:pt x="58360" y="13812"/>
                    <a:pt x="58312" y="13820"/>
                  </a:cubicBezTo>
                  <a:cubicBezTo>
                    <a:pt x="57931" y="13884"/>
                    <a:pt x="57900" y="14198"/>
                    <a:pt x="57889" y="14501"/>
                  </a:cubicBezTo>
                  <a:cubicBezTo>
                    <a:pt x="57874" y="15056"/>
                    <a:pt x="57792" y="15598"/>
                    <a:pt x="57578" y="16277"/>
                  </a:cubicBezTo>
                  <a:cubicBezTo>
                    <a:pt x="57358" y="15589"/>
                    <a:pt x="57187" y="15031"/>
                    <a:pt x="56999" y="14479"/>
                  </a:cubicBezTo>
                  <a:cubicBezTo>
                    <a:pt x="56905" y="14206"/>
                    <a:pt x="56748" y="13945"/>
                    <a:pt x="56442" y="13945"/>
                  </a:cubicBezTo>
                  <a:cubicBezTo>
                    <a:pt x="56420" y="13945"/>
                    <a:pt x="56398" y="13946"/>
                    <a:pt x="56376" y="13949"/>
                  </a:cubicBezTo>
                  <a:cubicBezTo>
                    <a:pt x="55950" y="13998"/>
                    <a:pt x="55894" y="14356"/>
                    <a:pt x="55901" y="14706"/>
                  </a:cubicBezTo>
                  <a:cubicBezTo>
                    <a:pt x="55911" y="15239"/>
                    <a:pt x="56000" y="15775"/>
                    <a:pt x="55867" y="16349"/>
                  </a:cubicBezTo>
                  <a:cubicBezTo>
                    <a:pt x="55515" y="16134"/>
                    <a:pt x="55494" y="15807"/>
                    <a:pt x="55335" y="15569"/>
                  </a:cubicBezTo>
                  <a:cubicBezTo>
                    <a:pt x="55218" y="15397"/>
                    <a:pt x="55103" y="15188"/>
                    <a:pt x="54909" y="15188"/>
                  </a:cubicBezTo>
                  <a:cubicBezTo>
                    <a:pt x="54857" y="15188"/>
                    <a:pt x="54800" y="15202"/>
                    <a:pt x="54736" y="15236"/>
                  </a:cubicBezTo>
                  <a:cubicBezTo>
                    <a:pt x="54511" y="15354"/>
                    <a:pt x="54565" y="15628"/>
                    <a:pt x="54641" y="15836"/>
                  </a:cubicBezTo>
                  <a:cubicBezTo>
                    <a:pt x="55098" y="17060"/>
                    <a:pt x="55310" y="18346"/>
                    <a:pt x="55593" y="19613"/>
                  </a:cubicBezTo>
                  <a:lnTo>
                    <a:pt x="58589" y="19613"/>
                  </a:lnTo>
                  <a:cubicBezTo>
                    <a:pt x="58626" y="19267"/>
                    <a:pt x="58651" y="18895"/>
                    <a:pt x="58728" y="18499"/>
                  </a:cubicBezTo>
                  <a:cubicBezTo>
                    <a:pt x="58930" y="18945"/>
                    <a:pt x="59068" y="19303"/>
                    <a:pt x="59207" y="19613"/>
                  </a:cubicBezTo>
                  <a:lnTo>
                    <a:pt x="60899" y="19613"/>
                  </a:lnTo>
                  <a:cubicBezTo>
                    <a:pt x="60946" y="19450"/>
                    <a:pt x="60983" y="19286"/>
                    <a:pt x="61022" y="19123"/>
                  </a:cubicBezTo>
                  <a:cubicBezTo>
                    <a:pt x="61112" y="18746"/>
                    <a:pt x="61098" y="18334"/>
                    <a:pt x="61420" y="18007"/>
                  </a:cubicBezTo>
                  <a:cubicBezTo>
                    <a:pt x="61723" y="18244"/>
                    <a:pt x="61998" y="18572"/>
                    <a:pt x="62339" y="18572"/>
                  </a:cubicBezTo>
                  <a:cubicBezTo>
                    <a:pt x="62451" y="18572"/>
                    <a:pt x="62571" y="18537"/>
                    <a:pt x="62701" y="18450"/>
                  </a:cubicBezTo>
                  <a:cubicBezTo>
                    <a:pt x="62980" y="18266"/>
                    <a:pt x="63237" y="18118"/>
                    <a:pt x="63530" y="18118"/>
                  </a:cubicBezTo>
                  <a:cubicBezTo>
                    <a:pt x="63652" y="18118"/>
                    <a:pt x="63781" y="18144"/>
                    <a:pt x="63921" y="18204"/>
                  </a:cubicBezTo>
                  <a:cubicBezTo>
                    <a:pt x="63952" y="18217"/>
                    <a:pt x="63984" y="18223"/>
                    <a:pt x="64015" y="18223"/>
                  </a:cubicBezTo>
                  <a:cubicBezTo>
                    <a:pt x="64126" y="18223"/>
                    <a:pt x="64228" y="18144"/>
                    <a:pt x="64288" y="18033"/>
                  </a:cubicBezTo>
                  <a:cubicBezTo>
                    <a:pt x="64365" y="17888"/>
                    <a:pt x="64306" y="17748"/>
                    <a:pt x="64220" y="17619"/>
                  </a:cubicBezTo>
                  <a:cubicBezTo>
                    <a:pt x="64005" y="17297"/>
                    <a:pt x="63734" y="17102"/>
                    <a:pt x="63386" y="17102"/>
                  </a:cubicBezTo>
                  <a:cubicBezTo>
                    <a:pt x="63228" y="17102"/>
                    <a:pt x="63054" y="17142"/>
                    <a:pt x="62863" y="17229"/>
                  </a:cubicBezTo>
                  <a:cubicBezTo>
                    <a:pt x="62704" y="17299"/>
                    <a:pt x="62579" y="17333"/>
                    <a:pt x="62478" y="17333"/>
                  </a:cubicBezTo>
                  <a:cubicBezTo>
                    <a:pt x="62260" y="17333"/>
                    <a:pt x="62152" y="17175"/>
                    <a:pt x="62054" y="16886"/>
                  </a:cubicBezTo>
                  <a:cubicBezTo>
                    <a:pt x="61995" y="16710"/>
                    <a:pt x="61929" y="16537"/>
                    <a:pt x="61845" y="16372"/>
                  </a:cubicBezTo>
                  <a:cubicBezTo>
                    <a:pt x="61707" y="16101"/>
                    <a:pt x="61560" y="15820"/>
                    <a:pt x="61225" y="15820"/>
                  </a:cubicBezTo>
                  <a:cubicBezTo>
                    <a:pt x="61188" y="15820"/>
                    <a:pt x="61148" y="15824"/>
                    <a:pt x="61105" y="15831"/>
                  </a:cubicBezTo>
                  <a:cubicBezTo>
                    <a:pt x="60748" y="15891"/>
                    <a:pt x="60666" y="16190"/>
                    <a:pt x="60597" y="16485"/>
                  </a:cubicBezTo>
                  <a:cubicBezTo>
                    <a:pt x="60547" y="16701"/>
                    <a:pt x="60523" y="16925"/>
                    <a:pt x="60453" y="17136"/>
                  </a:cubicBezTo>
                  <a:cubicBezTo>
                    <a:pt x="60315" y="17547"/>
                    <a:pt x="60438" y="18059"/>
                    <a:pt x="59988" y="18476"/>
                  </a:cubicBezTo>
                  <a:cubicBezTo>
                    <a:pt x="59885" y="18082"/>
                    <a:pt x="59802" y="17798"/>
                    <a:pt x="59734" y="17513"/>
                  </a:cubicBezTo>
                  <a:cubicBezTo>
                    <a:pt x="59486" y="16468"/>
                    <a:pt x="59248" y="15420"/>
                    <a:pt x="59000" y="14375"/>
                  </a:cubicBezTo>
                  <a:cubicBezTo>
                    <a:pt x="58927" y="14058"/>
                    <a:pt x="58778" y="13808"/>
                    <a:pt x="58445" y="13808"/>
                  </a:cubicBezTo>
                  <a:close/>
                  <a:moveTo>
                    <a:pt x="15226" y="14533"/>
                  </a:moveTo>
                  <a:cubicBezTo>
                    <a:pt x="15175" y="14533"/>
                    <a:pt x="15121" y="14541"/>
                    <a:pt x="15066" y="14558"/>
                  </a:cubicBezTo>
                  <a:cubicBezTo>
                    <a:pt x="14821" y="14634"/>
                    <a:pt x="14733" y="14852"/>
                    <a:pt x="14747" y="15084"/>
                  </a:cubicBezTo>
                  <a:cubicBezTo>
                    <a:pt x="14765" y="15378"/>
                    <a:pt x="14852" y="15668"/>
                    <a:pt x="14859" y="15962"/>
                  </a:cubicBezTo>
                  <a:cubicBezTo>
                    <a:pt x="14874" y="16621"/>
                    <a:pt x="15221" y="17263"/>
                    <a:pt x="15053" y="18035"/>
                  </a:cubicBezTo>
                  <a:cubicBezTo>
                    <a:pt x="14613" y="17640"/>
                    <a:pt x="14508" y="17195"/>
                    <a:pt x="14292" y="16816"/>
                  </a:cubicBezTo>
                  <a:cubicBezTo>
                    <a:pt x="14035" y="16367"/>
                    <a:pt x="13826" y="15890"/>
                    <a:pt x="13543" y="15458"/>
                  </a:cubicBezTo>
                  <a:cubicBezTo>
                    <a:pt x="13445" y="15307"/>
                    <a:pt x="13333" y="15207"/>
                    <a:pt x="13219" y="15207"/>
                  </a:cubicBezTo>
                  <a:cubicBezTo>
                    <a:pt x="13112" y="15207"/>
                    <a:pt x="13003" y="15294"/>
                    <a:pt x="12898" y="15506"/>
                  </a:cubicBezTo>
                  <a:cubicBezTo>
                    <a:pt x="12619" y="16075"/>
                    <a:pt x="12599" y="16645"/>
                    <a:pt x="12769" y="17230"/>
                  </a:cubicBezTo>
                  <a:cubicBezTo>
                    <a:pt x="13003" y="18029"/>
                    <a:pt x="13272" y="18817"/>
                    <a:pt x="13503" y="19617"/>
                  </a:cubicBezTo>
                  <a:lnTo>
                    <a:pt x="15883" y="19617"/>
                  </a:lnTo>
                  <a:cubicBezTo>
                    <a:pt x="16081" y="19266"/>
                    <a:pt x="16053" y="18737"/>
                    <a:pt x="16082" y="18151"/>
                  </a:cubicBezTo>
                  <a:cubicBezTo>
                    <a:pt x="16382" y="18713"/>
                    <a:pt x="16651" y="19171"/>
                    <a:pt x="16863" y="19617"/>
                  </a:cubicBezTo>
                  <a:lnTo>
                    <a:pt x="22900" y="19617"/>
                  </a:lnTo>
                  <a:cubicBezTo>
                    <a:pt x="23279" y="19309"/>
                    <a:pt x="23697" y="19097"/>
                    <a:pt x="24209" y="19025"/>
                  </a:cubicBezTo>
                  <a:cubicBezTo>
                    <a:pt x="24275" y="19017"/>
                    <a:pt x="24340" y="18956"/>
                    <a:pt x="24393" y="18906"/>
                  </a:cubicBezTo>
                  <a:cubicBezTo>
                    <a:pt x="24529" y="18780"/>
                    <a:pt x="24672" y="18652"/>
                    <a:pt x="24605" y="18437"/>
                  </a:cubicBezTo>
                  <a:cubicBezTo>
                    <a:pt x="24550" y="18261"/>
                    <a:pt x="24385" y="18244"/>
                    <a:pt x="24248" y="18234"/>
                  </a:cubicBezTo>
                  <a:cubicBezTo>
                    <a:pt x="24069" y="18219"/>
                    <a:pt x="23891" y="18207"/>
                    <a:pt x="23716" y="18207"/>
                  </a:cubicBezTo>
                  <a:cubicBezTo>
                    <a:pt x="23230" y="18207"/>
                    <a:pt x="22766" y="18301"/>
                    <a:pt x="22381" y="18700"/>
                  </a:cubicBezTo>
                  <a:cubicBezTo>
                    <a:pt x="22238" y="18848"/>
                    <a:pt x="22109" y="18922"/>
                    <a:pt x="21977" y="18922"/>
                  </a:cubicBezTo>
                  <a:cubicBezTo>
                    <a:pt x="21842" y="18922"/>
                    <a:pt x="21705" y="18845"/>
                    <a:pt x="21547" y="18691"/>
                  </a:cubicBezTo>
                  <a:cubicBezTo>
                    <a:pt x="21102" y="18257"/>
                    <a:pt x="20838" y="18029"/>
                    <a:pt x="20631" y="18029"/>
                  </a:cubicBezTo>
                  <a:cubicBezTo>
                    <a:pt x="20389" y="18029"/>
                    <a:pt x="20226" y="18346"/>
                    <a:pt x="19941" y="19015"/>
                  </a:cubicBezTo>
                  <a:cubicBezTo>
                    <a:pt x="19924" y="19055"/>
                    <a:pt x="19819" y="19060"/>
                    <a:pt x="19716" y="19094"/>
                  </a:cubicBezTo>
                  <a:cubicBezTo>
                    <a:pt x="19490" y="18515"/>
                    <a:pt x="19275" y="17929"/>
                    <a:pt x="19035" y="17354"/>
                  </a:cubicBezTo>
                  <a:cubicBezTo>
                    <a:pt x="18930" y="17103"/>
                    <a:pt x="18751" y="16921"/>
                    <a:pt x="18486" y="16921"/>
                  </a:cubicBezTo>
                  <a:cubicBezTo>
                    <a:pt x="18440" y="16921"/>
                    <a:pt x="18391" y="16926"/>
                    <a:pt x="18340" y="16938"/>
                  </a:cubicBezTo>
                  <a:cubicBezTo>
                    <a:pt x="18010" y="17012"/>
                    <a:pt x="18032" y="17309"/>
                    <a:pt x="18009" y="17563"/>
                  </a:cubicBezTo>
                  <a:cubicBezTo>
                    <a:pt x="17960" y="18059"/>
                    <a:pt x="18073" y="18574"/>
                    <a:pt x="17931" y="19048"/>
                  </a:cubicBezTo>
                  <a:cubicBezTo>
                    <a:pt x="17921" y="19049"/>
                    <a:pt x="17911" y="19049"/>
                    <a:pt x="17901" y="19049"/>
                  </a:cubicBezTo>
                  <a:cubicBezTo>
                    <a:pt x="17664" y="19049"/>
                    <a:pt x="17621" y="18905"/>
                    <a:pt x="17562" y="18783"/>
                  </a:cubicBezTo>
                  <a:cubicBezTo>
                    <a:pt x="17090" y="17779"/>
                    <a:pt x="16623" y="16773"/>
                    <a:pt x="16148" y="15771"/>
                  </a:cubicBezTo>
                  <a:cubicBezTo>
                    <a:pt x="15990" y="15438"/>
                    <a:pt x="15817" y="15110"/>
                    <a:pt x="15633" y="14789"/>
                  </a:cubicBezTo>
                  <a:cubicBezTo>
                    <a:pt x="15540" y="14622"/>
                    <a:pt x="15395" y="14533"/>
                    <a:pt x="15226" y="14533"/>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1" name="Google Shape;10501;p38"/>
          <p:cNvGrpSpPr/>
          <p:nvPr/>
        </p:nvGrpSpPr>
        <p:grpSpPr>
          <a:xfrm>
            <a:off x="2805089" y="2618438"/>
            <a:ext cx="1465855" cy="424909"/>
            <a:chOff x="759146" y="7463225"/>
            <a:chExt cx="2223014" cy="644388"/>
          </a:xfrm>
        </p:grpSpPr>
        <p:sp>
          <p:nvSpPr>
            <p:cNvPr id="10502" name="Google Shape;10502;p38"/>
            <p:cNvSpPr/>
            <p:nvPr/>
          </p:nvSpPr>
          <p:spPr>
            <a:xfrm>
              <a:off x="759146" y="7463225"/>
              <a:ext cx="2223014" cy="644388"/>
            </a:xfrm>
            <a:custGeom>
              <a:rect b="b" l="l" r="r" t="t"/>
              <a:pathLst>
                <a:path extrusionOk="0" h="20780" w="71687">
                  <a:moveTo>
                    <a:pt x="53335" y="12282"/>
                  </a:moveTo>
                  <a:cubicBezTo>
                    <a:pt x="53665" y="12282"/>
                    <a:pt x="53799" y="12586"/>
                    <a:pt x="53934" y="12826"/>
                  </a:cubicBezTo>
                  <a:cubicBezTo>
                    <a:pt x="54333" y="13534"/>
                    <a:pt x="54691" y="14267"/>
                    <a:pt x="55093" y="14975"/>
                  </a:cubicBezTo>
                  <a:cubicBezTo>
                    <a:pt x="55265" y="15278"/>
                    <a:pt x="55393" y="15422"/>
                    <a:pt x="55559" y="15422"/>
                  </a:cubicBezTo>
                  <a:cubicBezTo>
                    <a:pt x="55686" y="15422"/>
                    <a:pt x="55836" y="15337"/>
                    <a:pt x="56046" y="15176"/>
                  </a:cubicBezTo>
                  <a:cubicBezTo>
                    <a:pt x="56397" y="14906"/>
                    <a:pt x="56688" y="14559"/>
                    <a:pt x="57034" y="14283"/>
                  </a:cubicBezTo>
                  <a:cubicBezTo>
                    <a:pt x="57207" y="14144"/>
                    <a:pt x="57356" y="14073"/>
                    <a:pt x="57481" y="14073"/>
                  </a:cubicBezTo>
                  <a:cubicBezTo>
                    <a:pt x="57655" y="14073"/>
                    <a:pt x="57785" y="14210"/>
                    <a:pt x="57872" y="14496"/>
                  </a:cubicBezTo>
                  <a:cubicBezTo>
                    <a:pt x="58142" y="15379"/>
                    <a:pt x="58386" y="16278"/>
                    <a:pt x="58533" y="17186"/>
                  </a:cubicBezTo>
                  <a:cubicBezTo>
                    <a:pt x="58658" y="17937"/>
                    <a:pt x="58165" y="18421"/>
                    <a:pt x="57343" y="18443"/>
                  </a:cubicBezTo>
                  <a:cubicBezTo>
                    <a:pt x="56929" y="18454"/>
                    <a:pt x="56515" y="18458"/>
                    <a:pt x="56098" y="18458"/>
                  </a:cubicBezTo>
                  <a:cubicBezTo>
                    <a:pt x="55472" y="18458"/>
                    <a:pt x="54840" y="18450"/>
                    <a:pt x="54194" y="18450"/>
                  </a:cubicBezTo>
                  <a:cubicBezTo>
                    <a:pt x="52796" y="18373"/>
                    <a:pt x="51348" y="18495"/>
                    <a:pt x="49916" y="18222"/>
                  </a:cubicBezTo>
                  <a:cubicBezTo>
                    <a:pt x="49168" y="18079"/>
                    <a:pt x="49019" y="17980"/>
                    <a:pt x="48997" y="17232"/>
                  </a:cubicBezTo>
                  <a:cubicBezTo>
                    <a:pt x="48967" y="16198"/>
                    <a:pt x="48888" y="15154"/>
                    <a:pt x="49183" y="14142"/>
                  </a:cubicBezTo>
                  <a:cubicBezTo>
                    <a:pt x="49282" y="13803"/>
                    <a:pt x="49405" y="13637"/>
                    <a:pt x="49585" y="13637"/>
                  </a:cubicBezTo>
                  <a:cubicBezTo>
                    <a:pt x="49708" y="13637"/>
                    <a:pt x="49858" y="13715"/>
                    <a:pt x="50046" y="13870"/>
                  </a:cubicBezTo>
                  <a:cubicBezTo>
                    <a:pt x="50475" y="14221"/>
                    <a:pt x="50852" y="14632"/>
                    <a:pt x="51261" y="15010"/>
                  </a:cubicBezTo>
                  <a:cubicBezTo>
                    <a:pt x="51382" y="15121"/>
                    <a:pt x="51496" y="15176"/>
                    <a:pt x="51600" y="15176"/>
                  </a:cubicBezTo>
                  <a:cubicBezTo>
                    <a:pt x="51744" y="15176"/>
                    <a:pt x="51867" y="15070"/>
                    <a:pt x="51956" y="14862"/>
                  </a:cubicBezTo>
                  <a:cubicBezTo>
                    <a:pt x="52230" y="14215"/>
                    <a:pt x="52486" y="13562"/>
                    <a:pt x="52749" y="12909"/>
                  </a:cubicBezTo>
                  <a:cubicBezTo>
                    <a:pt x="52861" y="12637"/>
                    <a:pt x="52938" y="12309"/>
                    <a:pt x="53296" y="12283"/>
                  </a:cubicBezTo>
                  <a:cubicBezTo>
                    <a:pt x="53309" y="12282"/>
                    <a:pt x="53322" y="12282"/>
                    <a:pt x="53335" y="12282"/>
                  </a:cubicBezTo>
                  <a:close/>
                  <a:moveTo>
                    <a:pt x="38714" y="12287"/>
                  </a:moveTo>
                  <a:cubicBezTo>
                    <a:pt x="38715" y="12287"/>
                    <a:pt x="38716" y="12287"/>
                    <a:pt x="38717" y="12287"/>
                  </a:cubicBezTo>
                  <a:cubicBezTo>
                    <a:pt x="39025" y="12289"/>
                    <a:pt x="39156" y="12539"/>
                    <a:pt x="39265" y="12773"/>
                  </a:cubicBezTo>
                  <a:cubicBezTo>
                    <a:pt x="39581" y="13443"/>
                    <a:pt x="39875" y="14122"/>
                    <a:pt x="40193" y="14790"/>
                  </a:cubicBezTo>
                  <a:cubicBezTo>
                    <a:pt x="40393" y="15212"/>
                    <a:pt x="40509" y="15403"/>
                    <a:pt x="40695" y="15403"/>
                  </a:cubicBezTo>
                  <a:cubicBezTo>
                    <a:pt x="40840" y="15403"/>
                    <a:pt x="41028" y="15287"/>
                    <a:pt x="41330" y="15074"/>
                  </a:cubicBezTo>
                  <a:cubicBezTo>
                    <a:pt x="41845" y="14710"/>
                    <a:pt x="42331" y="14304"/>
                    <a:pt x="42863" y="13970"/>
                  </a:cubicBezTo>
                  <a:cubicBezTo>
                    <a:pt x="43023" y="13868"/>
                    <a:pt x="43153" y="13817"/>
                    <a:pt x="43260" y="13817"/>
                  </a:cubicBezTo>
                  <a:cubicBezTo>
                    <a:pt x="43449" y="13817"/>
                    <a:pt x="43566" y="13980"/>
                    <a:pt x="43648" y="14316"/>
                  </a:cubicBezTo>
                  <a:cubicBezTo>
                    <a:pt x="43935" y="15483"/>
                    <a:pt x="43909" y="16670"/>
                    <a:pt x="43851" y="17857"/>
                  </a:cubicBezTo>
                  <a:cubicBezTo>
                    <a:pt x="43820" y="18462"/>
                    <a:pt x="43393" y="18655"/>
                    <a:pt x="42848" y="18655"/>
                  </a:cubicBezTo>
                  <a:cubicBezTo>
                    <a:pt x="42416" y="18656"/>
                    <a:pt x="41984" y="18656"/>
                    <a:pt x="41551" y="18656"/>
                  </a:cubicBezTo>
                  <a:cubicBezTo>
                    <a:pt x="40686" y="18656"/>
                    <a:pt x="39822" y="18655"/>
                    <a:pt x="38958" y="18655"/>
                  </a:cubicBezTo>
                  <a:lnTo>
                    <a:pt x="38958" y="18629"/>
                  </a:lnTo>
                  <a:cubicBezTo>
                    <a:pt x="38319" y="18629"/>
                    <a:pt x="37681" y="18632"/>
                    <a:pt x="37042" y="18632"/>
                  </a:cubicBezTo>
                  <a:cubicBezTo>
                    <a:pt x="36495" y="18632"/>
                    <a:pt x="35948" y="18630"/>
                    <a:pt x="35401" y="18622"/>
                  </a:cubicBezTo>
                  <a:cubicBezTo>
                    <a:pt x="35034" y="18616"/>
                    <a:pt x="34668" y="18536"/>
                    <a:pt x="34301" y="18487"/>
                  </a:cubicBezTo>
                  <a:cubicBezTo>
                    <a:pt x="33686" y="18409"/>
                    <a:pt x="33403" y="18060"/>
                    <a:pt x="33388" y="17439"/>
                  </a:cubicBezTo>
                  <a:cubicBezTo>
                    <a:pt x="33365" y="16397"/>
                    <a:pt x="33319" y="15362"/>
                    <a:pt x="33947" y="14438"/>
                  </a:cubicBezTo>
                  <a:cubicBezTo>
                    <a:pt x="34194" y="14075"/>
                    <a:pt x="34360" y="13898"/>
                    <a:pt x="34553" y="13898"/>
                  </a:cubicBezTo>
                  <a:cubicBezTo>
                    <a:pt x="34713" y="13898"/>
                    <a:pt x="34891" y="14021"/>
                    <a:pt x="35147" y="14264"/>
                  </a:cubicBezTo>
                  <a:cubicBezTo>
                    <a:pt x="35550" y="14645"/>
                    <a:pt x="35911" y="15071"/>
                    <a:pt x="36317" y="15451"/>
                  </a:cubicBezTo>
                  <a:cubicBezTo>
                    <a:pt x="36528" y="15649"/>
                    <a:pt x="36669" y="15753"/>
                    <a:pt x="36786" y="15753"/>
                  </a:cubicBezTo>
                  <a:cubicBezTo>
                    <a:pt x="36928" y="15753"/>
                    <a:pt x="37035" y="15600"/>
                    <a:pt x="37192" y="15270"/>
                  </a:cubicBezTo>
                  <a:cubicBezTo>
                    <a:pt x="37571" y="14468"/>
                    <a:pt x="37904" y="13643"/>
                    <a:pt x="38255" y="12826"/>
                  </a:cubicBezTo>
                  <a:cubicBezTo>
                    <a:pt x="38354" y="12597"/>
                    <a:pt x="38366" y="12287"/>
                    <a:pt x="38714" y="12287"/>
                  </a:cubicBezTo>
                  <a:close/>
                  <a:moveTo>
                    <a:pt x="24097" y="12789"/>
                  </a:moveTo>
                  <a:cubicBezTo>
                    <a:pt x="24243" y="12789"/>
                    <a:pt x="24360" y="12953"/>
                    <a:pt x="24507" y="13285"/>
                  </a:cubicBezTo>
                  <a:cubicBezTo>
                    <a:pt x="24748" y="13827"/>
                    <a:pt x="24936" y="14390"/>
                    <a:pt x="25139" y="14948"/>
                  </a:cubicBezTo>
                  <a:cubicBezTo>
                    <a:pt x="25232" y="15200"/>
                    <a:pt x="25346" y="15313"/>
                    <a:pt x="25480" y="15313"/>
                  </a:cubicBezTo>
                  <a:cubicBezTo>
                    <a:pt x="25596" y="15313"/>
                    <a:pt x="25726" y="15228"/>
                    <a:pt x="25869" y="15075"/>
                  </a:cubicBezTo>
                  <a:cubicBezTo>
                    <a:pt x="25895" y="15048"/>
                    <a:pt x="25918" y="15018"/>
                    <a:pt x="25945" y="14992"/>
                  </a:cubicBezTo>
                  <a:cubicBezTo>
                    <a:pt x="26206" y="14735"/>
                    <a:pt x="26393" y="14285"/>
                    <a:pt x="26781" y="14285"/>
                  </a:cubicBezTo>
                  <a:cubicBezTo>
                    <a:pt x="26842" y="14285"/>
                    <a:pt x="26909" y="14296"/>
                    <a:pt x="26982" y="14321"/>
                  </a:cubicBezTo>
                  <a:cubicBezTo>
                    <a:pt x="27473" y="14489"/>
                    <a:pt x="27397" y="15067"/>
                    <a:pt x="27515" y="15477"/>
                  </a:cubicBezTo>
                  <a:cubicBezTo>
                    <a:pt x="27696" y="16118"/>
                    <a:pt x="27823" y="16774"/>
                    <a:pt x="27952" y="17429"/>
                  </a:cubicBezTo>
                  <a:cubicBezTo>
                    <a:pt x="28156" y="18453"/>
                    <a:pt x="27897" y="18807"/>
                    <a:pt x="26910" y="18807"/>
                  </a:cubicBezTo>
                  <a:cubicBezTo>
                    <a:pt x="26856" y="18807"/>
                    <a:pt x="26800" y="18806"/>
                    <a:pt x="26741" y="18804"/>
                  </a:cubicBezTo>
                  <a:cubicBezTo>
                    <a:pt x="24453" y="18601"/>
                    <a:pt x="22149" y="18665"/>
                    <a:pt x="19863" y="18411"/>
                  </a:cubicBezTo>
                  <a:cubicBezTo>
                    <a:pt x="18823" y="18297"/>
                    <a:pt x="18691" y="18158"/>
                    <a:pt x="18903" y="17154"/>
                  </a:cubicBezTo>
                  <a:cubicBezTo>
                    <a:pt x="19097" y="16250"/>
                    <a:pt x="19322" y="15348"/>
                    <a:pt x="19577" y="14459"/>
                  </a:cubicBezTo>
                  <a:cubicBezTo>
                    <a:pt x="19686" y="14082"/>
                    <a:pt x="19816" y="13904"/>
                    <a:pt x="20005" y="13904"/>
                  </a:cubicBezTo>
                  <a:cubicBezTo>
                    <a:pt x="20140" y="13904"/>
                    <a:pt x="20305" y="13994"/>
                    <a:pt x="20513" y="14167"/>
                  </a:cubicBezTo>
                  <a:cubicBezTo>
                    <a:pt x="20713" y="14331"/>
                    <a:pt x="20886" y="14529"/>
                    <a:pt x="21074" y="14708"/>
                  </a:cubicBezTo>
                  <a:cubicBezTo>
                    <a:pt x="21422" y="15038"/>
                    <a:pt x="21644" y="15209"/>
                    <a:pt x="21846" y="15209"/>
                  </a:cubicBezTo>
                  <a:cubicBezTo>
                    <a:pt x="22075" y="15209"/>
                    <a:pt x="22277" y="14990"/>
                    <a:pt x="22608" y="14534"/>
                  </a:cubicBezTo>
                  <a:cubicBezTo>
                    <a:pt x="22935" y="14085"/>
                    <a:pt x="23236" y="13615"/>
                    <a:pt x="23590" y="13189"/>
                  </a:cubicBezTo>
                  <a:cubicBezTo>
                    <a:pt x="23811" y="12924"/>
                    <a:pt x="23965" y="12789"/>
                    <a:pt x="24097" y="12789"/>
                  </a:cubicBezTo>
                  <a:close/>
                  <a:moveTo>
                    <a:pt x="11025" y="14497"/>
                  </a:moveTo>
                  <a:cubicBezTo>
                    <a:pt x="11209" y="14497"/>
                    <a:pt x="11382" y="14628"/>
                    <a:pt x="11532" y="14895"/>
                  </a:cubicBezTo>
                  <a:cubicBezTo>
                    <a:pt x="12057" y="15830"/>
                    <a:pt x="12590" y="16773"/>
                    <a:pt x="12880" y="17815"/>
                  </a:cubicBezTo>
                  <a:cubicBezTo>
                    <a:pt x="13065" y="18489"/>
                    <a:pt x="12928" y="18727"/>
                    <a:pt x="12255" y="18823"/>
                  </a:cubicBezTo>
                  <a:cubicBezTo>
                    <a:pt x="9651" y="19188"/>
                    <a:pt x="7043" y="19532"/>
                    <a:pt x="4434" y="19864"/>
                  </a:cubicBezTo>
                  <a:cubicBezTo>
                    <a:pt x="4341" y="19875"/>
                    <a:pt x="4256" y="19882"/>
                    <a:pt x="4181" y="19882"/>
                  </a:cubicBezTo>
                  <a:cubicBezTo>
                    <a:pt x="3754" y="19882"/>
                    <a:pt x="3602" y="19681"/>
                    <a:pt x="3583" y="19148"/>
                  </a:cubicBezTo>
                  <a:cubicBezTo>
                    <a:pt x="3541" y="18031"/>
                    <a:pt x="3741" y="16933"/>
                    <a:pt x="4020" y="15858"/>
                  </a:cubicBezTo>
                  <a:cubicBezTo>
                    <a:pt x="4095" y="15569"/>
                    <a:pt x="4245" y="15424"/>
                    <a:pt x="4424" y="15424"/>
                  </a:cubicBezTo>
                  <a:cubicBezTo>
                    <a:pt x="4574" y="15424"/>
                    <a:pt x="4743" y="15525"/>
                    <a:pt x="4906" y="15728"/>
                  </a:cubicBezTo>
                  <a:cubicBezTo>
                    <a:pt x="5272" y="16181"/>
                    <a:pt x="5399" y="16816"/>
                    <a:pt x="6089" y="17181"/>
                  </a:cubicBezTo>
                  <a:cubicBezTo>
                    <a:pt x="6583" y="16551"/>
                    <a:pt x="6798" y="15830"/>
                    <a:pt x="7151" y="15189"/>
                  </a:cubicBezTo>
                  <a:cubicBezTo>
                    <a:pt x="7300" y="14919"/>
                    <a:pt x="7395" y="14550"/>
                    <a:pt x="7773" y="14550"/>
                  </a:cubicBezTo>
                  <a:cubicBezTo>
                    <a:pt x="7790" y="14550"/>
                    <a:pt x="7809" y="14551"/>
                    <a:pt x="7828" y="14552"/>
                  </a:cubicBezTo>
                  <a:cubicBezTo>
                    <a:pt x="8203" y="14587"/>
                    <a:pt x="8370" y="14911"/>
                    <a:pt x="8513" y="15217"/>
                  </a:cubicBezTo>
                  <a:cubicBezTo>
                    <a:pt x="8655" y="15518"/>
                    <a:pt x="8774" y="15830"/>
                    <a:pt x="8903" y="16138"/>
                  </a:cubicBezTo>
                  <a:cubicBezTo>
                    <a:pt x="8992" y="16351"/>
                    <a:pt x="9098" y="16462"/>
                    <a:pt x="9217" y="16462"/>
                  </a:cubicBezTo>
                  <a:cubicBezTo>
                    <a:pt x="9317" y="16462"/>
                    <a:pt x="9426" y="16384"/>
                    <a:pt x="9539" y="16224"/>
                  </a:cubicBezTo>
                  <a:cubicBezTo>
                    <a:pt x="9862" y="15771"/>
                    <a:pt x="10136" y="15282"/>
                    <a:pt x="10480" y="14848"/>
                  </a:cubicBezTo>
                  <a:cubicBezTo>
                    <a:pt x="10664" y="14616"/>
                    <a:pt x="10849" y="14497"/>
                    <a:pt x="11025" y="14497"/>
                  </a:cubicBezTo>
                  <a:close/>
                  <a:moveTo>
                    <a:pt x="886" y="0"/>
                  </a:moveTo>
                  <a:cubicBezTo>
                    <a:pt x="1709" y="3535"/>
                    <a:pt x="538" y="7452"/>
                    <a:pt x="278" y="10971"/>
                  </a:cubicBezTo>
                  <a:cubicBezTo>
                    <a:pt x="178" y="12340"/>
                    <a:pt x="147" y="13714"/>
                    <a:pt x="128" y="15084"/>
                  </a:cubicBezTo>
                  <a:cubicBezTo>
                    <a:pt x="254" y="15206"/>
                    <a:pt x="347" y="15378"/>
                    <a:pt x="407" y="15599"/>
                  </a:cubicBezTo>
                  <a:cubicBezTo>
                    <a:pt x="624" y="16373"/>
                    <a:pt x="828" y="17146"/>
                    <a:pt x="1255" y="17848"/>
                  </a:cubicBezTo>
                  <a:cubicBezTo>
                    <a:pt x="1470" y="18201"/>
                    <a:pt x="1260" y="18517"/>
                    <a:pt x="849" y="18525"/>
                  </a:cubicBezTo>
                  <a:cubicBezTo>
                    <a:pt x="827" y="18525"/>
                    <a:pt x="805" y="18525"/>
                    <a:pt x="783" y="18525"/>
                  </a:cubicBezTo>
                  <a:cubicBezTo>
                    <a:pt x="550" y="18525"/>
                    <a:pt x="318" y="18505"/>
                    <a:pt x="86" y="18482"/>
                  </a:cubicBezTo>
                  <a:cubicBezTo>
                    <a:pt x="71" y="19249"/>
                    <a:pt x="43" y="20014"/>
                    <a:pt x="0" y="20780"/>
                  </a:cubicBezTo>
                  <a:lnTo>
                    <a:pt x="67106" y="20780"/>
                  </a:lnTo>
                  <a:cubicBezTo>
                    <a:pt x="67259" y="19892"/>
                    <a:pt x="67449" y="19016"/>
                    <a:pt x="67666" y="18146"/>
                  </a:cubicBezTo>
                  <a:lnTo>
                    <a:pt x="67666" y="18146"/>
                  </a:lnTo>
                  <a:cubicBezTo>
                    <a:pt x="67169" y="18186"/>
                    <a:pt x="66671" y="18197"/>
                    <a:pt x="66173" y="18197"/>
                  </a:cubicBezTo>
                  <a:cubicBezTo>
                    <a:pt x="65450" y="18197"/>
                    <a:pt x="64725" y="18173"/>
                    <a:pt x="64002" y="18173"/>
                  </a:cubicBezTo>
                  <a:cubicBezTo>
                    <a:pt x="63884" y="18173"/>
                    <a:pt x="63767" y="18173"/>
                    <a:pt x="63650" y="18175"/>
                  </a:cubicBezTo>
                  <a:cubicBezTo>
                    <a:pt x="63638" y="18175"/>
                    <a:pt x="63627" y="18175"/>
                    <a:pt x="63616" y="18175"/>
                  </a:cubicBezTo>
                  <a:cubicBezTo>
                    <a:pt x="62964" y="18175"/>
                    <a:pt x="62784" y="17882"/>
                    <a:pt x="62996" y="17249"/>
                  </a:cubicBezTo>
                  <a:cubicBezTo>
                    <a:pt x="63406" y="16022"/>
                    <a:pt x="63849" y="14805"/>
                    <a:pt x="64315" y="13597"/>
                  </a:cubicBezTo>
                  <a:cubicBezTo>
                    <a:pt x="64432" y="13292"/>
                    <a:pt x="64569" y="13149"/>
                    <a:pt x="64747" y="13149"/>
                  </a:cubicBezTo>
                  <a:cubicBezTo>
                    <a:pt x="64884" y="13149"/>
                    <a:pt x="65044" y="13233"/>
                    <a:pt x="65239" y="13394"/>
                  </a:cubicBezTo>
                  <a:cubicBezTo>
                    <a:pt x="65750" y="13820"/>
                    <a:pt x="66014" y="14475"/>
                    <a:pt x="66608" y="14911"/>
                  </a:cubicBezTo>
                  <a:cubicBezTo>
                    <a:pt x="67116" y="14605"/>
                    <a:pt x="67117" y="14025"/>
                    <a:pt x="67377" y="13612"/>
                  </a:cubicBezTo>
                  <a:cubicBezTo>
                    <a:pt x="67661" y="13162"/>
                    <a:pt x="67590" y="12336"/>
                    <a:pt x="68236" y="12309"/>
                  </a:cubicBezTo>
                  <a:cubicBezTo>
                    <a:pt x="68249" y="12308"/>
                    <a:pt x="68261" y="12308"/>
                    <a:pt x="68274" y="12308"/>
                  </a:cubicBezTo>
                  <a:cubicBezTo>
                    <a:pt x="68844" y="12308"/>
                    <a:pt x="68921" y="12872"/>
                    <a:pt x="69076" y="13337"/>
                  </a:cubicBezTo>
                  <a:cubicBezTo>
                    <a:pt x="69629" y="11598"/>
                    <a:pt x="70194" y="9860"/>
                    <a:pt x="70660" y="8107"/>
                  </a:cubicBezTo>
                  <a:cubicBezTo>
                    <a:pt x="70812" y="7377"/>
                    <a:pt x="70833" y="6632"/>
                    <a:pt x="70694" y="5881"/>
                  </a:cubicBezTo>
                  <a:cubicBezTo>
                    <a:pt x="70648" y="5635"/>
                    <a:pt x="70694" y="5363"/>
                    <a:pt x="70740" y="5112"/>
                  </a:cubicBezTo>
                  <a:cubicBezTo>
                    <a:pt x="71041" y="3472"/>
                    <a:pt x="71371" y="1836"/>
                    <a:pt x="71658" y="195"/>
                  </a:cubicBezTo>
                  <a:cubicBezTo>
                    <a:pt x="71670" y="122"/>
                    <a:pt x="71679" y="60"/>
                    <a:pt x="7168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38"/>
            <p:cNvSpPr/>
            <p:nvPr/>
          </p:nvSpPr>
          <p:spPr>
            <a:xfrm>
              <a:off x="761906" y="7844050"/>
              <a:ext cx="2139349" cy="235583"/>
            </a:xfrm>
            <a:custGeom>
              <a:rect b="b" l="l" r="r" t="t"/>
              <a:pathLst>
                <a:path extrusionOk="0" h="7597" w="68989">
                  <a:moveTo>
                    <a:pt x="68185" y="27"/>
                  </a:moveTo>
                  <a:cubicBezTo>
                    <a:pt x="68173" y="27"/>
                    <a:pt x="68160" y="27"/>
                    <a:pt x="68147" y="28"/>
                  </a:cubicBezTo>
                  <a:cubicBezTo>
                    <a:pt x="67501" y="55"/>
                    <a:pt x="67572" y="881"/>
                    <a:pt x="67288" y="1331"/>
                  </a:cubicBezTo>
                  <a:cubicBezTo>
                    <a:pt x="67028" y="1744"/>
                    <a:pt x="67027" y="2324"/>
                    <a:pt x="66519" y="2630"/>
                  </a:cubicBezTo>
                  <a:cubicBezTo>
                    <a:pt x="65925" y="2194"/>
                    <a:pt x="65661" y="1539"/>
                    <a:pt x="65150" y="1113"/>
                  </a:cubicBezTo>
                  <a:cubicBezTo>
                    <a:pt x="64955" y="952"/>
                    <a:pt x="64795" y="868"/>
                    <a:pt x="64658" y="868"/>
                  </a:cubicBezTo>
                  <a:cubicBezTo>
                    <a:pt x="64480" y="868"/>
                    <a:pt x="64343" y="1011"/>
                    <a:pt x="64226" y="1316"/>
                  </a:cubicBezTo>
                  <a:cubicBezTo>
                    <a:pt x="63760" y="2524"/>
                    <a:pt x="63317" y="3741"/>
                    <a:pt x="62907" y="4968"/>
                  </a:cubicBezTo>
                  <a:cubicBezTo>
                    <a:pt x="62695" y="5601"/>
                    <a:pt x="62875" y="5894"/>
                    <a:pt x="63527" y="5894"/>
                  </a:cubicBezTo>
                  <a:cubicBezTo>
                    <a:pt x="63538" y="5894"/>
                    <a:pt x="63549" y="5894"/>
                    <a:pt x="63561" y="5894"/>
                  </a:cubicBezTo>
                  <a:cubicBezTo>
                    <a:pt x="63678" y="5892"/>
                    <a:pt x="63795" y="5892"/>
                    <a:pt x="63913" y="5892"/>
                  </a:cubicBezTo>
                  <a:cubicBezTo>
                    <a:pt x="64636" y="5892"/>
                    <a:pt x="65361" y="5916"/>
                    <a:pt x="66085" y="5916"/>
                  </a:cubicBezTo>
                  <a:cubicBezTo>
                    <a:pt x="66583" y="5916"/>
                    <a:pt x="67081" y="5905"/>
                    <a:pt x="67579" y="5865"/>
                  </a:cubicBezTo>
                  <a:cubicBezTo>
                    <a:pt x="67985" y="4248"/>
                    <a:pt x="68482" y="2650"/>
                    <a:pt x="68988" y="1054"/>
                  </a:cubicBezTo>
                  <a:cubicBezTo>
                    <a:pt x="68832" y="591"/>
                    <a:pt x="68758" y="27"/>
                    <a:pt x="68185" y="27"/>
                  </a:cubicBezTo>
                  <a:close/>
                  <a:moveTo>
                    <a:pt x="53243" y="1"/>
                  </a:moveTo>
                  <a:cubicBezTo>
                    <a:pt x="53232" y="1"/>
                    <a:pt x="53220" y="1"/>
                    <a:pt x="53207" y="2"/>
                  </a:cubicBezTo>
                  <a:cubicBezTo>
                    <a:pt x="52849" y="28"/>
                    <a:pt x="52770" y="353"/>
                    <a:pt x="52660" y="628"/>
                  </a:cubicBezTo>
                  <a:cubicBezTo>
                    <a:pt x="52397" y="1281"/>
                    <a:pt x="52142" y="1934"/>
                    <a:pt x="51867" y="2581"/>
                  </a:cubicBezTo>
                  <a:cubicBezTo>
                    <a:pt x="51778" y="2789"/>
                    <a:pt x="51655" y="2895"/>
                    <a:pt x="51511" y="2895"/>
                  </a:cubicBezTo>
                  <a:cubicBezTo>
                    <a:pt x="51407" y="2895"/>
                    <a:pt x="51293" y="2840"/>
                    <a:pt x="51172" y="2729"/>
                  </a:cubicBezTo>
                  <a:cubicBezTo>
                    <a:pt x="50763" y="2351"/>
                    <a:pt x="50386" y="1940"/>
                    <a:pt x="49957" y="1589"/>
                  </a:cubicBezTo>
                  <a:cubicBezTo>
                    <a:pt x="49770" y="1434"/>
                    <a:pt x="49619" y="1356"/>
                    <a:pt x="49496" y="1356"/>
                  </a:cubicBezTo>
                  <a:cubicBezTo>
                    <a:pt x="49316" y="1356"/>
                    <a:pt x="49193" y="1523"/>
                    <a:pt x="49094" y="1861"/>
                  </a:cubicBezTo>
                  <a:cubicBezTo>
                    <a:pt x="48799" y="2873"/>
                    <a:pt x="48878" y="3918"/>
                    <a:pt x="48908" y="4951"/>
                  </a:cubicBezTo>
                  <a:cubicBezTo>
                    <a:pt x="48931" y="5699"/>
                    <a:pt x="49079" y="5798"/>
                    <a:pt x="49827" y="5941"/>
                  </a:cubicBezTo>
                  <a:cubicBezTo>
                    <a:pt x="51258" y="6214"/>
                    <a:pt x="52706" y="6092"/>
                    <a:pt x="54105" y="6169"/>
                  </a:cubicBezTo>
                  <a:cubicBezTo>
                    <a:pt x="54751" y="6169"/>
                    <a:pt x="55383" y="6177"/>
                    <a:pt x="56009" y="6177"/>
                  </a:cubicBezTo>
                  <a:cubicBezTo>
                    <a:pt x="56426" y="6177"/>
                    <a:pt x="56840" y="6173"/>
                    <a:pt x="57254" y="6162"/>
                  </a:cubicBezTo>
                  <a:cubicBezTo>
                    <a:pt x="58076" y="6140"/>
                    <a:pt x="58566" y="5656"/>
                    <a:pt x="58444" y="4905"/>
                  </a:cubicBezTo>
                  <a:cubicBezTo>
                    <a:pt x="58294" y="3997"/>
                    <a:pt x="58053" y="3098"/>
                    <a:pt x="57783" y="2215"/>
                  </a:cubicBezTo>
                  <a:cubicBezTo>
                    <a:pt x="57696" y="1928"/>
                    <a:pt x="57567" y="1792"/>
                    <a:pt x="57393" y="1792"/>
                  </a:cubicBezTo>
                  <a:cubicBezTo>
                    <a:pt x="57267" y="1792"/>
                    <a:pt x="57118" y="1863"/>
                    <a:pt x="56945" y="2002"/>
                  </a:cubicBezTo>
                  <a:cubicBezTo>
                    <a:pt x="56599" y="2278"/>
                    <a:pt x="56308" y="2625"/>
                    <a:pt x="55957" y="2895"/>
                  </a:cubicBezTo>
                  <a:cubicBezTo>
                    <a:pt x="55747" y="3056"/>
                    <a:pt x="55597" y="3141"/>
                    <a:pt x="55470" y="3141"/>
                  </a:cubicBezTo>
                  <a:cubicBezTo>
                    <a:pt x="55304" y="3141"/>
                    <a:pt x="55176" y="2997"/>
                    <a:pt x="55004" y="2694"/>
                  </a:cubicBezTo>
                  <a:cubicBezTo>
                    <a:pt x="54602" y="1986"/>
                    <a:pt x="54244" y="1255"/>
                    <a:pt x="53845" y="545"/>
                  </a:cubicBezTo>
                  <a:cubicBezTo>
                    <a:pt x="53710" y="307"/>
                    <a:pt x="53575" y="1"/>
                    <a:pt x="53243" y="1"/>
                  </a:cubicBezTo>
                  <a:close/>
                  <a:moveTo>
                    <a:pt x="40" y="2802"/>
                  </a:moveTo>
                  <a:cubicBezTo>
                    <a:pt x="26" y="3936"/>
                    <a:pt x="23" y="5068"/>
                    <a:pt x="0" y="6199"/>
                  </a:cubicBezTo>
                  <a:cubicBezTo>
                    <a:pt x="239" y="6222"/>
                    <a:pt x="478" y="6242"/>
                    <a:pt x="716" y="6242"/>
                  </a:cubicBezTo>
                  <a:cubicBezTo>
                    <a:pt x="731" y="6242"/>
                    <a:pt x="746" y="6242"/>
                    <a:pt x="761" y="6242"/>
                  </a:cubicBezTo>
                  <a:cubicBezTo>
                    <a:pt x="1171" y="6235"/>
                    <a:pt x="1381" y="5918"/>
                    <a:pt x="1169" y="5564"/>
                  </a:cubicBezTo>
                  <a:cubicBezTo>
                    <a:pt x="740" y="4862"/>
                    <a:pt x="535" y="4090"/>
                    <a:pt x="320" y="3316"/>
                  </a:cubicBezTo>
                  <a:cubicBezTo>
                    <a:pt x="258" y="3094"/>
                    <a:pt x="167" y="2923"/>
                    <a:pt x="40" y="2802"/>
                  </a:cubicBezTo>
                  <a:close/>
                  <a:moveTo>
                    <a:pt x="38620" y="9"/>
                  </a:moveTo>
                  <a:cubicBezTo>
                    <a:pt x="38277" y="9"/>
                    <a:pt x="38263" y="321"/>
                    <a:pt x="38165" y="549"/>
                  </a:cubicBezTo>
                  <a:cubicBezTo>
                    <a:pt x="37814" y="1367"/>
                    <a:pt x="37481" y="2191"/>
                    <a:pt x="37101" y="2994"/>
                  </a:cubicBezTo>
                  <a:cubicBezTo>
                    <a:pt x="36945" y="3322"/>
                    <a:pt x="36838" y="3476"/>
                    <a:pt x="36696" y="3476"/>
                  </a:cubicBezTo>
                  <a:cubicBezTo>
                    <a:pt x="36579" y="3476"/>
                    <a:pt x="36438" y="3372"/>
                    <a:pt x="36227" y="3174"/>
                  </a:cubicBezTo>
                  <a:cubicBezTo>
                    <a:pt x="35821" y="2794"/>
                    <a:pt x="35458" y="2367"/>
                    <a:pt x="35055" y="1986"/>
                  </a:cubicBezTo>
                  <a:cubicBezTo>
                    <a:pt x="34799" y="1744"/>
                    <a:pt x="34621" y="1621"/>
                    <a:pt x="34462" y="1621"/>
                  </a:cubicBezTo>
                  <a:cubicBezTo>
                    <a:pt x="34270" y="1621"/>
                    <a:pt x="34103" y="1799"/>
                    <a:pt x="33857" y="2159"/>
                  </a:cubicBezTo>
                  <a:cubicBezTo>
                    <a:pt x="33228" y="3083"/>
                    <a:pt x="33275" y="4119"/>
                    <a:pt x="33298" y="5161"/>
                  </a:cubicBezTo>
                  <a:cubicBezTo>
                    <a:pt x="33312" y="5782"/>
                    <a:pt x="33595" y="6129"/>
                    <a:pt x="34210" y="6209"/>
                  </a:cubicBezTo>
                  <a:cubicBezTo>
                    <a:pt x="34578" y="6257"/>
                    <a:pt x="34944" y="6338"/>
                    <a:pt x="35311" y="6344"/>
                  </a:cubicBezTo>
                  <a:cubicBezTo>
                    <a:pt x="35842" y="6352"/>
                    <a:pt x="36374" y="6355"/>
                    <a:pt x="36905" y="6355"/>
                  </a:cubicBezTo>
                  <a:cubicBezTo>
                    <a:pt x="37559" y="6355"/>
                    <a:pt x="38213" y="6351"/>
                    <a:pt x="38867" y="6351"/>
                  </a:cubicBezTo>
                  <a:lnTo>
                    <a:pt x="38867" y="6378"/>
                  </a:lnTo>
                  <a:cubicBezTo>
                    <a:pt x="39732" y="6378"/>
                    <a:pt x="40597" y="6379"/>
                    <a:pt x="41462" y="6379"/>
                  </a:cubicBezTo>
                  <a:cubicBezTo>
                    <a:pt x="41894" y="6379"/>
                    <a:pt x="42326" y="6379"/>
                    <a:pt x="42758" y="6378"/>
                  </a:cubicBezTo>
                  <a:cubicBezTo>
                    <a:pt x="43303" y="6378"/>
                    <a:pt x="43729" y="6185"/>
                    <a:pt x="43760" y="5578"/>
                  </a:cubicBezTo>
                  <a:cubicBezTo>
                    <a:pt x="43819" y="4394"/>
                    <a:pt x="43842" y="3206"/>
                    <a:pt x="43555" y="2042"/>
                  </a:cubicBezTo>
                  <a:cubicBezTo>
                    <a:pt x="43473" y="1703"/>
                    <a:pt x="43358" y="1539"/>
                    <a:pt x="43168" y="1539"/>
                  </a:cubicBezTo>
                  <a:cubicBezTo>
                    <a:pt x="43062" y="1539"/>
                    <a:pt x="42932" y="1591"/>
                    <a:pt x="42772" y="1692"/>
                  </a:cubicBezTo>
                  <a:cubicBezTo>
                    <a:pt x="42242" y="2027"/>
                    <a:pt x="41755" y="2435"/>
                    <a:pt x="41240" y="2796"/>
                  </a:cubicBezTo>
                  <a:cubicBezTo>
                    <a:pt x="40937" y="3009"/>
                    <a:pt x="40750" y="3125"/>
                    <a:pt x="40604" y="3125"/>
                  </a:cubicBezTo>
                  <a:cubicBezTo>
                    <a:pt x="40418" y="3125"/>
                    <a:pt x="40301" y="2934"/>
                    <a:pt x="40102" y="2513"/>
                  </a:cubicBezTo>
                  <a:cubicBezTo>
                    <a:pt x="39785" y="1844"/>
                    <a:pt x="39491" y="1163"/>
                    <a:pt x="39174" y="495"/>
                  </a:cubicBezTo>
                  <a:cubicBezTo>
                    <a:pt x="39062" y="263"/>
                    <a:pt x="38933" y="12"/>
                    <a:pt x="38625" y="9"/>
                  </a:cubicBezTo>
                  <a:cubicBezTo>
                    <a:pt x="38623" y="9"/>
                    <a:pt x="38622" y="9"/>
                    <a:pt x="38620" y="9"/>
                  </a:cubicBezTo>
                  <a:close/>
                  <a:moveTo>
                    <a:pt x="24008" y="508"/>
                  </a:moveTo>
                  <a:cubicBezTo>
                    <a:pt x="23876" y="508"/>
                    <a:pt x="23722" y="643"/>
                    <a:pt x="23501" y="908"/>
                  </a:cubicBezTo>
                  <a:cubicBezTo>
                    <a:pt x="23147" y="1332"/>
                    <a:pt x="22846" y="1804"/>
                    <a:pt x="22519" y="2253"/>
                  </a:cubicBezTo>
                  <a:cubicBezTo>
                    <a:pt x="22189" y="2709"/>
                    <a:pt x="21987" y="2928"/>
                    <a:pt x="21758" y="2928"/>
                  </a:cubicBezTo>
                  <a:cubicBezTo>
                    <a:pt x="21556" y="2928"/>
                    <a:pt x="21334" y="2757"/>
                    <a:pt x="20985" y="2427"/>
                  </a:cubicBezTo>
                  <a:cubicBezTo>
                    <a:pt x="20797" y="2248"/>
                    <a:pt x="20625" y="2050"/>
                    <a:pt x="20424" y="1886"/>
                  </a:cubicBezTo>
                  <a:cubicBezTo>
                    <a:pt x="20216" y="1713"/>
                    <a:pt x="20051" y="1623"/>
                    <a:pt x="19916" y="1623"/>
                  </a:cubicBezTo>
                  <a:cubicBezTo>
                    <a:pt x="19727" y="1623"/>
                    <a:pt x="19598" y="1801"/>
                    <a:pt x="19490" y="2178"/>
                  </a:cubicBezTo>
                  <a:cubicBezTo>
                    <a:pt x="19232" y="3067"/>
                    <a:pt x="19007" y="3969"/>
                    <a:pt x="18816" y="4873"/>
                  </a:cubicBezTo>
                  <a:cubicBezTo>
                    <a:pt x="18602" y="5877"/>
                    <a:pt x="18734" y="6016"/>
                    <a:pt x="19774" y="6130"/>
                  </a:cubicBezTo>
                  <a:cubicBezTo>
                    <a:pt x="22059" y="6384"/>
                    <a:pt x="24364" y="6320"/>
                    <a:pt x="26652" y="6523"/>
                  </a:cubicBezTo>
                  <a:cubicBezTo>
                    <a:pt x="26711" y="6525"/>
                    <a:pt x="26767" y="6526"/>
                    <a:pt x="26821" y="6526"/>
                  </a:cubicBezTo>
                  <a:cubicBezTo>
                    <a:pt x="27808" y="6526"/>
                    <a:pt x="28067" y="6172"/>
                    <a:pt x="27863" y="5148"/>
                  </a:cubicBezTo>
                  <a:cubicBezTo>
                    <a:pt x="27734" y="4495"/>
                    <a:pt x="27608" y="3837"/>
                    <a:pt x="27426" y="3196"/>
                  </a:cubicBezTo>
                  <a:cubicBezTo>
                    <a:pt x="27308" y="2786"/>
                    <a:pt x="27384" y="2208"/>
                    <a:pt x="26894" y="2040"/>
                  </a:cubicBezTo>
                  <a:cubicBezTo>
                    <a:pt x="26821" y="2015"/>
                    <a:pt x="26755" y="2004"/>
                    <a:pt x="26693" y="2004"/>
                  </a:cubicBezTo>
                  <a:cubicBezTo>
                    <a:pt x="26304" y="2004"/>
                    <a:pt x="26117" y="2454"/>
                    <a:pt x="25856" y="2711"/>
                  </a:cubicBezTo>
                  <a:cubicBezTo>
                    <a:pt x="25829" y="2739"/>
                    <a:pt x="25807" y="2767"/>
                    <a:pt x="25780" y="2794"/>
                  </a:cubicBezTo>
                  <a:cubicBezTo>
                    <a:pt x="25637" y="2947"/>
                    <a:pt x="25507" y="3032"/>
                    <a:pt x="25391" y="3032"/>
                  </a:cubicBezTo>
                  <a:cubicBezTo>
                    <a:pt x="25258" y="3032"/>
                    <a:pt x="25144" y="2919"/>
                    <a:pt x="25052" y="2667"/>
                  </a:cubicBezTo>
                  <a:cubicBezTo>
                    <a:pt x="24847" y="2109"/>
                    <a:pt x="24659" y="1546"/>
                    <a:pt x="24418" y="1004"/>
                  </a:cubicBezTo>
                  <a:cubicBezTo>
                    <a:pt x="24271" y="672"/>
                    <a:pt x="24154" y="508"/>
                    <a:pt x="24008" y="508"/>
                  </a:cubicBezTo>
                  <a:close/>
                  <a:moveTo>
                    <a:pt x="10933" y="2213"/>
                  </a:moveTo>
                  <a:cubicBezTo>
                    <a:pt x="10758" y="2213"/>
                    <a:pt x="10572" y="2331"/>
                    <a:pt x="10388" y="2564"/>
                  </a:cubicBezTo>
                  <a:cubicBezTo>
                    <a:pt x="10044" y="2997"/>
                    <a:pt x="9770" y="3485"/>
                    <a:pt x="9447" y="3940"/>
                  </a:cubicBezTo>
                  <a:cubicBezTo>
                    <a:pt x="9334" y="4100"/>
                    <a:pt x="9225" y="4178"/>
                    <a:pt x="9125" y="4178"/>
                  </a:cubicBezTo>
                  <a:cubicBezTo>
                    <a:pt x="9006" y="4178"/>
                    <a:pt x="8899" y="4067"/>
                    <a:pt x="8811" y="3854"/>
                  </a:cubicBezTo>
                  <a:cubicBezTo>
                    <a:pt x="8682" y="3546"/>
                    <a:pt x="8562" y="3235"/>
                    <a:pt x="8420" y="2932"/>
                  </a:cubicBezTo>
                  <a:cubicBezTo>
                    <a:pt x="8276" y="2628"/>
                    <a:pt x="8111" y="2301"/>
                    <a:pt x="7736" y="2267"/>
                  </a:cubicBezTo>
                  <a:cubicBezTo>
                    <a:pt x="7717" y="2265"/>
                    <a:pt x="7699" y="2264"/>
                    <a:pt x="7681" y="2264"/>
                  </a:cubicBezTo>
                  <a:cubicBezTo>
                    <a:pt x="7304" y="2264"/>
                    <a:pt x="7207" y="2635"/>
                    <a:pt x="7058" y="2903"/>
                  </a:cubicBezTo>
                  <a:cubicBezTo>
                    <a:pt x="6705" y="3547"/>
                    <a:pt x="6491" y="4265"/>
                    <a:pt x="5995" y="4896"/>
                  </a:cubicBezTo>
                  <a:cubicBezTo>
                    <a:pt x="5307" y="4531"/>
                    <a:pt x="5178" y="3897"/>
                    <a:pt x="4813" y="3442"/>
                  </a:cubicBezTo>
                  <a:cubicBezTo>
                    <a:pt x="4650" y="3241"/>
                    <a:pt x="4480" y="3140"/>
                    <a:pt x="4331" y="3140"/>
                  </a:cubicBezTo>
                  <a:cubicBezTo>
                    <a:pt x="4152" y="3140"/>
                    <a:pt x="4002" y="3284"/>
                    <a:pt x="3927" y="3574"/>
                  </a:cubicBezTo>
                  <a:cubicBezTo>
                    <a:pt x="3649" y="4649"/>
                    <a:pt x="3449" y="5748"/>
                    <a:pt x="3490" y="6864"/>
                  </a:cubicBezTo>
                  <a:cubicBezTo>
                    <a:pt x="3510" y="7396"/>
                    <a:pt x="3663" y="7596"/>
                    <a:pt x="4088" y="7596"/>
                  </a:cubicBezTo>
                  <a:cubicBezTo>
                    <a:pt x="4164" y="7596"/>
                    <a:pt x="4248" y="7590"/>
                    <a:pt x="4341" y="7578"/>
                  </a:cubicBezTo>
                  <a:cubicBezTo>
                    <a:pt x="6950" y="7247"/>
                    <a:pt x="9558" y="6903"/>
                    <a:pt x="12161" y="6538"/>
                  </a:cubicBezTo>
                  <a:cubicBezTo>
                    <a:pt x="12836" y="6443"/>
                    <a:pt x="12971" y="6202"/>
                    <a:pt x="12783" y="5527"/>
                  </a:cubicBezTo>
                  <a:cubicBezTo>
                    <a:pt x="12497" y="4488"/>
                    <a:pt x="11963" y="3547"/>
                    <a:pt x="11440" y="2610"/>
                  </a:cubicBezTo>
                  <a:cubicBezTo>
                    <a:pt x="11290" y="2344"/>
                    <a:pt x="11117" y="2213"/>
                    <a:pt x="10933" y="221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4" name="Google Shape;10504;p38"/>
          <p:cNvGrpSpPr/>
          <p:nvPr/>
        </p:nvGrpSpPr>
        <p:grpSpPr>
          <a:xfrm>
            <a:off x="842095" y="2618455"/>
            <a:ext cx="1329017" cy="448486"/>
            <a:chOff x="828897" y="4745762"/>
            <a:chExt cx="2015495" cy="680142"/>
          </a:xfrm>
        </p:grpSpPr>
        <p:sp>
          <p:nvSpPr>
            <p:cNvPr id="10505" name="Google Shape;10505;p38"/>
            <p:cNvSpPr/>
            <p:nvPr/>
          </p:nvSpPr>
          <p:spPr>
            <a:xfrm>
              <a:off x="828897" y="4745762"/>
              <a:ext cx="2015495" cy="680142"/>
            </a:xfrm>
            <a:custGeom>
              <a:rect b="b" l="l" r="r" t="t"/>
              <a:pathLst>
                <a:path extrusionOk="0" h="21933" w="64995">
                  <a:moveTo>
                    <a:pt x="43043" y="2383"/>
                  </a:moveTo>
                  <a:cubicBezTo>
                    <a:pt x="43234" y="2383"/>
                    <a:pt x="43428" y="2405"/>
                    <a:pt x="43622" y="2451"/>
                  </a:cubicBezTo>
                  <a:cubicBezTo>
                    <a:pt x="44351" y="2621"/>
                    <a:pt x="45043" y="2845"/>
                    <a:pt x="45598" y="3391"/>
                  </a:cubicBezTo>
                  <a:cubicBezTo>
                    <a:pt x="46016" y="3805"/>
                    <a:pt x="46240" y="4287"/>
                    <a:pt x="46239" y="4872"/>
                  </a:cubicBezTo>
                  <a:cubicBezTo>
                    <a:pt x="46231" y="6261"/>
                    <a:pt x="45105" y="7838"/>
                    <a:pt x="43800" y="8287"/>
                  </a:cubicBezTo>
                  <a:cubicBezTo>
                    <a:pt x="43550" y="8373"/>
                    <a:pt x="43281" y="8414"/>
                    <a:pt x="43008" y="8414"/>
                  </a:cubicBezTo>
                  <a:cubicBezTo>
                    <a:pt x="42168" y="8414"/>
                    <a:pt x="41290" y="8027"/>
                    <a:pt x="40804" y="7382"/>
                  </a:cubicBezTo>
                  <a:cubicBezTo>
                    <a:pt x="40524" y="7009"/>
                    <a:pt x="40418" y="6589"/>
                    <a:pt x="40447" y="6126"/>
                  </a:cubicBezTo>
                  <a:cubicBezTo>
                    <a:pt x="40530" y="5239"/>
                    <a:pt x="40755" y="4377"/>
                    <a:pt x="41114" y="3573"/>
                  </a:cubicBezTo>
                  <a:cubicBezTo>
                    <a:pt x="41456" y="2804"/>
                    <a:pt x="42213" y="2383"/>
                    <a:pt x="43043" y="2383"/>
                  </a:cubicBezTo>
                  <a:close/>
                  <a:moveTo>
                    <a:pt x="18420" y="9207"/>
                  </a:moveTo>
                  <a:cubicBezTo>
                    <a:pt x="20068" y="9207"/>
                    <a:pt x="21669" y="10702"/>
                    <a:pt x="21663" y="12381"/>
                  </a:cubicBezTo>
                  <a:cubicBezTo>
                    <a:pt x="21664" y="13020"/>
                    <a:pt x="21489" y="13619"/>
                    <a:pt x="21244" y="14204"/>
                  </a:cubicBezTo>
                  <a:cubicBezTo>
                    <a:pt x="20767" y="15341"/>
                    <a:pt x="19862" y="15987"/>
                    <a:pt x="18799" y="15987"/>
                  </a:cubicBezTo>
                  <a:cubicBezTo>
                    <a:pt x="18588" y="15987"/>
                    <a:pt x="18370" y="15961"/>
                    <a:pt x="18148" y="15909"/>
                  </a:cubicBezTo>
                  <a:cubicBezTo>
                    <a:pt x="16922" y="15619"/>
                    <a:pt x="15943" y="14677"/>
                    <a:pt x="15992" y="13065"/>
                  </a:cubicBezTo>
                  <a:cubicBezTo>
                    <a:pt x="16027" y="11862"/>
                    <a:pt x="16275" y="10623"/>
                    <a:pt x="17236" y="9710"/>
                  </a:cubicBezTo>
                  <a:cubicBezTo>
                    <a:pt x="17448" y="9507"/>
                    <a:pt x="17645" y="9303"/>
                    <a:pt x="17969" y="9246"/>
                  </a:cubicBezTo>
                  <a:cubicBezTo>
                    <a:pt x="18118" y="9220"/>
                    <a:pt x="18269" y="9207"/>
                    <a:pt x="18420" y="9207"/>
                  </a:cubicBezTo>
                  <a:close/>
                  <a:moveTo>
                    <a:pt x="63951" y="0"/>
                  </a:moveTo>
                  <a:cubicBezTo>
                    <a:pt x="63599" y="0"/>
                    <a:pt x="63189" y="92"/>
                    <a:pt x="62854" y="99"/>
                  </a:cubicBezTo>
                  <a:cubicBezTo>
                    <a:pt x="56659" y="243"/>
                    <a:pt x="50465" y="140"/>
                    <a:pt x="44269" y="261"/>
                  </a:cubicBezTo>
                  <a:cubicBezTo>
                    <a:pt x="39806" y="350"/>
                    <a:pt x="35342" y="370"/>
                    <a:pt x="30877" y="370"/>
                  </a:cubicBezTo>
                  <a:cubicBezTo>
                    <a:pt x="27100" y="370"/>
                    <a:pt x="23322" y="356"/>
                    <a:pt x="19543" y="356"/>
                  </a:cubicBezTo>
                  <a:cubicBezTo>
                    <a:pt x="18619" y="356"/>
                    <a:pt x="17694" y="357"/>
                    <a:pt x="16770" y="359"/>
                  </a:cubicBezTo>
                  <a:cubicBezTo>
                    <a:pt x="16754" y="359"/>
                    <a:pt x="16739" y="359"/>
                    <a:pt x="16723" y="359"/>
                  </a:cubicBezTo>
                  <a:cubicBezTo>
                    <a:pt x="16563" y="359"/>
                    <a:pt x="16403" y="356"/>
                    <a:pt x="16243" y="356"/>
                  </a:cubicBezTo>
                  <a:cubicBezTo>
                    <a:pt x="15826" y="356"/>
                    <a:pt x="15411" y="380"/>
                    <a:pt x="15014" y="555"/>
                  </a:cubicBezTo>
                  <a:cubicBezTo>
                    <a:pt x="14469" y="2042"/>
                    <a:pt x="13331" y="2714"/>
                    <a:pt x="11817" y="2792"/>
                  </a:cubicBezTo>
                  <a:cubicBezTo>
                    <a:pt x="11710" y="2797"/>
                    <a:pt x="11607" y="2800"/>
                    <a:pt x="11505" y="2800"/>
                  </a:cubicBezTo>
                  <a:cubicBezTo>
                    <a:pt x="9917" y="2800"/>
                    <a:pt x="8997" y="2136"/>
                    <a:pt x="8272" y="578"/>
                  </a:cubicBezTo>
                  <a:cubicBezTo>
                    <a:pt x="5844" y="563"/>
                    <a:pt x="3415" y="537"/>
                    <a:pt x="986" y="537"/>
                  </a:cubicBezTo>
                  <a:cubicBezTo>
                    <a:pt x="866" y="537"/>
                    <a:pt x="746" y="537"/>
                    <a:pt x="627" y="537"/>
                  </a:cubicBezTo>
                  <a:cubicBezTo>
                    <a:pt x="341" y="537"/>
                    <a:pt x="143" y="555"/>
                    <a:pt x="3" y="607"/>
                  </a:cubicBezTo>
                  <a:lnTo>
                    <a:pt x="3" y="11390"/>
                  </a:lnTo>
                  <a:cubicBezTo>
                    <a:pt x="551" y="11440"/>
                    <a:pt x="975" y="11724"/>
                    <a:pt x="1279" y="12226"/>
                  </a:cubicBezTo>
                  <a:cubicBezTo>
                    <a:pt x="2887" y="14891"/>
                    <a:pt x="1934" y="17602"/>
                    <a:pt x="118" y="19086"/>
                  </a:cubicBezTo>
                  <a:cubicBezTo>
                    <a:pt x="82" y="19114"/>
                    <a:pt x="42" y="19139"/>
                    <a:pt x="0" y="19160"/>
                  </a:cubicBezTo>
                  <a:lnTo>
                    <a:pt x="0" y="21827"/>
                  </a:lnTo>
                  <a:cubicBezTo>
                    <a:pt x="169" y="21881"/>
                    <a:pt x="409" y="21897"/>
                    <a:pt x="758" y="21916"/>
                  </a:cubicBezTo>
                  <a:cubicBezTo>
                    <a:pt x="997" y="21928"/>
                    <a:pt x="1235" y="21933"/>
                    <a:pt x="1473" y="21933"/>
                  </a:cubicBezTo>
                  <a:cubicBezTo>
                    <a:pt x="2934" y="21933"/>
                    <a:pt x="4386" y="21738"/>
                    <a:pt x="5850" y="21738"/>
                  </a:cubicBezTo>
                  <a:cubicBezTo>
                    <a:pt x="5854" y="21738"/>
                    <a:pt x="5859" y="21738"/>
                    <a:pt x="5863" y="21738"/>
                  </a:cubicBezTo>
                  <a:cubicBezTo>
                    <a:pt x="10694" y="21744"/>
                    <a:pt x="15525" y="21746"/>
                    <a:pt x="20355" y="21746"/>
                  </a:cubicBezTo>
                  <a:cubicBezTo>
                    <a:pt x="26010" y="21746"/>
                    <a:pt x="31666" y="21744"/>
                    <a:pt x="37322" y="21742"/>
                  </a:cubicBezTo>
                  <a:cubicBezTo>
                    <a:pt x="37839" y="21742"/>
                    <a:pt x="38360" y="21719"/>
                    <a:pt x="38877" y="21706"/>
                  </a:cubicBezTo>
                  <a:cubicBezTo>
                    <a:pt x="38325" y="20277"/>
                    <a:pt x="38699" y="18937"/>
                    <a:pt x="39356" y="17669"/>
                  </a:cubicBezTo>
                  <a:cubicBezTo>
                    <a:pt x="39942" y="16537"/>
                    <a:pt x="40899" y="16073"/>
                    <a:pt x="42083" y="16073"/>
                  </a:cubicBezTo>
                  <a:cubicBezTo>
                    <a:pt x="42325" y="16073"/>
                    <a:pt x="42576" y="16093"/>
                    <a:pt x="42835" y="16130"/>
                  </a:cubicBezTo>
                  <a:cubicBezTo>
                    <a:pt x="44093" y="16312"/>
                    <a:pt x="45226" y="17720"/>
                    <a:pt x="45348" y="19033"/>
                  </a:cubicBezTo>
                  <a:cubicBezTo>
                    <a:pt x="45436" y="19985"/>
                    <a:pt x="45176" y="20856"/>
                    <a:pt x="44778" y="21699"/>
                  </a:cubicBezTo>
                  <a:cubicBezTo>
                    <a:pt x="45022" y="21711"/>
                    <a:pt x="45270" y="21735"/>
                    <a:pt x="45515" y="21735"/>
                  </a:cubicBezTo>
                  <a:cubicBezTo>
                    <a:pt x="45528" y="21735"/>
                    <a:pt x="45541" y="21735"/>
                    <a:pt x="45555" y="21735"/>
                  </a:cubicBezTo>
                  <a:cubicBezTo>
                    <a:pt x="51593" y="21721"/>
                    <a:pt x="57633" y="21703"/>
                    <a:pt x="63671" y="21685"/>
                  </a:cubicBezTo>
                  <a:cubicBezTo>
                    <a:pt x="63750" y="21685"/>
                    <a:pt x="63830" y="21686"/>
                    <a:pt x="63909" y="21686"/>
                  </a:cubicBezTo>
                  <a:cubicBezTo>
                    <a:pt x="63978" y="21686"/>
                    <a:pt x="64047" y="21685"/>
                    <a:pt x="64115" y="21680"/>
                  </a:cubicBezTo>
                  <a:cubicBezTo>
                    <a:pt x="64825" y="21632"/>
                    <a:pt x="64934" y="21496"/>
                    <a:pt x="64630" y="20865"/>
                  </a:cubicBezTo>
                  <a:cubicBezTo>
                    <a:pt x="63635" y="18799"/>
                    <a:pt x="62716" y="16693"/>
                    <a:pt x="61584" y="14693"/>
                  </a:cubicBezTo>
                  <a:cubicBezTo>
                    <a:pt x="60805" y="14597"/>
                    <a:pt x="60053" y="14404"/>
                    <a:pt x="59397" y="13968"/>
                  </a:cubicBezTo>
                  <a:cubicBezTo>
                    <a:pt x="58447" y="13339"/>
                    <a:pt x="57878" y="12514"/>
                    <a:pt x="57967" y="11290"/>
                  </a:cubicBezTo>
                  <a:cubicBezTo>
                    <a:pt x="58051" y="10139"/>
                    <a:pt x="58454" y="9137"/>
                    <a:pt x="59155" y="8249"/>
                  </a:cubicBezTo>
                  <a:cubicBezTo>
                    <a:pt x="59444" y="7884"/>
                    <a:pt x="59798" y="7645"/>
                    <a:pt x="60228" y="7645"/>
                  </a:cubicBezTo>
                  <a:cubicBezTo>
                    <a:pt x="60381" y="7645"/>
                    <a:pt x="60544" y="7676"/>
                    <a:pt x="60718" y="7742"/>
                  </a:cubicBezTo>
                  <a:cubicBezTo>
                    <a:pt x="61040" y="7520"/>
                    <a:pt x="61171" y="7161"/>
                    <a:pt x="61350" y="6842"/>
                  </a:cubicBezTo>
                  <a:cubicBezTo>
                    <a:pt x="62236" y="5253"/>
                    <a:pt x="63135" y="3675"/>
                    <a:pt x="63986" y="2069"/>
                  </a:cubicBezTo>
                  <a:cubicBezTo>
                    <a:pt x="64289" y="1499"/>
                    <a:pt x="64994" y="874"/>
                    <a:pt x="64640" y="293"/>
                  </a:cubicBezTo>
                  <a:cubicBezTo>
                    <a:pt x="64501" y="64"/>
                    <a:pt x="64246" y="0"/>
                    <a:pt x="639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38"/>
            <p:cNvSpPr/>
            <p:nvPr/>
          </p:nvSpPr>
          <p:spPr>
            <a:xfrm>
              <a:off x="829052" y="4759716"/>
              <a:ext cx="1910061" cy="659118"/>
            </a:xfrm>
            <a:custGeom>
              <a:rect b="b" l="l" r="r" t="t"/>
              <a:pathLst>
                <a:path extrusionOk="0" h="21255" w="61595">
                  <a:moveTo>
                    <a:pt x="9634" y="0"/>
                  </a:moveTo>
                  <a:cubicBezTo>
                    <a:pt x="9178" y="0"/>
                    <a:pt x="8722" y="27"/>
                    <a:pt x="8271" y="128"/>
                  </a:cubicBezTo>
                  <a:cubicBezTo>
                    <a:pt x="8995" y="1686"/>
                    <a:pt x="9916" y="2350"/>
                    <a:pt x="11503" y="2350"/>
                  </a:cubicBezTo>
                  <a:cubicBezTo>
                    <a:pt x="11605" y="2350"/>
                    <a:pt x="11708" y="2347"/>
                    <a:pt x="11815" y="2342"/>
                  </a:cubicBezTo>
                  <a:cubicBezTo>
                    <a:pt x="13327" y="2264"/>
                    <a:pt x="14466" y="1592"/>
                    <a:pt x="15012" y="105"/>
                  </a:cubicBezTo>
                  <a:cubicBezTo>
                    <a:pt x="14426" y="27"/>
                    <a:pt x="13840" y="6"/>
                    <a:pt x="13253" y="6"/>
                  </a:cubicBezTo>
                  <a:cubicBezTo>
                    <a:pt x="12566" y="6"/>
                    <a:pt x="11878" y="35"/>
                    <a:pt x="11191" y="35"/>
                  </a:cubicBezTo>
                  <a:cubicBezTo>
                    <a:pt x="11174" y="35"/>
                    <a:pt x="11156" y="35"/>
                    <a:pt x="11138" y="35"/>
                  </a:cubicBezTo>
                  <a:cubicBezTo>
                    <a:pt x="10638" y="33"/>
                    <a:pt x="10135" y="0"/>
                    <a:pt x="9634" y="0"/>
                  </a:cubicBezTo>
                  <a:close/>
                  <a:moveTo>
                    <a:pt x="43037" y="1933"/>
                  </a:moveTo>
                  <a:cubicBezTo>
                    <a:pt x="42207" y="1933"/>
                    <a:pt x="41450" y="2354"/>
                    <a:pt x="41107" y="3123"/>
                  </a:cubicBezTo>
                  <a:cubicBezTo>
                    <a:pt x="40750" y="3927"/>
                    <a:pt x="40522" y="4789"/>
                    <a:pt x="40441" y="5676"/>
                  </a:cubicBezTo>
                  <a:cubicBezTo>
                    <a:pt x="40410" y="6141"/>
                    <a:pt x="40515" y="6561"/>
                    <a:pt x="40797" y="6932"/>
                  </a:cubicBezTo>
                  <a:cubicBezTo>
                    <a:pt x="41282" y="7577"/>
                    <a:pt x="42160" y="7964"/>
                    <a:pt x="43001" y="7964"/>
                  </a:cubicBezTo>
                  <a:cubicBezTo>
                    <a:pt x="43274" y="7964"/>
                    <a:pt x="43543" y="7923"/>
                    <a:pt x="43794" y="7837"/>
                  </a:cubicBezTo>
                  <a:cubicBezTo>
                    <a:pt x="45098" y="7388"/>
                    <a:pt x="46226" y="5811"/>
                    <a:pt x="46231" y="4422"/>
                  </a:cubicBezTo>
                  <a:cubicBezTo>
                    <a:pt x="46232" y="3837"/>
                    <a:pt x="46009" y="3354"/>
                    <a:pt x="45588" y="2941"/>
                  </a:cubicBezTo>
                  <a:cubicBezTo>
                    <a:pt x="45037" y="2395"/>
                    <a:pt x="44343" y="2171"/>
                    <a:pt x="43616" y="2001"/>
                  </a:cubicBezTo>
                  <a:cubicBezTo>
                    <a:pt x="43422" y="1955"/>
                    <a:pt x="43227" y="1933"/>
                    <a:pt x="43037" y="1933"/>
                  </a:cubicBezTo>
                  <a:close/>
                  <a:moveTo>
                    <a:pt x="60224" y="7195"/>
                  </a:moveTo>
                  <a:cubicBezTo>
                    <a:pt x="59794" y="7195"/>
                    <a:pt x="59440" y="7434"/>
                    <a:pt x="59152" y="7799"/>
                  </a:cubicBezTo>
                  <a:cubicBezTo>
                    <a:pt x="58451" y="8687"/>
                    <a:pt x="58048" y="9690"/>
                    <a:pt x="57963" y="10840"/>
                  </a:cubicBezTo>
                  <a:cubicBezTo>
                    <a:pt x="57874" y="12064"/>
                    <a:pt x="58442" y="12889"/>
                    <a:pt x="59394" y="13518"/>
                  </a:cubicBezTo>
                  <a:cubicBezTo>
                    <a:pt x="60052" y="13954"/>
                    <a:pt x="60804" y="14147"/>
                    <a:pt x="61580" y="14243"/>
                  </a:cubicBezTo>
                  <a:cubicBezTo>
                    <a:pt x="61594" y="13855"/>
                    <a:pt x="61385" y="13545"/>
                    <a:pt x="61222" y="13217"/>
                  </a:cubicBezTo>
                  <a:cubicBezTo>
                    <a:pt x="60744" y="12263"/>
                    <a:pt x="60297" y="11294"/>
                    <a:pt x="59782" y="10360"/>
                  </a:cubicBezTo>
                  <a:cubicBezTo>
                    <a:pt x="59517" y="9878"/>
                    <a:pt x="59557" y="9504"/>
                    <a:pt x="59832" y="9047"/>
                  </a:cubicBezTo>
                  <a:cubicBezTo>
                    <a:pt x="60169" y="8487"/>
                    <a:pt x="60628" y="7980"/>
                    <a:pt x="60714" y="7292"/>
                  </a:cubicBezTo>
                  <a:cubicBezTo>
                    <a:pt x="60541" y="7226"/>
                    <a:pt x="60378" y="7195"/>
                    <a:pt x="60224" y="7195"/>
                  </a:cubicBezTo>
                  <a:close/>
                  <a:moveTo>
                    <a:pt x="18415" y="8756"/>
                  </a:moveTo>
                  <a:cubicBezTo>
                    <a:pt x="18264" y="8756"/>
                    <a:pt x="18114" y="8768"/>
                    <a:pt x="17964" y="8794"/>
                  </a:cubicBezTo>
                  <a:cubicBezTo>
                    <a:pt x="17640" y="8850"/>
                    <a:pt x="17445" y="9054"/>
                    <a:pt x="17231" y="9259"/>
                  </a:cubicBezTo>
                  <a:cubicBezTo>
                    <a:pt x="16270" y="10172"/>
                    <a:pt x="16022" y="11411"/>
                    <a:pt x="15987" y="12613"/>
                  </a:cubicBezTo>
                  <a:cubicBezTo>
                    <a:pt x="15939" y="14226"/>
                    <a:pt x="16917" y="15168"/>
                    <a:pt x="18143" y="15456"/>
                  </a:cubicBezTo>
                  <a:cubicBezTo>
                    <a:pt x="18365" y="15508"/>
                    <a:pt x="18584" y="15534"/>
                    <a:pt x="18796" y="15534"/>
                  </a:cubicBezTo>
                  <a:cubicBezTo>
                    <a:pt x="19859" y="15534"/>
                    <a:pt x="20762" y="14890"/>
                    <a:pt x="21239" y="13753"/>
                  </a:cubicBezTo>
                  <a:cubicBezTo>
                    <a:pt x="21483" y="13169"/>
                    <a:pt x="21656" y="12567"/>
                    <a:pt x="21656" y="11928"/>
                  </a:cubicBezTo>
                  <a:cubicBezTo>
                    <a:pt x="21666" y="10250"/>
                    <a:pt x="20063" y="8756"/>
                    <a:pt x="18415" y="8756"/>
                  </a:cubicBezTo>
                  <a:close/>
                  <a:moveTo>
                    <a:pt x="1" y="10940"/>
                  </a:moveTo>
                  <a:lnTo>
                    <a:pt x="1" y="18710"/>
                  </a:lnTo>
                  <a:cubicBezTo>
                    <a:pt x="42" y="18689"/>
                    <a:pt x="81" y="18664"/>
                    <a:pt x="117" y="18636"/>
                  </a:cubicBezTo>
                  <a:cubicBezTo>
                    <a:pt x="1935" y="17152"/>
                    <a:pt x="2887" y="14441"/>
                    <a:pt x="1278" y="11776"/>
                  </a:cubicBezTo>
                  <a:cubicBezTo>
                    <a:pt x="974" y="11274"/>
                    <a:pt x="548" y="10990"/>
                    <a:pt x="1" y="10940"/>
                  </a:cubicBezTo>
                  <a:close/>
                  <a:moveTo>
                    <a:pt x="42082" y="15622"/>
                  </a:moveTo>
                  <a:cubicBezTo>
                    <a:pt x="40897" y="15622"/>
                    <a:pt x="39941" y="16086"/>
                    <a:pt x="39354" y="17218"/>
                  </a:cubicBezTo>
                  <a:cubicBezTo>
                    <a:pt x="38699" y="18485"/>
                    <a:pt x="38323" y="19826"/>
                    <a:pt x="38875" y="21255"/>
                  </a:cubicBezTo>
                  <a:cubicBezTo>
                    <a:pt x="40843" y="21253"/>
                    <a:pt x="42809" y="21252"/>
                    <a:pt x="44777" y="21251"/>
                  </a:cubicBezTo>
                  <a:cubicBezTo>
                    <a:pt x="45174" y="20406"/>
                    <a:pt x="45435" y="19535"/>
                    <a:pt x="45346" y="18584"/>
                  </a:cubicBezTo>
                  <a:cubicBezTo>
                    <a:pt x="45224" y="17270"/>
                    <a:pt x="44092" y="15862"/>
                    <a:pt x="42835" y="15678"/>
                  </a:cubicBezTo>
                  <a:cubicBezTo>
                    <a:pt x="42575" y="15641"/>
                    <a:pt x="42324" y="15622"/>
                    <a:pt x="42082" y="15622"/>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38"/>
          <p:cNvGrpSpPr/>
          <p:nvPr/>
        </p:nvGrpSpPr>
        <p:grpSpPr>
          <a:xfrm>
            <a:off x="825778" y="3989765"/>
            <a:ext cx="1361652" cy="317312"/>
            <a:chOff x="840266" y="6825395"/>
            <a:chExt cx="2064986" cy="481213"/>
          </a:xfrm>
        </p:grpSpPr>
        <p:sp>
          <p:nvSpPr>
            <p:cNvPr id="10508" name="Google Shape;10508;p38"/>
            <p:cNvSpPr/>
            <p:nvPr/>
          </p:nvSpPr>
          <p:spPr>
            <a:xfrm>
              <a:off x="840266" y="6825395"/>
              <a:ext cx="2037233" cy="481213"/>
            </a:xfrm>
            <a:custGeom>
              <a:rect b="b" l="l" r="r" t="t"/>
              <a:pathLst>
                <a:path extrusionOk="0" h="15518" w="65696">
                  <a:moveTo>
                    <a:pt x="44403" y="1571"/>
                  </a:moveTo>
                  <a:cubicBezTo>
                    <a:pt x="44411" y="1571"/>
                    <a:pt x="44418" y="1571"/>
                    <a:pt x="44426" y="1571"/>
                  </a:cubicBezTo>
                  <a:cubicBezTo>
                    <a:pt x="45115" y="1581"/>
                    <a:pt x="45578" y="1978"/>
                    <a:pt x="45541" y="2532"/>
                  </a:cubicBezTo>
                  <a:cubicBezTo>
                    <a:pt x="45503" y="3077"/>
                    <a:pt x="45003" y="3541"/>
                    <a:pt x="44461" y="3541"/>
                  </a:cubicBezTo>
                  <a:cubicBezTo>
                    <a:pt x="44447" y="3541"/>
                    <a:pt x="44434" y="3540"/>
                    <a:pt x="44420" y="3540"/>
                  </a:cubicBezTo>
                  <a:cubicBezTo>
                    <a:pt x="43806" y="3512"/>
                    <a:pt x="43350" y="3045"/>
                    <a:pt x="43379" y="2472"/>
                  </a:cubicBezTo>
                  <a:cubicBezTo>
                    <a:pt x="43407" y="1918"/>
                    <a:pt x="43800" y="1571"/>
                    <a:pt x="44403" y="1571"/>
                  </a:cubicBezTo>
                  <a:close/>
                  <a:moveTo>
                    <a:pt x="30240" y="1968"/>
                  </a:moveTo>
                  <a:cubicBezTo>
                    <a:pt x="30826" y="1968"/>
                    <a:pt x="31306" y="2422"/>
                    <a:pt x="31313" y="2986"/>
                  </a:cubicBezTo>
                  <a:cubicBezTo>
                    <a:pt x="31317" y="3504"/>
                    <a:pt x="30937" y="3948"/>
                    <a:pt x="30464" y="3977"/>
                  </a:cubicBezTo>
                  <a:cubicBezTo>
                    <a:pt x="30446" y="3978"/>
                    <a:pt x="30428" y="3978"/>
                    <a:pt x="30409" y="3978"/>
                  </a:cubicBezTo>
                  <a:cubicBezTo>
                    <a:pt x="29860" y="3978"/>
                    <a:pt x="29255" y="3528"/>
                    <a:pt x="29227" y="3084"/>
                  </a:cubicBezTo>
                  <a:cubicBezTo>
                    <a:pt x="29191" y="2507"/>
                    <a:pt x="29664" y="1977"/>
                    <a:pt x="30220" y="1968"/>
                  </a:cubicBezTo>
                  <a:cubicBezTo>
                    <a:pt x="30227" y="1968"/>
                    <a:pt x="30233" y="1968"/>
                    <a:pt x="30240" y="1968"/>
                  </a:cubicBezTo>
                  <a:close/>
                  <a:moveTo>
                    <a:pt x="15555" y="2079"/>
                  </a:moveTo>
                  <a:cubicBezTo>
                    <a:pt x="15556" y="2079"/>
                    <a:pt x="15557" y="2079"/>
                    <a:pt x="15558" y="2079"/>
                  </a:cubicBezTo>
                  <a:cubicBezTo>
                    <a:pt x="16141" y="2080"/>
                    <a:pt x="16609" y="2558"/>
                    <a:pt x="16593" y="3133"/>
                  </a:cubicBezTo>
                  <a:cubicBezTo>
                    <a:pt x="16576" y="3698"/>
                    <a:pt x="16111" y="4190"/>
                    <a:pt x="15609" y="4190"/>
                  </a:cubicBezTo>
                  <a:cubicBezTo>
                    <a:pt x="15590" y="4190"/>
                    <a:pt x="15570" y="4189"/>
                    <a:pt x="15551" y="4188"/>
                  </a:cubicBezTo>
                  <a:cubicBezTo>
                    <a:pt x="14999" y="4147"/>
                    <a:pt x="14463" y="3614"/>
                    <a:pt x="14473" y="3120"/>
                  </a:cubicBezTo>
                  <a:cubicBezTo>
                    <a:pt x="14483" y="2588"/>
                    <a:pt x="15013" y="2079"/>
                    <a:pt x="15555" y="2079"/>
                  </a:cubicBezTo>
                  <a:close/>
                  <a:moveTo>
                    <a:pt x="51722" y="3553"/>
                  </a:moveTo>
                  <a:cubicBezTo>
                    <a:pt x="51734" y="3553"/>
                    <a:pt x="51745" y="3554"/>
                    <a:pt x="51757" y="3554"/>
                  </a:cubicBezTo>
                  <a:cubicBezTo>
                    <a:pt x="52333" y="3574"/>
                    <a:pt x="52899" y="4221"/>
                    <a:pt x="52897" y="4853"/>
                  </a:cubicBezTo>
                  <a:cubicBezTo>
                    <a:pt x="52892" y="5419"/>
                    <a:pt x="52405" y="5892"/>
                    <a:pt x="51816" y="5898"/>
                  </a:cubicBezTo>
                  <a:cubicBezTo>
                    <a:pt x="51812" y="5898"/>
                    <a:pt x="51807" y="5898"/>
                    <a:pt x="51803" y="5898"/>
                  </a:cubicBezTo>
                  <a:cubicBezTo>
                    <a:pt x="51207" y="5898"/>
                    <a:pt x="50726" y="5390"/>
                    <a:pt x="50713" y="4744"/>
                  </a:cubicBezTo>
                  <a:cubicBezTo>
                    <a:pt x="50699" y="4075"/>
                    <a:pt x="51147" y="3553"/>
                    <a:pt x="51722" y="3553"/>
                  </a:cubicBezTo>
                  <a:close/>
                  <a:moveTo>
                    <a:pt x="22834" y="3962"/>
                  </a:moveTo>
                  <a:cubicBezTo>
                    <a:pt x="23415" y="3962"/>
                    <a:pt x="23753" y="4277"/>
                    <a:pt x="23751" y="4817"/>
                  </a:cubicBezTo>
                  <a:cubicBezTo>
                    <a:pt x="23746" y="5426"/>
                    <a:pt x="23308" y="5964"/>
                    <a:pt x="22792" y="5990"/>
                  </a:cubicBezTo>
                  <a:cubicBezTo>
                    <a:pt x="22776" y="5990"/>
                    <a:pt x="22760" y="5991"/>
                    <a:pt x="22744" y="5991"/>
                  </a:cubicBezTo>
                  <a:cubicBezTo>
                    <a:pt x="22221" y="5991"/>
                    <a:pt x="21812" y="5576"/>
                    <a:pt x="21805" y="5023"/>
                  </a:cubicBezTo>
                  <a:cubicBezTo>
                    <a:pt x="21795" y="4381"/>
                    <a:pt x="22192" y="3965"/>
                    <a:pt x="22822" y="3963"/>
                  </a:cubicBezTo>
                  <a:cubicBezTo>
                    <a:pt x="22826" y="3963"/>
                    <a:pt x="22830" y="3962"/>
                    <a:pt x="22834" y="3962"/>
                  </a:cubicBezTo>
                  <a:close/>
                  <a:moveTo>
                    <a:pt x="37216" y="4215"/>
                  </a:moveTo>
                  <a:cubicBezTo>
                    <a:pt x="37217" y="4215"/>
                    <a:pt x="37218" y="4215"/>
                    <a:pt x="37219" y="4215"/>
                  </a:cubicBezTo>
                  <a:cubicBezTo>
                    <a:pt x="37857" y="4216"/>
                    <a:pt x="38283" y="4635"/>
                    <a:pt x="38261" y="5237"/>
                  </a:cubicBezTo>
                  <a:cubicBezTo>
                    <a:pt x="38242" y="5786"/>
                    <a:pt x="37829" y="6208"/>
                    <a:pt x="37315" y="6208"/>
                  </a:cubicBezTo>
                  <a:cubicBezTo>
                    <a:pt x="37303" y="6208"/>
                    <a:pt x="37291" y="6208"/>
                    <a:pt x="37279" y="6208"/>
                  </a:cubicBezTo>
                  <a:cubicBezTo>
                    <a:pt x="36750" y="6187"/>
                    <a:pt x="36261" y="5636"/>
                    <a:pt x="36286" y="5088"/>
                  </a:cubicBezTo>
                  <a:cubicBezTo>
                    <a:pt x="36312" y="4557"/>
                    <a:pt x="36674" y="4215"/>
                    <a:pt x="37216" y="4215"/>
                  </a:cubicBezTo>
                  <a:close/>
                  <a:moveTo>
                    <a:pt x="8554" y="4054"/>
                  </a:moveTo>
                  <a:cubicBezTo>
                    <a:pt x="8558" y="4054"/>
                    <a:pt x="8561" y="4054"/>
                    <a:pt x="8565" y="4054"/>
                  </a:cubicBezTo>
                  <a:cubicBezTo>
                    <a:pt x="9132" y="4061"/>
                    <a:pt x="9545" y="4542"/>
                    <a:pt x="9520" y="5165"/>
                  </a:cubicBezTo>
                  <a:cubicBezTo>
                    <a:pt x="9494" y="5818"/>
                    <a:pt x="9024" y="6345"/>
                    <a:pt x="8472" y="6345"/>
                  </a:cubicBezTo>
                  <a:cubicBezTo>
                    <a:pt x="8466" y="6345"/>
                    <a:pt x="8460" y="6345"/>
                    <a:pt x="8454" y="6345"/>
                  </a:cubicBezTo>
                  <a:cubicBezTo>
                    <a:pt x="7895" y="6337"/>
                    <a:pt x="7480" y="5855"/>
                    <a:pt x="7490" y="5227"/>
                  </a:cubicBezTo>
                  <a:cubicBezTo>
                    <a:pt x="7501" y="4607"/>
                    <a:pt x="8005" y="4054"/>
                    <a:pt x="8554" y="4054"/>
                  </a:cubicBezTo>
                  <a:close/>
                  <a:moveTo>
                    <a:pt x="44789" y="6760"/>
                  </a:moveTo>
                  <a:cubicBezTo>
                    <a:pt x="44832" y="6760"/>
                    <a:pt x="44875" y="6762"/>
                    <a:pt x="44919" y="6767"/>
                  </a:cubicBezTo>
                  <a:cubicBezTo>
                    <a:pt x="45426" y="6815"/>
                    <a:pt x="45773" y="7174"/>
                    <a:pt x="45749" y="7625"/>
                  </a:cubicBezTo>
                  <a:cubicBezTo>
                    <a:pt x="45724" y="8077"/>
                    <a:pt x="45244" y="8446"/>
                    <a:pt x="44706" y="8446"/>
                  </a:cubicBezTo>
                  <a:cubicBezTo>
                    <a:pt x="44677" y="8446"/>
                    <a:pt x="44647" y="8445"/>
                    <a:pt x="44618" y="8442"/>
                  </a:cubicBezTo>
                  <a:cubicBezTo>
                    <a:pt x="44107" y="8402"/>
                    <a:pt x="43802" y="8073"/>
                    <a:pt x="43818" y="7575"/>
                  </a:cubicBezTo>
                  <a:cubicBezTo>
                    <a:pt x="43835" y="7095"/>
                    <a:pt x="44244" y="6760"/>
                    <a:pt x="44789" y="6760"/>
                  </a:cubicBezTo>
                  <a:close/>
                  <a:moveTo>
                    <a:pt x="59419" y="6260"/>
                  </a:moveTo>
                  <a:cubicBezTo>
                    <a:pt x="59466" y="6260"/>
                    <a:pt x="59514" y="6263"/>
                    <a:pt x="59563" y="6271"/>
                  </a:cubicBezTo>
                  <a:cubicBezTo>
                    <a:pt x="60086" y="6349"/>
                    <a:pt x="60497" y="6921"/>
                    <a:pt x="60454" y="7502"/>
                  </a:cubicBezTo>
                  <a:cubicBezTo>
                    <a:pt x="60407" y="8126"/>
                    <a:pt x="59921" y="8632"/>
                    <a:pt x="59390" y="8632"/>
                  </a:cubicBezTo>
                  <a:cubicBezTo>
                    <a:pt x="59364" y="8632"/>
                    <a:pt x="59339" y="8631"/>
                    <a:pt x="59313" y="8629"/>
                  </a:cubicBezTo>
                  <a:cubicBezTo>
                    <a:pt x="58681" y="8571"/>
                    <a:pt x="58238" y="8028"/>
                    <a:pt x="58311" y="7402"/>
                  </a:cubicBezTo>
                  <a:cubicBezTo>
                    <a:pt x="58390" y="6742"/>
                    <a:pt x="58870" y="6260"/>
                    <a:pt x="59419" y="6260"/>
                  </a:cubicBezTo>
                  <a:close/>
                  <a:moveTo>
                    <a:pt x="15540" y="7382"/>
                  </a:moveTo>
                  <a:cubicBezTo>
                    <a:pt x="15544" y="7382"/>
                    <a:pt x="15549" y="7382"/>
                    <a:pt x="15553" y="7382"/>
                  </a:cubicBezTo>
                  <a:cubicBezTo>
                    <a:pt x="16045" y="7389"/>
                    <a:pt x="16392" y="7724"/>
                    <a:pt x="16399" y="8194"/>
                  </a:cubicBezTo>
                  <a:cubicBezTo>
                    <a:pt x="16406" y="8714"/>
                    <a:pt x="16033" y="9105"/>
                    <a:pt x="15533" y="9105"/>
                  </a:cubicBezTo>
                  <a:cubicBezTo>
                    <a:pt x="15529" y="9105"/>
                    <a:pt x="15526" y="9105"/>
                    <a:pt x="15522" y="9105"/>
                  </a:cubicBezTo>
                  <a:cubicBezTo>
                    <a:pt x="15043" y="9100"/>
                    <a:pt x="14699" y="8766"/>
                    <a:pt x="14679" y="8286"/>
                  </a:cubicBezTo>
                  <a:cubicBezTo>
                    <a:pt x="14658" y="7778"/>
                    <a:pt x="15036" y="7382"/>
                    <a:pt x="15540" y="7382"/>
                  </a:cubicBezTo>
                  <a:close/>
                  <a:moveTo>
                    <a:pt x="30178" y="6980"/>
                  </a:moveTo>
                  <a:cubicBezTo>
                    <a:pt x="30196" y="6980"/>
                    <a:pt x="30213" y="6980"/>
                    <a:pt x="30230" y="6982"/>
                  </a:cubicBezTo>
                  <a:cubicBezTo>
                    <a:pt x="30761" y="7019"/>
                    <a:pt x="31146" y="7539"/>
                    <a:pt x="31129" y="8187"/>
                  </a:cubicBezTo>
                  <a:cubicBezTo>
                    <a:pt x="31111" y="8832"/>
                    <a:pt x="30693" y="9320"/>
                    <a:pt x="30154" y="9331"/>
                  </a:cubicBezTo>
                  <a:cubicBezTo>
                    <a:pt x="30150" y="9331"/>
                    <a:pt x="30145" y="9331"/>
                    <a:pt x="30141" y="9331"/>
                  </a:cubicBezTo>
                  <a:cubicBezTo>
                    <a:pt x="29597" y="9331"/>
                    <a:pt x="29114" y="8830"/>
                    <a:pt x="29104" y="8258"/>
                  </a:cubicBezTo>
                  <a:cubicBezTo>
                    <a:pt x="29095" y="7604"/>
                    <a:pt x="29630" y="6980"/>
                    <a:pt x="30178" y="6980"/>
                  </a:cubicBezTo>
                  <a:close/>
                  <a:moveTo>
                    <a:pt x="51923" y="9407"/>
                  </a:moveTo>
                  <a:cubicBezTo>
                    <a:pt x="51944" y="9407"/>
                    <a:pt x="51965" y="9408"/>
                    <a:pt x="51986" y="9410"/>
                  </a:cubicBezTo>
                  <a:cubicBezTo>
                    <a:pt x="52469" y="9462"/>
                    <a:pt x="52910" y="9998"/>
                    <a:pt x="52891" y="10508"/>
                  </a:cubicBezTo>
                  <a:cubicBezTo>
                    <a:pt x="52870" y="11094"/>
                    <a:pt x="52434" y="11551"/>
                    <a:pt x="51915" y="11551"/>
                  </a:cubicBezTo>
                  <a:cubicBezTo>
                    <a:pt x="51890" y="11551"/>
                    <a:pt x="51863" y="11550"/>
                    <a:pt x="51837" y="11548"/>
                  </a:cubicBezTo>
                  <a:cubicBezTo>
                    <a:pt x="51285" y="11499"/>
                    <a:pt x="50920" y="11064"/>
                    <a:pt x="50946" y="10487"/>
                  </a:cubicBezTo>
                  <a:cubicBezTo>
                    <a:pt x="50969" y="9938"/>
                    <a:pt x="51460" y="9407"/>
                    <a:pt x="51923" y="9407"/>
                  </a:cubicBezTo>
                  <a:close/>
                  <a:moveTo>
                    <a:pt x="23165" y="9388"/>
                  </a:moveTo>
                  <a:cubicBezTo>
                    <a:pt x="23705" y="9388"/>
                    <a:pt x="24180" y="9907"/>
                    <a:pt x="24156" y="10480"/>
                  </a:cubicBezTo>
                  <a:cubicBezTo>
                    <a:pt x="24131" y="11134"/>
                    <a:pt x="23584" y="11664"/>
                    <a:pt x="22940" y="11664"/>
                  </a:cubicBezTo>
                  <a:cubicBezTo>
                    <a:pt x="22936" y="11664"/>
                    <a:pt x="22933" y="11664"/>
                    <a:pt x="22929" y="11664"/>
                  </a:cubicBezTo>
                  <a:cubicBezTo>
                    <a:pt x="22377" y="11659"/>
                    <a:pt x="21963" y="11224"/>
                    <a:pt x="21977" y="10663"/>
                  </a:cubicBezTo>
                  <a:cubicBezTo>
                    <a:pt x="21995" y="10041"/>
                    <a:pt x="22579" y="9402"/>
                    <a:pt x="23146" y="9389"/>
                  </a:cubicBezTo>
                  <a:cubicBezTo>
                    <a:pt x="23152" y="9388"/>
                    <a:pt x="23159" y="9388"/>
                    <a:pt x="23165" y="9388"/>
                  </a:cubicBezTo>
                  <a:close/>
                  <a:moveTo>
                    <a:pt x="8619" y="9609"/>
                  </a:moveTo>
                  <a:cubicBezTo>
                    <a:pt x="9134" y="9609"/>
                    <a:pt x="9509" y="10009"/>
                    <a:pt x="9524" y="10589"/>
                  </a:cubicBezTo>
                  <a:cubicBezTo>
                    <a:pt x="9541" y="11279"/>
                    <a:pt x="9108" y="11784"/>
                    <a:pt x="8503" y="11784"/>
                  </a:cubicBezTo>
                  <a:cubicBezTo>
                    <a:pt x="8499" y="11784"/>
                    <a:pt x="8495" y="11784"/>
                    <a:pt x="8490" y="11784"/>
                  </a:cubicBezTo>
                  <a:cubicBezTo>
                    <a:pt x="7964" y="11778"/>
                    <a:pt x="7589" y="11413"/>
                    <a:pt x="7554" y="10880"/>
                  </a:cubicBezTo>
                  <a:cubicBezTo>
                    <a:pt x="7515" y="10252"/>
                    <a:pt x="7991" y="9647"/>
                    <a:pt x="8555" y="9611"/>
                  </a:cubicBezTo>
                  <a:cubicBezTo>
                    <a:pt x="8576" y="9609"/>
                    <a:pt x="8598" y="9609"/>
                    <a:pt x="8619" y="9609"/>
                  </a:cubicBezTo>
                  <a:close/>
                  <a:moveTo>
                    <a:pt x="37334" y="10218"/>
                  </a:moveTo>
                  <a:cubicBezTo>
                    <a:pt x="37877" y="10218"/>
                    <a:pt x="38402" y="10711"/>
                    <a:pt x="38405" y="11238"/>
                  </a:cubicBezTo>
                  <a:cubicBezTo>
                    <a:pt x="38407" y="11757"/>
                    <a:pt x="37877" y="12322"/>
                    <a:pt x="37355" y="12356"/>
                  </a:cubicBezTo>
                  <a:cubicBezTo>
                    <a:pt x="37339" y="12357"/>
                    <a:pt x="37322" y="12358"/>
                    <a:pt x="37306" y="12358"/>
                  </a:cubicBezTo>
                  <a:cubicBezTo>
                    <a:pt x="36789" y="12358"/>
                    <a:pt x="36297" y="11863"/>
                    <a:pt x="36283" y="11311"/>
                  </a:cubicBezTo>
                  <a:cubicBezTo>
                    <a:pt x="36269" y="10723"/>
                    <a:pt x="36717" y="10242"/>
                    <a:pt x="37299" y="10219"/>
                  </a:cubicBezTo>
                  <a:cubicBezTo>
                    <a:pt x="37311" y="10218"/>
                    <a:pt x="37322" y="10218"/>
                    <a:pt x="37334" y="10218"/>
                  </a:cubicBezTo>
                  <a:close/>
                  <a:moveTo>
                    <a:pt x="44392" y="11787"/>
                  </a:moveTo>
                  <a:cubicBezTo>
                    <a:pt x="44400" y="11787"/>
                    <a:pt x="44409" y="11787"/>
                    <a:pt x="44417" y="11787"/>
                  </a:cubicBezTo>
                  <a:cubicBezTo>
                    <a:pt x="44996" y="11804"/>
                    <a:pt x="45392" y="12207"/>
                    <a:pt x="45388" y="12776"/>
                  </a:cubicBezTo>
                  <a:cubicBezTo>
                    <a:pt x="45385" y="13336"/>
                    <a:pt x="44968" y="13779"/>
                    <a:pt x="44450" y="13779"/>
                  </a:cubicBezTo>
                  <a:cubicBezTo>
                    <a:pt x="44442" y="13779"/>
                    <a:pt x="44434" y="13778"/>
                    <a:pt x="44426" y="13778"/>
                  </a:cubicBezTo>
                  <a:cubicBezTo>
                    <a:pt x="43932" y="13767"/>
                    <a:pt x="43442" y="13266"/>
                    <a:pt x="43431" y="12765"/>
                  </a:cubicBezTo>
                  <a:cubicBezTo>
                    <a:pt x="43419" y="12235"/>
                    <a:pt x="43864" y="11787"/>
                    <a:pt x="44392" y="11787"/>
                  </a:cubicBezTo>
                  <a:close/>
                  <a:moveTo>
                    <a:pt x="15635" y="11860"/>
                  </a:moveTo>
                  <a:cubicBezTo>
                    <a:pt x="15652" y="11860"/>
                    <a:pt x="15668" y="11860"/>
                    <a:pt x="15684" y="11862"/>
                  </a:cubicBezTo>
                  <a:cubicBezTo>
                    <a:pt x="16147" y="11899"/>
                    <a:pt x="16568" y="12373"/>
                    <a:pt x="16561" y="12852"/>
                  </a:cubicBezTo>
                  <a:cubicBezTo>
                    <a:pt x="16554" y="13426"/>
                    <a:pt x="16069" y="13984"/>
                    <a:pt x="15590" y="13984"/>
                  </a:cubicBezTo>
                  <a:cubicBezTo>
                    <a:pt x="15579" y="13984"/>
                    <a:pt x="15569" y="13984"/>
                    <a:pt x="15559" y="13983"/>
                  </a:cubicBezTo>
                  <a:cubicBezTo>
                    <a:pt x="15095" y="13957"/>
                    <a:pt x="14659" y="13395"/>
                    <a:pt x="14692" y="12865"/>
                  </a:cubicBezTo>
                  <a:cubicBezTo>
                    <a:pt x="14725" y="12346"/>
                    <a:pt x="15189" y="11860"/>
                    <a:pt x="15635" y="11860"/>
                  </a:cubicBezTo>
                  <a:close/>
                  <a:moveTo>
                    <a:pt x="30182" y="12285"/>
                  </a:moveTo>
                  <a:cubicBezTo>
                    <a:pt x="30191" y="12285"/>
                    <a:pt x="30201" y="12285"/>
                    <a:pt x="30210" y="12286"/>
                  </a:cubicBezTo>
                  <a:cubicBezTo>
                    <a:pt x="30764" y="12306"/>
                    <a:pt x="31258" y="12759"/>
                    <a:pt x="31238" y="13225"/>
                  </a:cubicBezTo>
                  <a:cubicBezTo>
                    <a:pt x="31213" y="13784"/>
                    <a:pt x="30685" y="14229"/>
                    <a:pt x="30057" y="14229"/>
                  </a:cubicBezTo>
                  <a:cubicBezTo>
                    <a:pt x="30042" y="14229"/>
                    <a:pt x="30027" y="14229"/>
                    <a:pt x="30012" y="14228"/>
                  </a:cubicBezTo>
                  <a:cubicBezTo>
                    <a:pt x="29499" y="14213"/>
                    <a:pt x="29114" y="13817"/>
                    <a:pt x="29128" y="13317"/>
                  </a:cubicBezTo>
                  <a:cubicBezTo>
                    <a:pt x="29142" y="12802"/>
                    <a:pt x="29674" y="12285"/>
                    <a:pt x="30182" y="12285"/>
                  </a:cubicBezTo>
                  <a:close/>
                  <a:moveTo>
                    <a:pt x="55035" y="1"/>
                  </a:moveTo>
                  <a:cubicBezTo>
                    <a:pt x="54384" y="1"/>
                    <a:pt x="53733" y="28"/>
                    <a:pt x="53084" y="136"/>
                  </a:cubicBezTo>
                  <a:cubicBezTo>
                    <a:pt x="53072" y="280"/>
                    <a:pt x="53093" y="435"/>
                    <a:pt x="53043" y="564"/>
                  </a:cubicBezTo>
                  <a:cubicBezTo>
                    <a:pt x="52799" y="1182"/>
                    <a:pt x="52432" y="1502"/>
                    <a:pt x="51996" y="1502"/>
                  </a:cubicBezTo>
                  <a:cubicBezTo>
                    <a:pt x="51952" y="1502"/>
                    <a:pt x="51907" y="1499"/>
                    <a:pt x="51862" y="1492"/>
                  </a:cubicBezTo>
                  <a:cubicBezTo>
                    <a:pt x="51366" y="1421"/>
                    <a:pt x="51198" y="1126"/>
                    <a:pt x="51145" y="224"/>
                  </a:cubicBezTo>
                  <a:cubicBezTo>
                    <a:pt x="49132" y="170"/>
                    <a:pt x="47119" y="149"/>
                    <a:pt x="45106" y="149"/>
                  </a:cubicBezTo>
                  <a:cubicBezTo>
                    <a:pt x="42929" y="149"/>
                    <a:pt x="40751" y="174"/>
                    <a:pt x="38574" y="209"/>
                  </a:cubicBezTo>
                  <a:cubicBezTo>
                    <a:pt x="38813" y="829"/>
                    <a:pt x="38727" y="1362"/>
                    <a:pt x="38147" y="1743"/>
                  </a:cubicBezTo>
                  <a:cubicBezTo>
                    <a:pt x="37971" y="1859"/>
                    <a:pt x="37755" y="1913"/>
                    <a:pt x="37531" y="1913"/>
                  </a:cubicBezTo>
                  <a:cubicBezTo>
                    <a:pt x="37207" y="1913"/>
                    <a:pt x="36867" y="1799"/>
                    <a:pt x="36613" y="1590"/>
                  </a:cubicBezTo>
                  <a:cubicBezTo>
                    <a:pt x="36117" y="1183"/>
                    <a:pt x="36175" y="717"/>
                    <a:pt x="36466" y="227"/>
                  </a:cubicBezTo>
                  <a:lnTo>
                    <a:pt x="36466" y="227"/>
                  </a:lnTo>
                  <a:cubicBezTo>
                    <a:pt x="33080" y="230"/>
                    <a:pt x="29694" y="230"/>
                    <a:pt x="26308" y="242"/>
                  </a:cubicBezTo>
                  <a:cubicBezTo>
                    <a:pt x="26293" y="242"/>
                    <a:pt x="26277" y="243"/>
                    <a:pt x="26262" y="243"/>
                  </a:cubicBezTo>
                  <a:cubicBezTo>
                    <a:pt x="25852" y="243"/>
                    <a:pt x="25442" y="224"/>
                    <a:pt x="25031" y="224"/>
                  </a:cubicBezTo>
                  <a:cubicBezTo>
                    <a:pt x="24648" y="224"/>
                    <a:pt x="24265" y="240"/>
                    <a:pt x="23884" y="303"/>
                  </a:cubicBezTo>
                  <a:cubicBezTo>
                    <a:pt x="23821" y="472"/>
                    <a:pt x="23788" y="658"/>
                    <a:pt x="23692" y="804"/>
                  </a:cubicBezTo>
                  <a:cubicBezTo>
                    <a:pt x="23486" y="1123"/>
                    <a:pt x="23212" y="1339"/>
                    <a:pt x="22857" y="1339"/>
                  </a:cubicBezTo>
                  <a:cubicBezTo>
                    <a:pt x="22773" y="1339"/>
                    <a:pt x="22685" y="1327"/>
                    <a:pt x="22592" y="1302"/>
                  </a:cubicBezTo>
                  <a:cubicBezTo>
                    <a:pt x="22096" y="1163"/>
                    <a:pt x="21914" y="802"/>
                    <a:pt x="22010" y="300"/>
                  </a:cubicBezTo>
                  <a:cubicBezTo>
                    <a:pt x="20632" y="244"/>
                    <a:pt x="19253" y="230"/>
                    <a:pt x="17873" y="230"/>
                  </a:cubicBezTo>
                  <a:cubicBezTo>
                    <a:pt x="16328" y="230"/>
                    <a:pt x="14783" y="248"/>
                    <a:pt x="13237" y="248"/>
                  </a:cubicBezTo>
                  <a:cubicBezTo>
                    <a:pt x="12836" y="248"/>
                    <a:pt x="12435" y="247"/>
                    <a:pt x="12034" y="244"/>
                  </a:cubicBezTo>
                  <a:cubicBezTo>
                    <a:pt x="11643" y="241"/>
                    <a:pt x="11251" y="223"/>
                    <a:pt x="10859" y="223"/>
                  </a:cubicBezTo>
                  <a:cubicBezTo>
                    <a:pt x="10475" y="223"/>
                    <a:pt x="10092" y="240"/>
                    <a:pt x="9710" y="307"/>
                  </a:cubicBezTo>
                  <a:cubicBezTo>
                    <a:pt x="9499" y="1113"/>
                    <a:pt x="9158" y="1470"/>
                    <a:pt x="8594" y="1470"/>
                  </a:cubicBezTo>
                  <a:cubicBezTo>
                    <a:pt x="8577" y="1470"/>
                    <a:pt x="8560" y="1470"/>
                    <a:pt x="8543" y="1470"/>
                  </a:cubicBezTo>
                  <a:cubicBezTo>
                    <a:pt x="7958" y="1449"/>
                    <a:pt x="7719" y="1177"/>
                    <a:pt x="7514" y="307"/>
                  </a:cubicBezTo>
                  <a:cubicBezTo>
                    <a:pt x="7025" y="260"/>
                    <a:pt x="6394" y="239"/>
                    <a:pt x="5710" y="239"/>
                  </a:cubicBezTo>
                  <a:cubicBezTo>
                    <a:pt x="3560" y="239"/>
                    <a:pt x="889" y="448"/>
                    <a:pt x="459" y="731"/>
                  </a:cubicBezTo>
                  <a:cubicBezTo>
                    <a:pt x="1116" y="1118"/>
                    <a:pt x="1744" y="1490"/>
                    <a:pt x="2373" y="1859"/>
                  </a:cubicBezTo>
                  <a:cubicBezTo>
                    <a:pt x="2544" y="2049"/>
                    <a:pt x="2701" y="2249"/>
                    <a:pt x="2884" y="2423"/>
                  </a:cubicBezTo>
                  <a:cubicBezTo>
                    <a:pt x="3238" y="2758"/>
                    <a:pt x="3410" y="3145"/>
                    <a:pt x="3147" y="3591"/>
                  </a:cubicBezTo>
                  <a:cubicBezTo>
                    <a:pt x="2963" y="3906"/>
                    <a:pt x="2701" y="4012"/>
                    <a:pt x="2415" y="4012"/>
                  </a:cubicBezTo>
                  <a:cubicBezTo>
                    <a:pt x="2246" y="4012"/>
                    <a:pt x="2068" y="3975"/>
                    <a:pt x="1892" y="3922"/>
                  </a:cubicBezTo>
                  <a:cubicBezTo>
                    <a:pt x="1732" y="3877"/>
                    <a:pt x="1608" y="3709"/>
                    <a:pt x="1469" y="3598"/>
                  </a:cubicBezTo>
                  <a:cubicBezTo>
                    <a:pt x="996" y="3967"/>
                    <a:pt x="709" y="4490"/>
                    <a:pt x="360" y="4959"/>
                  </a:cubicBezTo>
                  <a:cubicBezTo>
                    <a:pt x="8" y="5433"/>
                    <a:pt x="72" y="5585"/>
                    <a:pt x="664" y="5830"/>
                  </a:cubicBezTo>
                  <a:cubicBezTo>
                    <a:pt x="1173" y="6043"/>
                    <a:pt x="1697" y="6222"/>
                    <a:pt x="2213" y="6415"/>
                  </a:cubicBezTo>
                  <a:cubicBezTo>
                    <a:pt x="2550" y="6543"/>
                    <a:pt x="2406" y="6736"/>
                    <a:pt x="2284" y="6927"/>
                  </a:cubicBezTo>
                  <a:cubicBezTo>
                    <a:pt x="2494" y="7073"/>
                    <a:pt x="2726" y="7192"/>
                    <a:pt x="2908" y="7370"/>
                  </a:cubicBezTo>
                  <a:cubicBezTo>
                    <a:pt x="3311" y="7766"/>
                    <a:pt x="3384" y="8299"/>
                    <a:pt x="3139" y="8772"/>
                  </a:cubicBezTo>
                  <a:cubicBezTo>
                    <a:pt x="2945" y="9146"/>
                    <a:pt x="2637" y="9299"/>
                    <a:pt x="2278" y="9299"/>
                  </a:cubicBezTo>
                  <a:cubicBezTo>
                    <a:pt x="2197" y="9299"/>
                    <a:pt x="2113" y="9292"/>
                    <a:pt x="2028" y="9277"/>
                  </a:cubicBezTo>
                  <a:cubicBezTo>
                    <a:pt x="1454" y="9176"/>
                    <a:pt x="1289" y="8741"/>
                    <a:pt x="1284" y="8220"/>
                  </a:cubicBezTo>
                  <a:cubicBezTo>
                    <a:pt x="1282" y="8073"/>
                    <a:pt x="1288" y="7928"/>
                    <a:pt x="1291" y="7780"/>
                  </a:cubicBezTo>
                  <a:lnTo>
                    <a:pt x="1291" y="7780"/>
                  </a:lnTo>
                  <a:cubicBezTo>
                    <a:pt x="1162" y="7855"/>
                    <a:pt x="1021" y="7909"/>
                    <a:pt x="910" y="8001"/>
                  </a:cubicBezTo>
                  <a:cubicBezTo>
                    <a:pt x="226" y="8561"/>
                    <a:pt x="216" y="8647"/>
                    <a:pt x="835" y="9290"/>
                  </a:cubicBezTo>
                  <a:cubicBezTo>
                    <a:pt x="1347" y="9822"/>
                    <a:pt x="1881" y="10336"/>
                    <a:pt x="2399" y="10865"/>
                  </a:cubicBezTo>
                  <a:cubicBezTo>
                    <a:pt x="3025" y="11503"/>
                    <a:pt x="3024" y="11505"/>
                    <a:pt x="2485" y="12286"/>
                  </a:cubicBezTo>
                  <a:cubicBezTo>
                    <a:pt x="2628" y="12322"/>
                    <a:pt x="2775" y="12349"/>
                    <a:pt x="2917" y="12395"/>
                  </a:cubicBezTo>
                  <a:cubicBezTo>
                    <a:pt x="3632" y="12631"/>
                    <a:pt x="3827" y="12888"/>
                    <a:pt x="3751" y="13483"/>
                  </a:cubicBezTo>
                  <a:cubicBezTo>
                    <a:pt x="3682" y="14029"/>
                    <a:pt x="3342" y="14396"/>
                    <a:pt x="2848" y="14459"/>
                  </a:cubicBezTo>
                  <a:cubicBezTo>
                    <a:pt x="2784" y="14467"/>
                    <a:pt x="2724" y="14471"/>
                    <a:pt x="2666" y="14471"/>
                  </a:cubicBezTo>
                  <a:cubicBezTo>
                    <a:pt x="2213" y="14471"/>
                    <a:pt x="1925" y="14219"/>
                    <a:pt x="1715" y="13641"/>
                  </a:cubicBezTo>
                  <a:cubicBezTo>
                    <a:pt x="1679" y="13540"/>
                    <a:pt x="1697" y="13420"/>
                    <a:pt x="1686" y="13309"/>
                  </a:cubicBezTo>
                  <a:lnTo>
                    <a:pt x="1686" y="13309"/>
                  </a:lnTo>
                  <a:cubicBezTo>
                    <a:pt x="1043" y="13927"/>
                    <a:pt x="415" y="14565"/>
                    <a:pt x="1" y="15517"/>
                  </a:cubicBezTo>
                  <a:cubicBezTo>
                    <a:pt x="1036" y="15377"/>
                    <a:pt x="2036" y="15352"/>
                    <a:pt x="3019" y="15352"/>
                  </a:cubicBezTo>
                  <a:cubicBezTo>
                    <a:pt x="3568" y="15352"/>
                    <a:pt x="4112" y="15360"/>
                    <a:pt x="4653" y="15360"/>
                  </a:cubicBezTo>
                  <a:cubicBezTo>
                    <a:pt x="4918" y="15360"/>
                    <a:pt x="5182" y="15358"/>
                    <a:pt x="5445" y="15352"/>
                  </a:cubicBezTo>
                  <a:cubicBezTo>
                    <a:pt x="6500" y="15330"/>
                    <a:pt x="7549" y="15097"/>
                    <a:pt x="8595" y="15097"/>
                  </a:cubicBezTo>
                  <a:cubicBezTo>
                    <a:pt x="8873" y="15097"/>
                    <a:pt x="9151" y="15113"/>
                    <a:pt x="9429" y="15154"/>
                  </a:cubicBezTo>
                  <a:cubicBezTo>
                    <a:pt x="10466" y="15311"/>
                    <a:pt x="11496" y="15296"/>
                    <a:pt x="12530" y="15304"/>
                  </a:cubicBezTo>
                  <a:cubicBezTo>
                    <a:pt x="14831" y="15319"/>
                    <a:pt x="17132" y="15305"/>
                    <a:pt x="19433" y="15331"/>
                  </a:cubicBezTo>
                  <a:cubicBezTo>
                    <a:pt x="19591" y="15332"/>
                    <a:pt x="19749" y="15333"/>
                    <a:pt x="19907" y="15333"/>
                  </a:cubicBezTo>
                  <a:cubicBezTo>
                    <a:pt x="21531" y="15333"/>
                    <a:pt x="23153" y="15252"/>
                    <a:pt x="24779" y="15252"/>
                  </a:cubicBezTo>
                  <a:cubicBezTo>
                    <a:pt x="25285" y="15252"/>
                    <a:pt x="25791" y="15260"/>
                    <a:pt x="26298" y="15281"/>
                  </a:cubicBezTo>
                  <a:cubicBezTo>
                    <a:pt x="27266" y="15319"/>
                    <a:pt x="28235" y="15330"/>
                    <a:pt x="29205" y="15330"/>
                  </a:cubicBezTo>
                  <a:cubicBezTo>
                    <a:pt x="30536" y="15330"/>
                    <a:pt x="31867" y="15309"/>
                    <a:pt x="33198" y="15309"/>
                  </a:cubicBezTo>
                  <a:cubicBezTo>
                    <a:pt x="33644" y="15309"/>
                    <a:pt x="34090" y="15312"/>
                    <a:pt x="34535" y="15318"/>
                  </a:cubicBezTo>
                  <a:cubicBezTo>
                    <a:pt x="34568" y="15318"/>
                    <a:pt x="34601" y="15319"/>
                    <a:pt x="34633" y="15319"/>
                  </a:cubicBezTo>
                  <a:cubicBezTo>
                    <a:pt x="35657" y="15319"/>
                    <a:pt x="36661" y="15099"/>
                    <a:pt x="37677" y="15099"/>
                  </a:cubicBezTo>
                  <a:cubicBezTo>
                    <a:pt x="37738" y="15099"/>
                    <a:pt x="37798" y="15100"/>
                    <a:pt x="37858" y="15101"/>
                  </a:cubicBezTo>
                  <a:cubicBezTo>
                    <a:pt x="39709" y="15150"/>
                    <a:pt x="41559" y="15169"/>
                    <a:pt x="43410" y="15169"/>
                  </a:cubicBezTo>
                  <a:cubicBezTo>
                    <a:pt x="45454" y="15169"/>
                    <a:pt x="47498" y="15146"/>
                    <a:pt x="49542" y="15119"/>
                  </a:cubicBezTo>
                  <a:cubicBezTo>
                    <a:pt x="50340" y="15109"/>
                    <a:pt x="51129" y="14878"/>
                    <a:pt x="51915" y="14878"/>
                  </a:cubicBezTo>
                  <a:cubicBezTo>
                    <a:pt x="52118" y="14878"/>
                    <a:pt x="52321" y="14894"/>
                    <a:pt x="52524" y="14932"/>
                  </a:cubicBezTo>
                  <a:cubicBezTo>
                    <a:pt x="53166" y="15054"/>
                    <a:pt x="53804" y="15082"/>
                    <a:pt x="54444" y="15082"/>
                  </a:cubicBezTo>
                  <a:cubicBezTo>
                    <a:pt x="54652" y="15082"/>
                    <a:pt x="54860" y="15079"/>
                    <a:pt x="55068" y="15076"/>
                  </a:cubicBezTo>
                  <a:cubicBezTo>
                    <a:pt x="55824" y="15063"/>
                    <a:pt x="56581" y="14954"/>
                    <a:pt x="57336" y="14954"/>
                  </a:cubicBezTo>
                  <a:cubicBezTo>
                    <a:pt x="57431" y="14954"/>
                    <a:pt x="57526" y="14956"/>
                    <a:pt x="57620" y="14959"/>
                  </a:cubicBezTo>
                  <a:cubicBezTo>
                    <a:pt x="57666" y="14961"/>
                    <a:pt x="57711" y="14962"/>
                    <a:pt x="57755" y="14962"/>
                  </a:cubicBezTo>
                  <a:cubicBezTo>
                    <a:pt x="58465" y="14962"/>
                    <a:pt x="59016" y="14731"/>
                    <a:pt x="59445" y="14155"/>
                  </a:cubicBezTo>
                  <a:cubicBezTo>
                    <a:pt x="59300" y="13820"/>
                    <a:pt x="58921" y="13782"/>
                    <a:pt x="58688" y="13553"/>
                  </a:cubicBezTo>
                  <a:cubicBezTo>
                    <a:pt x="58341" y="13215"/>
                    <a:pt x="58169" y="12831"/>
                    <a:pt x="58402" y="12376"/>
                  </a:cubicBezTo>
                  <a:cubicBezTo>
                    <a:pt x="58606" y="11977"/>
                    <a:pt x="58943" y="11755"/>
                    <a:pt x="59399" y="11755"/>
                  </a:cubicBezTo>
                  <a:cubicBezTo>
                    <a:pt x="59423" y="11755"/>
                    <a:pt x="59447" y="11756"/>
                    <a:pt x="59471" y="11757"/>
                  </a:cubicBezTo>
                  <a:cubicBezTo>
                    <a:pt x="59986" y="11784"/>
                    <a:pt x="60270" y="12046"/>
                    <a:pt x="60333" y="12564"/>
                  </a:cubicBezTo>
                  <a:cubicBezTo>
                    <a:pt x="60360" y="12779"/>
                    <a:pt x="60424" y="12988"/>
                    <a:pt x="60469" y="13203"/>
                  </a:cubicBezTo>
                  <a:lnTo>
                    <a:pt x="60467" y="13205"/>
                  </a:lnTo>
                  <a:cubicBezTo>
                    <a:pt x="62211" y="11562"/>
                    <a:pt x="63952" y="9919"/>
                    <a:pt x="65696" y="8273"/>
                  </a:cubicBezTo>
                  <a:cubicBezTo>
                    <a:pt x="65413" y="7797"/>
                    <a:pt x="65286" y="7317"/>
                    <a:pt x="65671" y="6828"/>
                  </a:cubicBezTo>
                  <a:cubicBezTo>
                    <a:pt x="65551" y="6586"/>
                    <a:pt x="65330" y="6445"/>
                    <a:pt x="65132" y="6281"/>
                  </a:cubicBezTo>
                  <a:cubicBezTo>
                    <a:pt x="63512" y="4940"/>
                    <a:pt x="61895" y="3596"/>
                    <a:pt x="60277" y="2251"/>
                  </a:cubicBezTo>
                  <a:lnTo>
                    <a:pt x="60277" y="2251"/>
                  </a:lnTo>
                  <a:cubicBezTo>
                    <a:pt x="60315" y="2542"/>
                    <a:pt x="60406" y="2836"/>
                    <a:pt x="60381" y="3120"/>
                  </a:cubicBezTo>
                  <a:cubicBezTo>
                    <a:pt x="60334" y="3678"/>
                    <a:pt x="59938" y="4010"/>
                    <a:pt x="59408" y="4010"/>
                  </a:cubicBezTo>
                  <a:cubicBezTo>
                    <a:pt x="59381" y="4010"/>
                    <a:pt x="59354" y="4009"/>
                    <a:pt x="59326" y="4007"/>
                  </a:cubicBezTo>
                  <a:cubicBezTo>
                    <a:pt x="58813" y="3975"/>
                    <a:pt x="58373" y="3570"/>
                    <a:pt x="58364" y="3120"/>
                  </a:cubicBezTo>
                  <a:cubicBezTo>
                    <a:pt x="58354" y="2631"/>
                    <a:pt x="58783" y="2221"/>
                    <a:pt x="59392" y="2185"/>
                  </a:cubicBezTo>
                  <a:cubicBezTo>
                    <a:pt x="59432" y="2182"/>
                    <a:pt x="59473" y="2181"/>
                    <a:pt x="59513" y="2181"/>
                  </a:cubicBezTo>
                  <a:cubicBezTo>
                    <a:pt x="59764" y="2181"/>
                    <a:pt x="60019" y="2225"/>
                    <a:pt x="60270" y="2245"/>
                  </a:cubicBezTo>
                  <a:cubicBezTo>
                    <a:pt x="59643" y="1685"/>
                    <a:pt x="59014" y="1126"/>
                    <a:pt x="58389" y="564"/>
                  </a:cubicBezTo>
                  <a:cubicBezTo>
                    <a:pt x="58122" y="325"/>
                    <a:pt x="57886" y="26"/>
                    <a:pt x="57488" y="26"/>
                  </a:cubicBezTo>
                  <a:cubicBezTo>
                    <a:pt x="57481" y="26"/>
                    <a:pt x="57475" y="26"/>
                    <a:pt x="57468" y="26"/>
                  </a:cubicBezTo>
                  <a:cubicBezTo>
                    <a:pt x="57330" y="29"/>
                    <a:pt x="57192" y="30"/>
                    <a:pt x="57053" y="30"/>
                  </a:cubicBezTo>
                  <a:cubicBezTo>
                    <a:pt x="56381" y="30"/>
                    <a:pt x="55708" y="1"/>
                    <a:pt x="550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38"/>
            <p:cNvSpPr/>
            <p:nvPr/>
          </p:nvSpPr>
          <p:spPr>
            <a:xfrm>
              <a:off x="880144" y="6827876"/>
              <a:ext cx="2025108" cy="446234"/>
            </a:xfrm>
            <a:custGeom>
              <a:rect b="b" l="l" r="r" t="t"/>
              <a:pathLst>
                <a:path extrusionOk="0" h="14390" w="65305">
                  <a:moveTo>
                    <a:pt x="21682" y="148"/>
                  </a:moveTo>
                  <a:cubicBezTo>
                    <a:pt x="21365" y="148"/>
                    <a:pt x="21048" y="173"/>
                    <a:pt x="20731" y="218"/>
                  </a:cubicBezTo>
                  <a:cubicBezTo>
                    <a:pt x="20634" y="722"/>
                    <a:pt x="20816" y="1081"/>
                    <a:pt x="21312" y="1222"/>
                  </a:cubicBezTo>
                  <a:cubicBezTo>
                    <a:pt x="21404" y="1247"/>
                    <a:pt x="21492" y="1259"/>
                    <a:pt x="21575" y="1259"/>
                  </a:cubicBezTo>
                  <a:cubicBezTo>
                    <a:pt x="21929" y="1259"/>
                    <a:pt x="22205" y="1043"/>
                    <a:pt x="22412" y="724"/>
                  </a:cubicBezTo>
                  <a:cubicBezTo>
                    <a:pt x="22508" y="578"/>
                    <a:pt x="22541" y="392"/>
                    <a:pt x="22604" y="223"/>
                  </a:cubicBezTo>
                  <a:cubicBezTo>
                    <a:pt x="22297" y="172"/>
                    <a:pt x="21989" y="148"/>
                    <a:pt x="21682" y="148"/>
                  </a:cubicBezTo>
                  <a:close/>
                  <a:moveTo>
                    <a:pt x="7322" y="150"/>
                  </a:moveTo>
                  <a:cubicBezTo>
                    <a:pt x="6960" y="150"/>
                    <a:pt x="6598" y="174"/>
                    <a:pt x="6237" y="226"/>
                  </a:cubicBezTo>
                  <a:cubicBezTo>
                    <a:pt x="6440" y="1097"/>
                    <a:pt x="6681" y="1368"/>
                    <a:pt x="7264" y="1388"/>
                  </a:cubicBezTo>
                  <a:cubicBezTo>
                    <a:pt x="7280" y="1389"/>
                    <a:pt x="7296" y="1389"/>
                    <a:pt x="7312" y="1389"/>
                  </a:cubicBezTo>
                  <a:cubicBezTo>
                    <a:pt x="7878" y="1389"/>
                    <a:pt x="8218" y="1032"/>
                    <a:pt x="8431" y="226"/>
                  </a:cubicBezTo>
                  <a:cubicBezTo>
                    <a:pt x="8062" y="176"/>
                    <a:pt x="7692" y="150"/>
                    <a:pt x="7322" y="150"/>
                  </a:cubicBezTo>
                  <a:close/>
                  <a:moveTo>
                    <a:pt x="51287" y="0"/>
                  </a:moveTo>
                  <a:cubicBezTo>
                    <a:pt x="50811" y="0"/>
                    <a:pt x="50341" y="121"/>
                    <a:pt x="49867" y="147"/>
                  </a:cubicBezTo>
                  <a:cubicBezTo>
                    <a:pt x="49919" y="1047"/>
                    <a:pt x="50087" y="1344"/>
                    <a:pt x="50584" y="1415"/>
                  </a:cubicBezTo>
                  <a:cubicBezTo>
                    <a:pt x="50628" y="1421"/>
                    <a:pt x="50672" y="1425"/>
                    <a:pt x="50715" y="1425"/>
                  </a:cubicBezTo>
                  <a:cubicBezTo>
                    <a:pt x="51152" y="1425"/>
                    <a:pt x="51520" y="1105"/>
                    <a:pt x="51764" y="485"/>
                  </a:cubicBezTo>
                  <a:cubicBezTo>
                    <a:pt x="51814" y="357"/>
                    <a:pt x="51793" y="201"/>
                    <a:pt x="51806" y="58"/>
                  </a:cubicBezTo>
                  <a:cubicBezTo>
                    <a:pt x="51632" y="16"/>
                    <a:pt x="51459" y="0"/>
                    <a:pt x="51287" y="0"/>
                  </a:cubicBezTo>
                  <a:close/>
                  <a:moveTo>
                    <a:pt x="36268" y="90"/>
                  </a:moveTo>
                  <a:cubicBezTo>
                    <a:pt x="35907" y="90"/>
                    <a:pt x="35546" y="107"/>
                    <a:pt x="35185" y="147"/>
                  </a:cubicBezTo>
                  <a:cubicBezTo>
                    <a:pt x="34895" y="637"/>
                    <a:pt x="34838" y="1103"/>
                    <a:pt x="35332" y="1510"/>
                  </a:cubicBezTo>
                  <a:cubicBezTo>
                    <a:pt x="35587" y="1719"/>
                    <a:pt x="35927" y="1833"/>
                    <a:pt x="36251" y="1833"/>
                  </a:cubicBezTo>
                  <a:cubicBezTo>
                    <a:pt x="36475" y="1833"/>
                    <a:pt x="36691" y="1779"/>
                    <a:pt x="36866" y="1663"/>
                  </a:cubicBezTo>
                  <a:cubicBezTo>
                    <a:pt x="37447" y="1282"/>
                    <a:pt x="37533" y="749"/>
                    <a:pt x="37292" y="129"/>
                  </a:cubicBezTo>
                  <a:cubicBezTo>
                    <a:pt x="36951" y="105"/>
                    <a:pt x="36609" y="90"/>
                    <a:pt x="36268" y="90"/>
                  </a:cubicBezTo>
                  <a:close/>
                  <a:moveTo>
                    <a:pt x="43122" y="1491"/>
                  </a:moveTo>
                  <a:cubicBezTo>
                    <a:pt x="42517" y="1491"/>
                    <a:pt x="42123" y="1837"/>
                    <a:pt x="42095" y="2392"/>
                  </a:cubicBezTo>
                  <a:cubicBezTo>
                    <a:pt x="42066" y="2965"/>
                    <a:pt x="42522" y="3431"/>
                    <a:pt x="43137" y="3460"/>
                  </a:cubicBezTo>
                  <a:cubicBezTo>
                    <a:pt x="43151" y="3460"/>
                    <a:pt x="43164" y="3461"/>
                    <a:pt x="43178" y="3461"/>
                  </a:cubicBezTo>
                  <a:cubicBezTo>
                    <a:pt x="43719" y="3461"/>
                    <a:pt x="44220" y="2997"/>
                    <a:pt x="44256" y="2452"/>
                  </a:cubicBezTo>
                  <a:cubicBezTo>
                    <a:pt x="44292" y="1898"/>
                    <a:pt x="43829" y="1501"/>
                    <a:pt x="43141" y="1491"/>
                  </a:cubicBezTo>
                  <a:cubicBezTo>
                    <a:pt x="43135" y="1491"/>
                    <a:pt x="43129" y="1491"/>
                    <a:pt x="43122" y="1491"/>
                  </a:cubicBezTo>
                  <a:close/>
                  <a:moveTo>
                    <a:pt x="28954" y="1888"/>
                  </a:moveTo>
                  <a:cubicBezTo>
                    <a:pt x="28947" y="1888"/>
                    <a:pt x="28941" y="1888"/>
                    <a:pt x="28934" y="1888"/>
                  </a:cubicBezTo>
                  <a:cubicBezTo>
                    <a:pt x="28378" y="1897"/>
                    <a:pt x="27905" y="2427"/>
                    <a:pt x="27941" y="3004"/>
                  </a:cubicBezTo>
                  <a:cubicBezTo>
                    <a:pt x="27969" y="3448"/>
                    <a:pt x="28574" y="3898"/>
                    <a:pt x="29123" y="3898"/>
                  </a:cubicBezTo>
                  <a:cubicBezTo>
                    <a:pt x="29142" y="3898"/>
                    <a:pt x="29160" y="3898"/>
                    <a:pt x="29178" y="3897"/>
                  </a:cubicBezTo>
                  <a:cubicBezTo>
                    <a:pt x="29651" y="3870"/>
                    <a:pt x="30031" y="3424"/>
                    <a:pt x="30027" y="2906"/>
                  </a:cubicBezTo>
                  <a:cubicBezTo>
                    <a:pt x="30021" y="2342"/>
                    <a:pt x="29540" y="1888"/>
                    <a:pt x="28954" y="1888"/>
                  </a:cubicBezTo>
                  <a:close/>
                  <a:moveTo>
                    <a:pt x="58222" y="2102"/>
                  </a:moveTo>
                  <a:cubicBezTo>
                    <a:pt x="58185" y="2102"/>
                    <a:pt x="58148" y="2103"/>
                    <a:pt x="58112" y="2105"/>
                  </a:cubicBezTo>
                  <a:cubicBezTo>
                    <a:pt x="57503" y="2141"/>
                    <a:pt x="57074" y="2551"/>
                    <a:pt x="57083" y="3040"/>
                  </a:cubicBezTo>
                  <a:cubicBezTo>
                    <a:pt x="57093" y="3490"/>
                    <a:pt x="57533" y="3895"/>
                    <a:pt x="58046" y="3927"/>
                  </a:cubicBezTo>
                  <a:cubicBezTo>
                    <a:pt x="58074" y="3929"/>
                    <a:pt x="58101" y="3930"/>
                    <a:pt x="58128" y="3930"/>
                  </a:cubicBezTo>
                  <a:cubicBezTo>
                    <a:pt x="58658" y="3930"/>
                    <a:pt x="59055" y="3598"/>
                    <a:pt x="59101" y="3040"/>
                  </a:cubicBezTo>
                  <a:cubicBezTo>
                    <a:pt x="59124" y="2756"/>
                    <a:pt x="59034" y="2462"/>
                    <a:pt x="58996" y="2171"/>
                  </a:cubicBezTo>
                  <a:lnTo>
                    <a:pt x="58989" y="2165"/>
                  </a:lnTo>
                  <a:cubicBezTo>
                    <a:pt x="58734" y="2145"/>
                    <a:pt x="58476" y="2102"/>
                    <a:pt x="58222" y="2102"/>
                  </a:cubicBezTo>
                  <a:close/>
                  <a:moveTo>
                    <a:pt x="1093" y="1781"/>
                  </a:moveTo>
                  <a:cubicBezTo>
                    <a:pt x="1106" y="2524"/>
                    <a:pt x="339" y="2860"/>
                    <a:pt x="185" y="3518"/>
                  </a:cubicBezTo>
                  <a:cubicBezTo>
                    <a:pt x="327" y="3630"/>
                    <a:pt x="452" y="3795"/>
                    <a:pt x="611" y="3842"/>
                  </a:cubicBezTo>
                  <a:cubicBezTo>
                    <a:pt x="788" y="3895"/>
                    <a:pt x="966" y="3932"/>
                    <a:pt x="1136" y="3932"/>
                  </a:cubicBezTo>
                  <a:cubicBezTo>
                    <a:pt x="1422" y="3932"/>
                    <a:pt x="1683" y="3827"/>
                    <a:pt x="1867" y="3511"/>
                  </a:cubicBezTo>
                  <a:cubicBezTo>
                    <a:pt x="2128" y="3065"/>
                    <a:pt x="1956" y="2678"/>
                    <a:pt x="1603" y="2343"/>
                  </a:cubicBezTo>
                  <a:cubicBezTo>
                    <a:pt x="1421" y="2169"/>
                    <a:pt x="1264" y="1969"/>
                    <a:pt x="1093" y="1781"/>
                  </a:cubicBezTo>
                  <a:close/>
                  <a:moveTo>
                    <a:pt x="14269" y="1999"/>
                  </a:moveTo>
                  <a:cubicBezTo>
                    <a:pt x="13727" y="1999"/>
                    <a:pt x="13197" y="2508"/>
                    <a:pt x="13185" y="3040"/>
                  </a:cubicBezTo>
                  <a:cubicBezTo>
                    <a:pt x="13175" y="3534"/>
                    <a:pt x="13713" y="4065"/>
                    <a:pt x="14262" y="4108"/>
                  </a:cubicBezTo>
                  <a:cubicBezTo>
                    <a:pt x="14281" y="4109"/>
                    <a:pt x="14301" y="4110"/>
                    <a:pt x="14320" y="4110"/>
                  </a:cubicBezTo>
                  <a:cubicBezTo>
                    <a:pt x="14822" y="4110"/>
                    <a:pt x="15287" y="3618"/>
                    <a:pt x="15305" y="3053"/>
                  </a:cubicBezTo>
                  <a:cubicBezTo>
                    <a:pt x="15323" y="2478"/>
                    <a:pt x="14855" y="2000"/>
                    <a:pt x="14272" y="1999"/>
                  </a:cubicBezTo>
                  <a:cubicBezTo>
                    <a:pt x="14271" y="1999"/>
                    <a:pt x="14270" y="1999"/>
                    <a:pt x="14269" y="1999"/>
                  </a:cubicBezTo>
                  <a:close/>
                  <a:moveTo>
                    <a:pt x="50436" y="3473"/>
                  </a:moveTo>
                  <a:cubicBezTo>
                    <a:pt x="49861" y="3473"/>
                    <a:pt x="49413" y="3996"/>
                    <a:pt x="49427" y="4664"/>
                  </a:cubicBezTo>
                  <a:cubicBezTo>
                    <a:pt x="49440" y="5310"/>
                    <a:pt x="49921" y="5818"/>
                    <a:pt x="50517" y="5818"/>
                  </a:cubicBezTo>
                  <a:cubicBezTo>
                    <a:pt x="50521" y="5818"/>
                    <a:pt x="50526" y="5818"/>
                    <a:pt x="50530" y="5818"/>
                  </a:cubicBezTo>
                  <a:cubicBezTo>
                    <a:pt x="51119" y="5811"/>
                    <a:pt x="51606" y="5339"/>
                    <a:pt x="51611" y="4773"/>
                  </a:cubicBezTo>
                  <a:cubicBezTo>
                    <a:pt x="51613" y="4139"/>
                    <a:pt x="51046" y="3494"/>
                    <a:pt x="50471" y="3474"/>
                  </a:cubicBezTo>
                  <a:cubicBezTo>
                    <a:pt x="50459" y="3474"/>
                    <a:pt x="50448" y="3473"/>
                    <a:pt x="50436" y="3473"/>
                  </a:cubicBezTo>
                  <a:close/>
                  <a:moveTo>
                    <a:pt x="21544" y="3884"/>
                  </a:moveTo>
                  <a:cubicBezTo>
                    <a:pt x="21541" y="3884"/>
                    <a:pt x="21538" y="3884"/>
                    <a:pt x="21536" y="3884"/>
                  </a:cubicBezTo>
                  <a:cubicBezTo>
                    <a:pt x="20906" y="3888"/>
                    <a:pt x="20511" y="4304"/>
                    <a:pt x="20519" y="4945"/>
                  </a:cubicBezTo>
                  <a:cubicBezTo>
                    <a:pt x="20526" y="5498"/>
                    <a:pt x="20933" y="5912"/>
                    <a:pt x="21456" y="5912"/>
                  </a:cubicBezTo>
                  <a:cubicBezTo>
                    <a:pt x="21472" y="5912"/>
                    <a:pt x="21489" y="5912"/>
                    <a:pt x="21506" y="5911"/>
                  </a:cubicBezTo>
                  <a:cubicBezTo>
                    <a:pt x="22022" y="5884"/>
                    <a:pt x="22460" y="5348"/>
                    <a:pt x="22465" y="4738"/>
                  </a:cubicBezTo>
                  <a:cubicBezTo>
                    <a:pt x="22467" y="4199"/>
                    <a:pt x="22128" y="3884"/>
                    <a:pt x="21544" y="3884"/>
                  </a:cubicBezTo>
                  <a:close/>
                  <a:moveTo>
                    <a:pt x="35930" y="4135"/>
                  </a:moveTo>
                  <a:cubicBezTo>
                    <a:pt x="35390" y="4135"/>
                    <a:pt x="35026" y="4474"/>
                    <a:pt x="35001" y="5008"/>
                  </a:cubicBezTo>
                  <a:cubicBezTo>
                    <a:pt x="34975" y="5556"/>
                    <a:pt x="35464" y="6110"/>
                    <a:pt x="35993" y="6128"/>
                  </a:cubicBezTo>
                  <a:cubicBezTo>
                    <a:pt x="36005" y="6128"/>
                    <a:pt x="36017" y="6128"/>
                    <a:pt x="36029" y="6128"/>
                  </a:cubicBezTo>
                  <a:cubicBezTo>
                    <a:pt x="36543" y="6128"/>
                    <a:pt x="36958" y="5706"/>
                    <a:pt x="36975" y="5157"/>
                  </a:cubicBezTo>
                  <a:cubicBezTo>
                    <a:pt x="36995" y="4555"/>
                    <a:pt x="36571" y="4139"/>
                    <a:pt x="35933" y="4135"/>
                  </a:cubicBezTo>
                  <a:cubicBezTo>
                    <a:pt x="35932" y="4135"/>
                    <a:pt x="35931" y="4135"/>
                    <a:pt x="35930" y="4135"/>
                  </a:cubicBezTo>
                  <a:close/>
                  <a:moveTo>
                    <a:pt x="7268" y="3974"/>
                  </a:moveTo>
                  <a:cubicBezTo>
                    <a:pt x="6717" y="3974"/>
                    <a:pt x="6212" y="4527"/>
                    <a:pt x="6204" y="5147"/>
                  </a:cubicBezTo>
                  <a:cubicBezTo>
                    <a:pt x="6195" y="5775"/>
                    <a:pt x="6609" y="6255"/>
                    <a:pt x="7168" y="6265"/>
                  </a:cubicBezTo>
                  <a:cubicBezTo>
                    <a:pt x="7174" y="6265"/>
                    <a:pt x="7179" y="6265"/>
                    <a:pt x="7184" y="6265"/>
                  </a:cubicBezTo>
                  <a:cubicBezTo>
                    <a:pt x="7736" y="6265"/>
                    <a:pt x="8208" y="5739"/>
                    <a:pt x="8234" y="5085"/>
                  </a:cubicBezTo>
                  <a:cubicBezTo>
                    <a:pt x="8259" y="4462"/>
                    <a:pt x="7846" y="3981"/>
                    <a:pt x="7279" y="3974"/>
                  </a:cubicBezTo>
                  <a:cubicBezTo>
                    <a:pt x="7275" y="3974"/>
                    <a:pt x="7272" y="3974"/>
                    <a:pt x="7268" y="3974"/>
                  </a:cubicBezTo>
                  <a:close/>
                  <a:moveTo>
                    <a:pt x="64392" y="6748"/>
                  </a:moveTo>
                  <a:lnTo>
                    <a:pt x="64392" y="6748"/>
                  </a:lnTo>
                  <a:cubicBezTo>
                    <a:pt x="64010" y="7237"/>
                    <a:pt x="64134" y="7717"/>
                    <a:pt x="64418" y="8193"/>
                  </a:cubicBezTo>
                  <a:cubicBezTo>
                    <a:pt x="64540" y="8114"/>
                    <a:pt x="64673" y="8050"/>
                    <a:pt x="64781" y="7954"/>
                  </a:cubicBezTo>
                  <a:cubicBezTo>
                    <a:pt x="65303" y="7487"/>
                    <a:pt x="65304" y="7422"/>
                    <a:pt x="64772" y="6953"/>
                  </a:cubicBezTo>
                  <a:cubicBezTo>
                    <a:pt x="64666" y="6860"/>
                    <a:pt x="64520" y="6816"/>
                    <a:pt x="64392" y="6748"/>
                  </a:cubicBezTo>
                  <a:close/>
                  <a:moveTo>
                    <a:pt x="43505" y="6680"/>
                  </a:moveTo>
                  <a:cubicBezTo>
                    <a:pt x="42959" y="6680"/>
                    <a:pt x="42549" y="7015"/>
                    <a:pt x="42535" y="7495"/>
                  </a:cubicBezTo>
                  <a:cubicBezTo>
                    <a:pt x="42517" y="7993"/>
                    <a:pt x="42821" y="8322"/>
                    <a:pt x="43333" y="8362"/>
                  </a:cubicBezTo>
                  <a:cubicBezTo>
                    <a:pt x="43363" y="8365"/>
                    <a:pt x="43392" y="8366"/>
                    <a:pt x="43421" y="8366"/>
                  </a:cubicBezTo>
                  <a:cubicBezTo>
                    <a:pt x="43960" y="8366"/>
                    <a:pt x="44440" y="7997"/>
                    <a:pt x="44466" y="7545"/>
                  </a:cubicBezTo>
                  <a:cubicBezTo>
                    <a:pt x="44489" y="7095"/>
                    <a:pt x="44142" y="6735"/>
                    <a:pt x="43634" y="6687"/>
                  </a:cubicBezTo>
                  <a:cubicBezTo>
                    <a:pt x="43590" y="6682"/>
                    <a:pt x="43547" y="6680"/>
                    <a:pt x="43505" y="6680"/>
                  </a:cubicBezTo>
                  <a:close/>
                  <a:moveTo>
                    <a:pt x="58134" y="6180"/>
                  </a:moveTo>
                  <a:cubicBezTo>
                    <a:pt x="57586" y="6180"/>
                    <a:pt x="57105" y="6662"/>
                    <a:pt x="57027" y="7322"/>
                  </a:cubicBezTo>
                  <a:cubicBezTo>
                    <a:pt x="56952" y="7948"/>
                    <a:pt x="57395" y="8491"/>
                    <a:pt x="58029" y="8549"/>
                  </a:cubicBezTo>
                  <a:cubicBezTo>
                    <a:pt x="58054" y="8551"/>
                    <a:pt x="58078" y="8552"/>
                    <a:pt x="58103" y="8552"/>
                  </a:cubicBezTo>
                  <a:cubicBezTo>
                    <a:pt x="58634" y="8552"/>
                    <a:pt x="59121" y="8047"/>
                    <a:pt x="59171" y="7422"/>
                  </a:cubicBezTo>
                  <a:cubicBezTo>
                    <a:pt x="59216" y="6841"/>
                    <a:pt x="58801" y="6269"/>
                    <a:pt x="58278" y="6191"/>
                  </a:cubicBezTo>
                  <a:cubicBezTo>
                    <a:pt x="58230" y="6183"/>
                    <a:pt x="58182" y="6180"/>
                    <a:pt x="58134" y="6180"/>
                  </a:cubicBezTo>
                  <a:close/>
                  <a:moveTo>
                    <a:pt x="14254" y="7302"/>
                  </a:moveTo>
                  <a:cubicBezTo>
                    <a:pt x="13750" y="7302"/>
                    <a:pt x="13372" y="7696"/>
                    <a:pt x="13393" y="8206"/>
                  </a:cubicBezTo>
                  <a:cubicBezTo>
                    <a:pt x="13413" y="8686"/>
                    <a:pt x="13757" y="9020"/>
                    <a:pt x="14236" y="9025"/>
                  </a:cubicBezTo>
                  <a:cubicBezTo>
                    <a:pt x="14240" y="9025"/>
                    <a:pt x="14243" y="9025"/>
                    <a:pt x="14247" y="9025"/>
                  </a:cubicBezTo>
                  <a:cubicBezTo>
                    <a:pt x="14747" y="9025"/>
                    <a:pt x="15120" y="8634"/>
                    <a:pt x="15113" y="8114"/>
                  </a:cubicBezTo>
                  <a:cubicBezTo>
                    <a:pt x="15106" y="7644"/>
                    <a:pt x="14759" y="7309"/>
                    <a:pt x="14267" y="7302"/>
                  </a:cubicBezTo>
                  <a:cubicBezTo>
                    <a:pt x="14263" y="7302"/>
                    <a:pt x="14258" y="7302"/>
                    <a:pt x="14254" y="7302"/>
                  </a:cubicBezTo>
                  <a:close/>
                  <a:moveTo>
                    <a:pt x="1001" y="6846"/>
                  </a:moveTo>
                  <a:cubicBezTo>
                    <a:pt x="631" y="7085"/>
                    <a:pt x="256" y="7317"/>
                    <a:pt x="9" y="7699"/>
                  </a:cubicBezTo>
                  <a:cubicBezTo>
                    <a:pt x="5" y="7846"/>
                    <a:pt x="1" y="7991"/>
                    <a:pt x="2" y="8139"/>
                  </a:cubicBezTo>
                  <a:cubicBezTo>
                    <a:pt x="6" y="8659"/>
                    <a:pt x="171" y="9095"/>
                    <a:pt x="745" y="9195"/>
                  </a:cubicBezTo>
                  <a:cubicBezTo>
                    <a:pt x="830" y="9210"/>
                    <a:pt x="913" y="9218"/>
                    <a:pt x="994" y="9218"/>
                  </a:cubicBezTo>
                  <a:cubicBezTo>
                    <a:pt x="1353" y="9218"/>
                    <a:pt x="1662" y="9065"/>
                    <a:pt x="1857" y="8691"/>
                  </a:cubicBezTo>
                  <a:cubicBezTo>
                    <a:pt x="2102" y="8218"/>
                    <a:pt x="2029" y="7684"/>
                    <a:pt x="1625" y="7289"/>
                  </a:cubicBezTo>
                  <a:cubicBezTo>
                    <a:pt x="1444" y="7111"/>
                    <a:pt x="1212" y="6992"/>
                    <a:pt x="1001" y="6846"/>
                  </a:cubicBezTo>
                  <a:close/>
                  <a:moveTo>
                    <a:pt x="28895" y="6900"/>
                  </a:moveTo>
                  <a:cubicBezTo>
                    <a:pt x="28343" y="6900"/>
                    <a:pt x="27809" y="7523"/>
                    <a:pt x="27819" y="8178"/>
                  </a:cubicBezTo>
                  <a:cubicBezTo>
                    <a:pt x="27828" y="8750"/>
                    <a:pt x="28314" y="9251"/>
                    <a:pt x="28855" y="9251"/>
                  </a:cubicBezTo>
                  <a:cubicBezTo>
                    <a:pt x="28859" y="9251"/>
                    <a:pt x="28864" y="9251"/>
                    <a:pt x="28868" y="9251"/>
                  </a:cubicBezTo>
                  <a:cubicBezTo>
                    <a:pt x="29407" y="9243"/>
                    <a:pt x="29826" y="8752"/>
                    <a:pt x="29843" y="8107"/>
                  </a:cubicBezTo>
                  <a:cubicBezTo>
                    <a:pt x="29862" y="7458"/>
                    <a:pt x="29475" y="6939"/>
                    <a:pt x="28944" y="6902"/>
                  </a:cubicBezTo>
                  <a:cubicBezTo>
                    <a:pt x="28928" y="6901"/>
                    <a:pt x="28912" y="6900"/>
                    <a:pt x="28895" y="6900"/>
                  </a:cubicBezTo>
                  <a:close/>
                  <a:moveTo>
                    <a:pt x="50637" y="9327"/>
                  </a:moveTo>
                  <a:cubicBezTo>
                    <a:pt x="50174" y="9327"/>
                    <a:pt x="49683" y="9858"/>
                    <a:pt x="49660" y="10407"/>
                  </a:cubicBezTo>
                  <a:cubicBezTo>
                    <a:pt x="49634" y="10984"/>
                    <a:pt x="50001" y="11419"/>
                    <a:pt x="50551" y="11468"/>
                  </a:cubicBezTo>
                  <a:cubicBezTo>
                    <a:pt x="50577" y="11470"/>
                    <a:pt x="50604" y="11471"/>
                    <a:pt x="50629" y="11471"/>
                  </a:cubicBezTo>
                  <a:cubicBezTo>
                    <a:pt x="51148" y="11471"/>
                    <a:pt x="51584" y="11014"/>
                    <a:pt x="51605" y="10428"/>
                  </a:cubicBezTo>
                  <a:cubicBezTo>
                    <a:pt x="51624" y="9918"/>
                    <a:pt x="51182" y="9382"/>
                    <a:pt x="50700" y="9330"/>
                  </a:cubicBezTo>
                  <a:cubicBezTo>
                    <a:pt x="50679" y="9328"/>
                    <a:pt x="50658" y="9327"/>
                    <a:pt x="50637" y="9327"/>
                  </a:cubicBezTo>
                  <a:close/>
                  <a:moveTo>
                    <a:pt x="21878" y="9308"/>
                  </a:moveTo>
                  <a:cubicBezTo>
                    <a:pt x="21871" y="9308"/>
                    <a:pt x="21865" y="9308"/>
                    <a:pt x="21858" y="9309"/>
                  </a:cubicBezTo>
                  <a:cubicBezTo>
                    <a:pt x="21292" y="9322"/>
                    <a:pt x="20706" y="9961"/>
                    <a:pt x="20690" y="10583"/>
                  </a:cubicBezTo>
                  <a:cubicBezTo>
                    <a:pt x="20676" y="11144"/>
                    <a:pt x="21091" y="11579"/>
                    <a:pt x="21642" y="11584"/>
                  </a:cubicBezTo>
                  <a:cubicBezTo>
                    <a:pt x="21645" y="11584"/>
                    <a:pt x="21649" y="11584"/>
                    <a:pt x="21652" y="11584"/>
                  </a:cubicBezTo>
                  <a:cubicBezTo>
                    <a:pt x="22298" y="11584"/>
                    <a:pt x="22845" y="11054"/>
                    <a:pt x="22869" y="10400"/>
                  </a:cubicBezTo>
                  <a:cubicBezTo>
                    <a:pt x="22894" y="9827"/>
                    <a:pt x="22419" y="9308"/>
                    <a:pt x="21878" y="9308"/>
                  </a:cubicBezTo>
                  <a:close/>
                  <a:moveTo>
                    <a:pt x="7333" y="9529"/>
                  </a:moveTo>
                  <a:cubicBezTo>
                    <a:pt x="7312" y="9529"/>
                    <a:pt x="7290" y="9529"/>
                    <a:pt x="7269" y="9531"/>
                  </a:cubicBezTo>
                  <a:cubicBezTo>
                    <a:pt x="6705" y="9567"/>
                    <a:pt x="6229" y="10170"/>
                    <a:pt x="6268" y="10800"/>
                  </a:cubicBezTo>
                  <a:cubicBezTo>
                    <a:pt x="6303" y="11333"/>
                    <a:pt x="6678" y="11697"/>
                    <a:pt x="7204" y="11704"/>
                  </a:cubicBezTo>
                  <a:cubicBezTo>
                    <a:pt x="7209" y="11704"/>
                    <a:pt x="7213" y="11704"/>
                    <a:pt x="7217" y="11704"/>
                  </a:cubicBezTo>
                  <a:cubicBezTo>
                    <a:pt x="7822" y="11704"/>
                    <a:pt x="8255" y="11199"/>
                    <a:pt x="8238" y="10511"/>
                  </a:cubicBezTo>
                  <a:cubicBezTo>
                    <a:pt x="8223" y="9929"/>
                    <a:pt x="7848" y="9529"/>
                    <a:pt x="7333" y="9529"/>
                  </a:cubicBezTo>
                  <a:close/>
                  <a:moveTo>
                    <a:pt x="36048" y="10138"/>
                  </a:moveTo>
                  <a:cubicBezTo>
                    <a:pt x="36036" y="10138"/>
                    <a:pt x="36025" y="10138"/>
                    <a:pt x="36013" y="10139"/>
                  </a:cubicBezTo>
                  <a:cubicBezTo>
                    <a:pt x="35428" y="10162"/>
                    <a:pt x="34981" y="10643"/>
                    <a:pt x="34997" y="11231"/>
                  </a:cubicBezTo>
                  <a:cubicBezTo>
                    <a:pt x="35011" y="11781"/>
                    <a:pt x="35503" y="12278"/>
                    <a:pt x="36018" y="12278"/>
                  </a:cubicBezTo>
                  <a:cubicBezTo>
                    <a:pt x="36035" y="12278"/>
                    <a:pt x="36052" y="12277"/>
                    <a:pt x="36069" y="12276"/>
                  </a:cubicBezTo>
                  <a:cubicBezTo>
                    <a:pt x="36593" y="12242"/>
                    <a:pt x="37120" y="11677"/>
                    <a:pt x="37119" y="11158"/>
                  </a:cubicBezTo>
                  <a:cubicBezTo>
                    <a:pt x="37117" y="10631"/>
                    <a:pt x="36593" y="10138"/>
                    <a:pt x="36048" y="10138"/>
                  </a:cubicBezTo>
                  <a:close/>
                  <a:moveTo>
                    <a:pt x="43104" y="11709"/>
                  </a:moveTo>
                  <a:cubicBezTo>
                    <a:pt x="42577" y="11709"/>
                    <a:pt x="42133" y="12158"/>
                    <a:pt x="42145" y="12686"/>
                  </a:cubicBezTo>
                  <a:cubicBezTo>
                    <a:pt x="42156" y="13188"/>
                    <a:pt x="42646" y="13688"/>
                    <a:pt x="43140" y="13701"/>
                  </a:cubicBezTo>
                  <a:cubicBezTo>
                    <a:pt x="43148" y="13701"/>
                    <a:pt x="43156" y="13701"/>
                    <a:pt x="43164" y="13701"/>
                  </a:cubicBezTo>
                  <a:cubicBezTo>
                    <a:pt x="43682" y="13701"/>
                    <a:pt x="44099" y="13258"/>
                    <a:pt x="44102" y="12699"/>
                  </a:cubicBezTo>
                  <a:cubicBezTo>
                    <a:pt x="44106" y="12128"/>
                    <a:pt x="43710" y="11726"/>
                    <a:pt x="43131" y="11710"/>
                  </a:cubicBezTo>
                  <a:cubicBezTo>
                    <a:pt x="43122" y="11710"/>
                    <a:pt x="43113" y="11709"/>
                    <a:pt x="43104" y="11709"/>
                  </a:cubicBezTo>
                  <a:close/>
                  <a:moveTo>
                    <a:pt x="14348" y="11779"/>
                  </a:moveTo>
                  <a:cubicBezTo>
                    <a:pt x="13902" y="11779"/>
                    <a:pt x="13436" y="12267"/>
                    <a:pt x="13406" y="12785"/>
                  </a:cubicBezTo>
                  <a:cubicBezTo>
                    <a:pt x="13373" y="13315"/>
                    <a:pt x="13809" y="13880"/>
                    <a:pt x="14273" y="13903"/>
                  </a:cubicBezTo>
                  <a:cubicBezTo>
                    <a:pt x="14283" y="13904"/>
                    <a:pt x="14293" y="13904"/>
                    <a:pt x="14304" y="13904"/>
                  </a:cubicBezTo>
                  <a:cubicBezTo>
                    <a:pt x="14783" y="13904"/>
                    <a:pt x="15268" y="13346"/>
                    <a:pt x="15277" y="12772"/>
                  </a:cubicBezTo>
                  <a:cubicBezTo>
                    <a:pt x="15282" y="12293"/>
                    <a:pt x="14862" y="11819"/>
                    <a:pt x="14398" y="11782"/>
                  </a:cubicBezTo>
                  <a:cubicBezTo>
                    <a:pt x="14381" y="11780"/>
                    <a:pt x="14365" y="11779"/>
                    <a:pt x="14348" y="11779"/>
                  </a:cubicBezTo>
                  <a:close/>
                  <a:moveTo>
                    <a:pt x="58111" y="11678"/>
                  </a:moveTo>
                  <a:cubicBezTo>
                    <a:pt x="57659" y="11678"/>
                    <a:pt x="57325" y="11899"/>
                    <a:pt x="57121" y="12298"/>
                  </a:cubicBezTo>
                  <a:cubicBezTo>
                    <a:pt x="56889" y="12751"/>
                    <a:pt x="57061" y="13135"/>
                    <a:pt x="57408" y="13475"/>
                  </a:cubicBezTo>
                  <a:cubicBezTo>
                    <a:pt x="57640" y="13704"/>
                    <a:pt x="58020" y="13744"/>
                    <a:pt x="58165" y="14077"/>
                  </a:cubicBezTo>
                  <a:cubicBezTo>
                    <a:pt x="58578" y="13837"/>
                    <a:pt x="58895" y="13493"/>
                    <a:pt x="59190" y="13125"/>
                  </a:cubicBezTo>
                  <a:lnTo>
                    <a:pt x="59193" y="13123"/>
                  </a:lnTo>
                  <a:cubicBezTo>
                    <a:pt x="59145" y="12910"/>
                    <a:pt x="59081" y="12699"/>
                    <a:pt x="59057" y="12484"/>
                  </a:cubicBezTo>
                  <a:cubicBezTo>
                    <a:pt x="58989" y="11968"/>
                    <a:pt x="58705" y="11706"/>
                    <a:pt x="58191" y="11680"/>
                  </a:cubicBezTo>
                  <a:cubicBezTo>
                    <a:pt x="58164" y="11678"/>
                    <a:pt x="58137" y="11678"/>
                    <a:pt x="58111" y="11678"/>
                  </a:cubicBezTo>
                  <a:close/>
                  <a:moveTo>
                    <a:pt x="28896" y="12205"/>
                  </a:moveTo>
                  <a:cubicBezTo>
                    <a:pt x="28388" y="12205"/>
                    <a:pt x="27856" y="12723"/>
                    <a:pt x="27842" y="13237"/>
                  </a:cubicBezTo>
                  <a:cubicBezTo>
                    <a:pt x="27828" y="13737"/>
                    <a:pt x="28212" y="14134"/>
                    <a:pt x="28726" y="14148"/>
                  </a:cubicBezTo>
                  <a:cubicBezTo>
                    <a:pt x="28740" y="14149"/>
                    <a:pt x="28754" y="14149"/>
                    <a:pt x="28768" y="14149"/>
                  </a:cubicBezTo>
                  <a:cubicBezTo>
                    <a:pt x="29398" y="14149"/>
                    <a:pt x="29927" y="13703"/>
                    <a:pt x="29952" y="13143"/>
                  </a:cubicBezTo>
                  <a:cubicBezTo>
                    <a:pt x="29972" y="12677"/>
                    <a:pt x="29478" y="12226"/>
                    <a:pt x="28924" y="12206"/>
                  </a:cubicBezTo>
                  <a:cubicBezTo>
                    <a:pt x="28915" y="12205"/>
                    <a:pt x="28905" y="12205"/>
                    <a:pt x="28896" y="12205"/>
                  </a:cubicBezTo>
                  <a:close/>
                  <a:moveTo>
                    <a:pt x="1202" y="12204"/>
                  </a:moveTo>
                  <a:cubicBezTo>
                    <a:pt x="886" y="12505"/>
                    <a:pt x="588" y="12821"/>
                    <a:pt x="405" y="13228"/>
                  </a:cubicBezTo>
                  <a:cubicBezTo>
                    <a:pt x="412" y="13338"/>
                    <a:pt x="396" y="13459"/>
                    <a:pt x="433" y="13559"/>
                  </a:cubicBezTo>
                  <a:cubicBezTo>
                    <a:pt x="643" y="14137"/>
                    <a:pt x="932" y="14390"/>
                    <a:pt x="1384" y="14390"/>
                  </a:cubicBezTo>
                  <a:cubicBezTo>
                    <a:pt x="1442" y="14390"/>
                    <a:pt x="1503" y="14386"/>
                    <a:pt x="1566" y="14378"/>
                  </a:cubicBezTo>
                  <a:cubicBezTo>
                    <a:pt x="2061" y="14315"/>
                    <a:pt x="2399" y="13948"/>
                    <a:pt x="2469" y="13401"/>
                  </a:cubicBezTo>
                  <a:cubicBezTo>
                    <a:pt x="2545" y="12808"/>
                    <a:pt x="2352" y="12550"/>
                    <a:pt x="1635" y="12313"/>
                  </a:cubicBezTo>
                  <a:cubicBezTo>
                    <a:pt x="1494" y="12267"/>
                    <a:pt x="1348" y="12240"/>
                    <a:pt x="1202" y="1220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0" name="Google Shape;10510;p38"/>
          <p:cNvGrpSpPr/>
          <p:nvPr/>
        </p:nvGrpSpPr>
        <p:grpSpPr>
          <a:xfrm>
            <a:off x="823968" y="3152421"/>
            <a:ext cx="1365272" cy="303162"/>
            <a:chOff x="796338" y="5555538"/>
            <a:chExt cx="2070476" cy="459754"/>
          </a:xfrm>
        </p:grpSpPr>
        <p:sp>
          <p:nvSpPr>
            <p:cNvPr id="10511" name="Google Shape;10511;p38"/>
            <p:cNvSpPr/>
            <p:nvPr/>
          </p:nvSpPr>
          <p:spPr>
            <a:xfrm>
              <a:off x="796338" y="5555538"/>
              <a:ext cx="2070476" cy="459754"/>
            </a:xfrm>
            <a:custGeom>
              <a:rect b="b" l="l" r="r" t="t"/>
              <a:pathLst>
                <a:path extrusionOk="0" h="14826" w="66768">
                  <a:moveTo>
                    <a:pt x="8843" y="1"/>
                  </a:moveTo>
                  <a:cubicBezTo>
                    <a:pt x="7536" y="1"/>
                    <a:pt x="6228" y="14"/>
                    <a:pt x="4920" y="14"/>
                  </a:cubicBezTo>
                  <a:cubicBezTo>
                    <a:pt x="4324" y="14"/>
                    <a:pt x="3729" y="11"/>
                    <a:pt x="3133" y="3"/>
                  </a:cubicBezTo>
                  <a:cubicBezTo>
                    <a:pt x="3083" y="3"/>
                    <a:pt x="3032" y="2"/>
                    <a:pt x="2982" y="2"/>
                  </a:cubicBezTo>
                  <a:cubicBezTo>
                    <a:pt x="2587" y="2"/>
                    <a:pt x="2191" y="28"/>
                    <a:pt x="1806" y="99"/>
                  </a:cubicBezTo>
                  <a:cubicBezTo>
                    <a:pt x="1014" y="243"/>
                    <a:pt x="967" y="389"/>
                    <a:pt x="1427" y="1008"/>
                  </a:cubicBezTo>
                  <a:cubicBezTo>
                    <a:pt x="1626" y="1278"/>
                    <a:pt x="1849" y="1526"/>
                    <a:pt x="2058" y="1784"/>
                  </a:cubicBezTo>
                  <a:cubicBezTo>
                    <a:pt x="2326" y="2116"/>
                    <a:pt x="2380" y="2428"/>
                    <a:pt x="2051" y="2766"/>
                  </a:cubicBezTo>
                  <a:cubicBezTo>
                    <a:pt x="1965" y="2852"/>
                    <a:pt x="1882" y="2945"/>
                    <a:pt x="1806" y="3038"/>
                  </a:cubicBezTo>
                  <a:cubicBezTo>
                    <a:pt x="1622" y="3258"/>
                    <a:pt x="1450" y="3487"/>
                    <a:pt x="1255" y="3696"/>
                  </a:cubicBezTo>
                  <a:cubicBezTo>
                    <a:pt x="869" y="4113"/>
                    <a:pt x="818" y="4506"/>
                    <a:pt x="1215" y="4964"/>
                  </a:cubicBezTo>
                  <a:cubicBezTo>
                    <a:pt x="1222" y="4971"/>
                    <a:pt x="1232" y="4984"/>
                    <a:pt x="1239" y="4991"/>
                  </a:cubicBezTo>
                  <a:lnTo>
                    <a:pt x="1239" y="4994"/>
                  </a:lnTo>
                  <a:cubicBezTo>
                    <a:pt x="1573" y="5379"/>
                    <a:pt x="1879" y="5794"/>
                    <a:pt x="2178" y="6202"/>
                  </a:cubicBezTo>
                  <a:cubicBezTo>
                    <a:pt x="2178" y="6202"/>
                    <a:pt x="2181" y="6202"/>
                    <a:pt x="2178" y="6205"/>
                  </a:cubicBezTo>
                  <a:cubicBezTo>
                    <a:pt x="2221" y="6259"/>
                    <a:pt x="2260" y="6314"/>
                    <a:pt x="2303" y="6368"/>
                  </a:cubicBezTo>
                  <a:cubicBezTo>
                    <a:pt x="2813" y="7058"/>
                    <a:pt x="2811" y="7065"/>
                    <a:pt x="2097" y="7545"/>
                  </a:cubicBezTo>
                  <a:cubicBezTo>
                    <a:pt x="1972" y="7627"/>
                    <a:pt x="1844" y="7702"/>
                    <a:pt x="1720" y="7783"/>
                  </a:cubicBezTo>
                  <a:cubicBezTo>
                    <a:pt x="1613" y="7854"/>
                    <a:pt x="1516" y="7917"/>
                    <a:pt x="1427" y="7975"/>
                  </a:cubicBezTo>
                  <a:lnTo>
                    <a:pt x="1423" y="7975"/>
                  </a:lnTo>
                  <a:cubicBezTo>
                    <a:pt x="567" y="8493"/>
                    <a:pt x="391" y="8463"/>
                    <a:pt x="1341" y="9608"/>
                  </a:cubicBezTo>
                  <a:cubicBezTo>
                    <a:pt x="1364" y="9634"/>
                    <a:pt x="1387" y="9667"/>
                    <a:pt x="1414" y="9697"/>
                  </a:cubicBezTo>
                  <a:cubicBezTo>
                    <a:pt x="1548" y="9856"/>
                    <a:pt x="1667" y="9992"/>
                    <a:pt x="1773" y="10110"/>
                  </a:cubicBezTo>
                  <a:cubicBezTo>
                    <a:pt x="2346" y="10764"/>
                    <a:pt x="2446" y="10888"/>
                    <a:pt x="1671" y="11376"/>
                  </a:cubicBezTo>
                  <a:cubicBezTo>
                    <a:pt x="1651" y="11393"/>
                    <a:pt x="1628" y="11403"/>
                    <a:pt x="1605" y="11419"/>
                  </a:cubicBezTo>
                  <a:cubicBezTo>
                    <a:pt x="1601" y="11423"/>
                    <a:pt x="1598" y="11423"/>
                    <a:pt x="1598" y="11423"/>
                  </a:cubicBezTo>
                  <a:cubicBezTo>
                    <a:pt x="1454" y="11509"/>
                    <a:pt x="1285" y="11610"/>
                    <a:pt x="1083" y="11727"/>
                  </a:cubicBezTo>
                  <a:cubicBezTo>
                    <a:pt x="834" y="11876"/>
                    <a:pt x="639" y="11992"/>
                    <a:pt x="495" y="12093"/>
                  </a:cubicBezTo>
                  <a:cubicBezTo>
                    <a:pt x="1" y="12448"/>
                    <a:pt x="144" y="12630"/>
                    <a:pt x="806" y="13410"/>
                  </a:cubicBezTo>
                  <a:cubicBezTo>
                    <a:pt x="1106" y="13766"/>
                    <a:pt x="1376" y="14061"/>
                    <a:pt x="705" y="14296"/>
                  </a:cubicBezTo>
                  <a:cubicBezTo>
                    <a:pt x="561" y="14346"/>
                    <a:pt x="462" y="14471"/>
                    <a:pt x="510" y="14637"/>
                  </a:cubicBezTo>
                  <a:cubicBezTo>
                    <a:pt x="553" y="14791"/>
                    <a:pt x="686" y="14826"/>
                    <a:pt x="817" y="14826"/>
                  </a:cubicBezTo>
                  <a:cubicBezTo>
                    <a:pt x="836" y="14826"/>
                    <a:pt x="856" y="14825"/>
                    <a:pt x="875" y="14824"/>
                  </a:cubicBezTo>
                  <a:cubicBezTo>
                    <a:pt x="1429" y="14788"/>
                    <a:pt x="1982" y="14712"/>
                    <a:pt x="2534" y="14705"/>
                  </a:cubicBezTo>
                  <a:cubicBezTo>
                    <a:pt x="5355" y="14669"/>
                    <a:pt x="8178" y="14662"/>
                    <a:pt x="10998" y="14632"/>
                  </a:cubicBezTo>
                  <a:cubicBezTo>
                    <a:pt x="18164" y="14561"/>
                    <a:pt x="25325" y="14654"/>
                    <a:pt x="32491" y="14514"/>
                  </a:cubicBezTo>
                  <a:cubicBezTo>
                    <a:pt x="37199" y="14424"/>
                    <a:pt x="41909" y="14407"/>
                    <a:pt x="46619" y="14407"/>
                  </a:cubicBezTo>
                  <a:cubicBezTo>
                    <a:pt x="49511" y="14407"/>
                    <a:pt x="52403" y="14414"/>
                    <a:pt x="55294" y="14414"/>
                  </a:cubicBezTo>
                  <a:cubicBezTo>
                    <a:pt x="56492" y="14414"/>
                    <a:pt x="57689" y="14412"/>
                    <a:pt x="58886" y="14409"/>
                  </a:cubicBezTo>
                  <a:cubicBezTo>
                    <a:pt x="59435" y="14408"/>
                    <a:pt x="59984" y="14408"/>
                    <a:pt x="60532" y="14408"/>
                  </a:cubicBezTo>
                  <a:cubicBezTo>
                    <a:pt x="61250" y="14408"/>
                    <a:pt x="61967" y="14408"/>
                    <a:pt x="62685" y="14408"/>
                  </a:cubicBezTo>
                  <a:cubicBezTo>
                    <a:pt x="63461" y="14408"/>
                    <a:pt x="64236" y="14408"/>
                    <a:pt x="65012" y="14405"/>
                  </a:cubicBezTo>
                  <a:cubicBezTo>
                    <a:pt x="65017" y="14405"/>
                    <a:pt x="65023" y="14405"/>
                    <a:pt x="65029" y="14405"/>
                  </a:cubicBezTo>
                  <a:cubicBezTo>
                    <a:pt x="65159" y="14405"/>
                    <a:pt x="65293" y="14417"/>
                    <a:pt x="65430" y="14417"/>
                  </a:cubicBezTo>
                  <a:cubicBezTo>
                    <a:pt x="65664" y="14417"/>
                    <a:pt x="65910" y="14383"/>
                    <a:pt x="66176" y="14199"/>
                  </a:cubicBezTo>
                  <a:cubicBezTo>
                    <a:pt x="65868" y="13665"/>
                    <a:pt x="65456" y="13346"/>
                    <a:pt x="65074" y="13002"/>
                  </a:cubicBezTo>
                  <a:cubicBezTo>
                    <a:pt x="64735" y="12693"/>
                    <a:pt x="64665" y="12418"/>
                    <a:pt x="65012" y="12070"/>
                  </a:cubicBezTo>
                  <a:cubicBezTo>
                    <a:pt x="65273" y="11805"/>
                    <a:pt x="65518" y="11521"/>
                    <a:pt x="65767" y="11240"/>
                  </a:cubicBezTo>
                  <a:cubicBezTo>
                    <a:pt x="65865" y="11131"/>
                    <a:pt x="65962" y="11025"/>
                    <a:pt x="66063" y="10921"/>
                  </a:cubicBezTo>
                  <a:cubicBezTo>
                    <a:pt x="66421" y="10540"/>
                    <a:pt x="66368" y="10239"/>
                    <a:pt x="65997" y="9885"/>
                  </a:cubicBezTo>
                  <a:cubicBezTo>
                    <a:pt x="65782" y="9680"/>
                    <a:pt x="65615" y="9515"/>
                    <a:pt x="65499" y="9382"/>
                  </a:cubicBezTo>
                  <a:cubicBezTo>
                    <a:pt x="65141" y="8973"/>
                    <a:pt x="65230" y="8805"/>
                    <a:pt x="65803" y="8380"/>
                  </a:cubicBezTo>
                  <a:cubicBezTo>
                    <a:pt x="65909" y="8298"/>
                    <a:pt x="66030" y="8212"/>
                    <a:pt x="66169" y="8112"/>
                  </a:cubicBezTo>
                  <a:cubicBezTo>
                    <a:pt x="66235" y="8064"/>
                    <a:pt x="66298" y="8018"/>
                    <a:pt x="66352" y="7975"/>
                  </a:cubicBezTo>
                  <a:cubicBezTo>
                    <a:pt x="66685" y="7712"/>
                    <a:pt x="66768" y="7540"/>
                    <a:pt x="66635" y="7280"/>
                  </a:cubicBezTo>
                  <a:cubicBezTo>
                    <a:pt x="66576" y="7167"/>
                    <a:pt x="66478" y="7038"/>
                    <a:pt x="66342" y="6879"/>
                  </a:cubicBezTo>
                  <a:cubicBezTo>
                    <a:pt x="66246" y="6766"/>
                    <a:pt x="66137" y="6669"/>
                    <a:pt x="66034" y="6559"/>
                  </a:cubicBezTo>
                  <a:cubicBezTo>
                    <a:pt x="65683" y="6198"/>
                    <a:pt x="65458" y="5967"/>
                    <a:pt x="65367" y="5776"/>
                  </a:cubicBezTo>
                  <a:lnTo>
                    <a:pt x="65367" y="5773"/>
                  </a:lnTo>
                  <a:cubicBezTo>
                    <a:pt x="65286" y="5610"/>
                    <a:pt x="65309" y="5478"/>
                    <a:pt x="65451" y="5313"/>
                  </a:cubicBezTo>
                  <a:cubicBezTo>
                    <a:pt x="65524" y="5220"/>
                    <a:pt x="65643" y="5114"/>
                    <a:pt x="65802" y="4991"/>
                  </a:cubicBezTo>
                  <a:cubicBezTo>
                    <a:pt x="65891" y="4916"/>
                    <a:pt x="65994" y="4834"/>
                    <a:pt x="66110" y="4744"/>
                  </a:cubicBezTo>
                  <a:cubicBezTo>
                    <a:pt x="66521" y="4422"/>
                    <a:pt x="66607" y="4141"/>
                    <a:pt x="66223" y="3752"/>
                  </a:cubicBezTo>
                  <a:cubicBezTo>
                    <a:pt x="65926" y="3453"/>
                    <a:pt x="65661" y="3117"/>
                    <a:pt x="65360" y="2816"/>
                  </a:cubicBezTo>
                  <a:cubicBezTo>
                    <a:pt x="65360" y="2813"/>
                    <a:pt x="65360" y="2809"/>
                    <a:pt x="65357" y="2809"/>
                  </a:cubicBezTo>
                  <a:cubicBezTo>
                    <a:pt x="65344" y="2793"/>
                    <a:pt x="65330" y="2783"/>
                    <a:pt x="65317" y="2770"/>
                  </a:cubicBezTo>
                  <a:cubicBezTo>
                    <a:pt x="65235" y="2687"/>
                    <a:pt x="65174" y="2611"/>
                    <a:pt x="65135" y="2532"/>
                  </a:cubicBezTo>
                  <a:cubicBezTo>
                    <a:pt x="64979" y="2267"/>
                    <a:pt x="65042" y="2005"/>
                    <a:pt x="65284" y="1702"/>
                  </a:cubicBezTo>
                  <a:cubicBezTo>
                    <a:pt x="65615" y="1285"/>
                    <a:pt x="66051" y="915"/>
                    <a:pt x="66192" y="307"/>
                  </a:cubicBezTo>
                  <a:cubicBezTo>
                    <a:pt x="65886" y="170"/>
                    <a:pt x="65590" y="140"/>
                    <a:pt x="65301" y="140"/>
                  </a:cubicBezTo>
                  <a:cubicBezTo>
                    <a:pt x="65067" y="140"/>
                    <a:pt x="64838" y="160"/>
                    <a:pt x="64613" y="160"/>
                  </a:cubicBezTo>
                  <a:cubicBezTo>
                    <a:pt x="56383" y="156"/>
                    <a:pt x="48152" y="155"/>
                    <a:pt x="39922" y="155"/>
                  </a:cubicBezTo>
                  <a:cubicBezTo>
                    <a:pt x="33337" y="155"/>
                    <a:pt x="26753" y="155"/>
                    <a:pt x="20170" y="155"/>
                  </a:cubicBezTo>
                  <a:cubicBezTo>
                    <a:pt x="18959" y="155"/>
                    <a:pt x="17746" y="184"/>
                    <a:pt x="16533" y="184"/>
                  </a:cubicBezTo>
                  <a:cubicBezTo>
                    <a:pt x="15666" y="184"/>
                    <a:pt x="14800" y="169"/>
                    <a:pt x="13935" y="119"/>
                  </a:cubicBezTo>
                  <a:cubicBezTo>
                    <a:pt x="12238" y="22"/>
                    <a:pt x="10541" y="1"/>
                    <a:pt x="884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38"/>
            <p:cNvSpPr/>
            <p:nvPr/>
          </p:nvSpPr>
          <p:spPr>
            <a:xfrm>
              <a:off x="811625" y="5602114"/>
              <a:ext cx="2051063" cy="331869"/>
            </a:xfrm>
            <a:custGeom>
              <a:rect b="b" l="l" r="r" t="t"/>
              <a:pathLst>
                <a:path extrusionOk="0" h="10702" w="66142">
                  <a:moveTo>
                    <a:pt x="62973" y="1"/>
                  </a:moveTo>
                  <a:lnTo>
                    <a:pt x="62973" y="1"/>
                  </a:lnTo>
                  <a:cubicBezTo>
                    <a:pt x="62443" y="3180"/>
                    <a:pt x="64545" y="3221"/>
                    <a:pt x="64654" y="3221"/>
                  </a:cubicBezTo>
                  <a:cubicBezTo>
                    <a:pt x="64656" y="3221"/>
                    <a:pt x="64658" y="3221"/>
                    <a:pt x="64658" y="3221"/>
                  </a:cubicBezTo>
                  <a:cubicBezTo>
                    <a:pt x="64771" y="3407"/>
                    <a:pt x="64873" y="3606"/>
                    <a:pt x="64958" y="3808"/>
                  </a:cubicBezTo>
                  <a:cubicBezTo>
                    <a:pt x="65031" y="3715"/>
                    <a:pt x="65150" y="3611"/>
                    <a:pt x="65309" y="3486"/>
                  </a:cubicBezTo>
                  <a:cubicBezTo>
                    <a:pt x="65200" y="3257"/>
                    <a:pt x="65075" y="3031"/>
                    <a:pt x="64935" y="2816"/>
                  </a:cubicBezTo>
                  <a:cubicBezTo>
                    <a:pt x="65250" y="2229"/>
                    <a:pt x="65150" y="1724"/>
                    <a:pt x="64867" y="1313"/>
                  </a:cubicBezTo>
                  <a:cubicBezTo>
                    <a:pt x="64867" y="1310"/>
                    <a:pt x="64867" y="1305"/>
                    <a:pt x="64864" y="1305"/>
                  </a:cubicBezTo>
                  <a:cubicBezTo>
                    <a:pt x="64798" y="1208"/>
                    <a:pt x="64724" y="1113"/>
                    <a:pt x="64642" y="1029"/>
                  </a:cubicBezTo>
                  <a:cubicBezTo>
                    <a:pt x="64003" y="362"/>
                    <a:pt x="62974" y="1"/>
                    <a:pt x="62973" y="1"/>
                  </a:cubicBezTo>
                  <a:close/>
                  <a:moveTo>
                    <a:pt x="63999" y="4105"/>
                  </a:moveTo>
                  <a:cubicBezTo>
                    <a:pt x="63152" y="4105"/>
                    <a:pt x="62307" y="4451"/>
                    <a:pt x="62307" y="4451"/>
                  </a:cubicBezTo>
                  <a:cubicBezTo>
                    <a:pt x="63153" y="5801"/>
                    <a:pt x="63973" y="6151"/>
                    <a:pt x="64595" y="6151"/>
                  </a:cubicBezTo>
                  <a:cubicBezTo>
                    <a:pt x="64930" y="6151"/>
                    <a:pt x="65208" y="6049"/>
                    <a:pt x="65402" y="5947"/>
                  </a:cubicBezTo>
                  <a:lnTo>
                    <a:pt x="65402" y="5947"/>
                  </a:lnTo>
                  <a:cubicBezTo>
                    <a:pt x="65402" y="6076"/>
                    <a:pt x="65402" y="6205"/>
                    <a:pt x="65389" y="6332"/>
                  </a:cubicBezTo>
                  <a:cubicBezTo>
                    <a:pt x="65373" y="6515"/>
                    <a:pt x="65346" y="6697"/>
                    <a:pt x="65312" y="6876"/>
                  </a:cubicBezTo>
                  <a:cubicBezTo>
                    <a:pt x="65418" y="6795"/>
                    <a:pt x="65538" y="6709"/>
                    <a:pt x="65677" y="6608"/>
                  </a:cubicBezTo>
                  <a:cubicBezTo>
                    <a:pt x="65743" y="6561"/>
                    <a:pt x="65806" y="6515"/>
                    <a:pt x="65861" y="6472"/>
                  </a:cubicBezTo>
                  <a:cubicBezTo>
                    <a:pt x="65868" y="6418"/>
                    <a:pt x="65872" y="6359"/>
                    <a:pt x="65876" y="6303"/>
                  </a:cubicBezTo>
                  <a:cubicBezTo>
                    <a:pt x="65889" y="6124"/>
                    <a:pt x="65889" y="5949"/>
                    <a:pt x="65879" y="5770"/>
                  </a:cubicBezTo>
                  <a:lnTo>
                    <a:pt x="65879" y="5770"/>
                  </a:lnTo>
                  <a:cubicBezTo>
                    <a:pt x="65931" y="5776"/>
                    <a:pt x="65993" y="5780"/>
                    <a:pt x="66062" y="5780"/>
                  </a:cubicBezTo>
                  <a:cubicBezTo>
                    <a:pt x="66088" y="5780"/>
                    <a:pt x="66114" y="5779"/>
                    <a:pt x="66142" y="5778"/>
                  </a:cubicBezTo>
                  <a:cubicBezTo>
                    <a:pt x="66083" y="5665"/>
                    <a:pt x="65985" y="5536"/>
                    <a:pt x="65849" y="5377"/>
                  </a:cubicBezTo>
                  <a:cubicBezTo>
                    <a:pt x="65753" y="5264"/>
                    <a:pt x="65644" y="5167"/>
                    <a:pt x="65541" y="5057"/>
                  </a:cubicBezTo>
                  <a:cubicBezTo>
                    <a:pt x="65190" y="4696"/>
                    <a:pt x="64965" y="4465"/>
                    <a:pt x="64874" y="4274"/>
                  </a:cubicBezTo>
                  <a:lnTo>
                    <a:pt x="64874" y="4271"/>
                  </a:lnTo>
                  <a:cubicBezTo>
                    <a:pt x="64608" y="4150"/>
                    <a:pt x="64303" y="4105"/>
                    <a:pt x="63999" y="4105"/>
                  </a:cubicBezTo>
                  <a:close/>
                  <a:moveTo>
                    <a:pt x="1310" y="1535"/>
                  </a:moveTo>
                  <a:cubicBezTo>
                    <a:pt x="1128" y="1753"/>
                    <a:pt x="956" y="1984"/>
                    <a:pt x="761" y="2193"/>
                  </a:cubicBezTo>
                  <a:cubicBezTo>
                    <a:pt x="375" y="2610"/>
                    <a:pt x="322" y="3003"/>
                    <a:pt x="721" y="3459"/>
                  </a:cubicBezTo>
                  <a:cubicBezTo>
                    <a:pt x="728" y="3466"/>
                    <a:pt x="736" y="3479"/>
                    <a:pt x="743" y="3486"/>
                  </a:cubicBezTo>
                  <a:lnTo>
                    <a:pt x="743" y="3490"/>
                  </a:lnTo>
                  <a:cubicBezTo>
                    <a:pt x="976" y="3554"/>
                    <a:pt x="1156" y="3556"/>
                    <a:pt x="1182" y="3556"/>
                  </a:cubicBezTo>
                  <a:cubicBezTo>
                    <a:pt x="1184" y="3556"/>
                    <a:pt x="1185" y="3556"/>
                    <a:pt x="1185" y="3556"/>
                  </a:cubicBezTo>
                  <a:cubicBezTo>
                    <a:pt x="1400" y="3915"/>
                    <a:pt x="1562" y="4300"/>
                    <a:pt x="1682" y="4697"/>
                  </a:cubicBezTo>
                  <a:cubicBezTo>
                    <a:pt x="1682" y="4697"/>
                    <a:pt x="1687" y="4697"/>
                    <a:pt x="1682" y="4702"/>
                  </a:cubicBezTo>
                  <a:cubicBezTo>
                    <a:pt x="1725" y="4755"/>
                    <a:pt x="1766" y="4811"/>
                    <a:pt x="1809" y="4864"/>
                  </a:cubicBezTo>
                  <a:cubicBezTo>
                    <a:pt x="2319" y="5555"/>
                    <a:pt x="2315" y="5562"/>
                    <a:pt x="1602" y="6042"/>
                  </a:cubicBezTo>
                  <a:cubicBezTo>
                    <a:pt x="1476" y="6124"/>
                    <a:pt x="1350" y="6197"/>
                    <a:pt x="1224" y="6280"/>
                  </a:cubicBezTo>
                  <a:cubicBezTo>
                    <a:pt x="1118" y="6350"/>
                    <a:pt x="1022" y="6412"/>
                    <a:pt x="931" y="6472"/>
                  </a:cubicBezTo>
                  <a:cubicBezTo>
                    <a:pt x="999" y="6480"/>
                    <a:pt x="1064" y="6484"/>
                    <a:pt x="1127" y="6484"/>
                  </a:cubicBezTo>
                  <a:cubicBezTo>
                    <a:pt x="1460" y="6484"/>
                    <a:pt x="1735" y="6382"/>
                    <a:pt x="1930" y="6280"/>
                  </a:cubicBezTo>
                  <a:lnTo>
                    <a:pt x="1930" y="6280"/>
                  </a:lnTo>
                  <a:cubicBezTo>
                    <a:pt x="1926" y="6409"/>
                    <a:pt x="1926" y="6538"/>
                    <a:pt x="1918" y="6666"/>
                  </a:cubicBezTo>
                  <a:cubicBezTo>
                    <a:pt x="1863" y="7272"/>
                    <a:pt x="1703" y="7863"/>
                    <a:pt x="1450" y="8415"/>
                  </a:cubicBezTo>
                  <a:cubicBezTo>
                    <a:pt x="1387" y="8468"/>
                    <a:pt x="1334" y="8533"/>
                    <a:pt x="1278" y="8605"/>
                  </a:cubicBezTo>
                  <a:cubicBezTo>
                    <a:pt x="1852" y="9260"/>
                    <a:pt x="1952" y="9385"/>
                    <a:pt x="1176" y="9872"/>
                  </a:cubicBezTo>
                  <a:cubicBezTo>
                    <a:pt x="1354" y="9969"/>
                    <a:pt x="1648" y="10087"/>
                    <a:pt x="2010" y="10087"/>
                  </a:cubicBezTo>
                  <a:cubicBezTo>
                    <a:pt x="2645" y="10087"/>
                    <a:pt x="3491" y="9721"/>
                    <a:pt x="4289" y="8224"/>
                  </a:cubicBezTo>
                  <a:cubicBezTo>
                    <a:pt x="4289" y="8224"/>
                    <a:pt x="3580" y="7993"/>
                    <a:pt x="2819" y="7993"/>
                  </a:cubicBezTo>
                  <a:cubicBezTo>
                    <a:pt x="2581" y="7993"/>
                    <a:pt x="2338" y="8016"/>
                    <a:pt x="2110" y="8075"/>
                  </a:cubicBezTo>
                  <a:cubicBezTo>
                    <a:pt x="2266" y="7612"/>
                    <a:pt x="2371" y="7124"/>
                    <a:pt x="2402" y="6638"/>
                  </a:cubicBezTo>
                  <a:cubicBezTo>
                    <a:pt x="2409" y="6459"/>
                    <a:pt x="2409" y="6283"/>
                    <a:pt x="2405" y="6104"/>
                  </a:cubicBezTo>
                  <a:lnTo>
                    <a:pt x="2405" y="6104"/>
                  </a:lnTo>
                  <a:cubicBezTo>
                    <a:pt x="2460" y="6110"/>
                    <a:pt x="2527" y="6114"/>
                    <a:pt x="2601" y="6114"/>
                  </a:cubicBezTo>
                  <a:cubicBezTo>
                    <a:pt x="3231" y="6114"/>
                    <a:pt x="4457" y="5796"/>
                    <a:pt x="4643" y="3350"/>
                  </a:cubicBezTo>
                  <a:lnTo>
                    <a:pt x="4643" y="3350"/>
                  </a:lnTo>
                  <a:cubicBezTo>
                    <a:pt x="4643" y="3350"/>
                    <a:pt x="2692" y="3536"/>
                    <a:pt x="2145" y="4608"/>
                  </a:cubicBezTo>
                  <a:cubicBezTo>
                    <a:pt x="1985" y="4094"/>
                    <a:pt x="1756" y="3603"/>
                    <a:pt x="1463" y="3150"/>
                  </a:cubicBezTo>
                  <a:cubicBezTo>
                    <a:pt x="1810" y="2508"/>
                    <a:pt x="1654" y="1966"/>
                    <a:pt x="1310" y="1535"/>
                  </a:cubicBezTo>
                  <a:close/>
                  <a:moveTo>
                    <a:pt x="61872" y="6868"/>
                  </a:moveTo>
                  <a:lnTo>
                    <a:pt x="61872" y="6868"/>
                  </a:lnTo>
                  <a:cubicBezTo>
                    <a:pt x="62205" y="9131"/>
                    <a:pt x="63316" y="9485"/>
                    <a:pt x="63970" y="9485"/>
                  </a:cubicBezTo>
                  <a:cubicBezTo>
                    <a:pt x="63818" y="9655"/>
                    <a:pt x="63659" y="9818"/>
                    <a:pt x="63495" y="9984"/>
                  </a:cubicBezTo>
                  <a:cubicBezTo>
                    <a:pt x="63340" y="10140"/>
                    <a:pt x="63502" y="10364"/>
                    <a:pt x="63683" y="10364"/>
                  </a:cubicBezTo>
                  <a:cubicBezTo>
                    <a:pt x="63726" y="10364"/>
                    <a:pt x="63770" y="10352"/>
                    <a:pt x="63811" y="10323"/>
                  </a:cubicBezTo>
                  <a:cubicBezTo>
                    <a:pt x="64119" y="10108"/>
                    <a:pt x="64391" y="9832"/>
                    <a:pt x="64632" y="9524"/>
                  </a:cubicBezTo>
                  <a:cubicBezTo>
                    <a:pt x="64773" y="9600"/>
                    <a:pt x="64998" y="9699"/>
                    <a:pt x="65280" y="9733"/>
                  </a:cubicBezTo>
                  <a:cubicBezTo>
                    <a:pt x="65376" y="9624"/>
                    <a:pt x="65475" y="9518"/>
                    <a:pt x="65575" y="9414"/>
                  </a:cubicBezTo>
                  <a:cubicBezTo>
                    <a:pt x="65932" y="9035"/>
                    <a:pt x="65876" y="8736"/>
                    <a:pt x="65508" y="8380"/>
                  </a:cubicBezTo>
                  <a:cubicBezTo>
                    <a:pt x="65293" y="8174"/>
                    <a:pt x="65125" y="8009"/>
                    <a:pt x="65009" y="7877"/>
                  </a:cubicBezTo>
                  <a:cubicBezTo>
                    <a:pt x="64982" y="7947"/>
                    <a:pt x="64955" y="8013"/>
                    <a:pt x="64923" y="8079"/>
                  </a:cubicBezTo>
                  <a:cubicBezTo>
                    <a:pt x="64803" y="8192"/>
                    <a:pt x="64704" y="8331"/>
                    <a:pt x="64628" y="8501"/>
                  </a:cubicBezTo>
                  <a:cubicBezTo>
                    <a:pt x="64492" y="6934"/>
                    <a:pt x="61873" y="6868"/>
                    <a:pt x="61872" y="6868"/>
                  </a:cubicBezTo>
                  <a:close/>
                  <a:moveTo>
                    <a:pt x="52394" y="52"/>
                  </a:moveTo>
                  <a:lnTo>
                    <a:pt x="52394" y="52"/>
                  </a:lnTo>
                  <a:cubicBezTo>
                    <a:pt x="51863" y="3236"/>
                    <a:pt x="53966" y="3277"/>
                    <a:pt x="54075" y="3277"/>
                  </a:cubicBezTo>
                  <a:cubicBezTo>
                    <a:pt x="54078" y="3277"/>
                    <a:pt x="54080" y="3277"/>
                    <a:pt x="54080" y="3277"/>
                  </a:cubicBezTo>
                  <a:cubicBezTo>
                    <a:pt x="54313" y="3668"/>
                    <a:pt x="54488" y="4089"/>
                    <a:pt x="54616" y="4528"/>
                  </a:cubicBezTo>
                  <a:cubicBezTo>
                    <a:pt x="54292" y="4251"/>
                    <a:pt x="53854" y="4160"/>
                    <a:pt x="53418" y="4160"/>
                  </a:cubicBezTo>
                  <a:cubicBezTo>
                    <a:pt x="52571" y="4160"/>
                    <a:pt x="51729" y="4504"/>
                    <a:pt x="51729" y="4504"/>
                  </a:cubicBezTo>
                  <a:cubicBezTo>
                    <a:pt x="52575" y="5855"/>
                    <a:pt x="53395" y="6205"/>
                    <a:pt x="54017" y="6205"/>
                  </a:cubicBezTo>
                  <a:cubicBezTo>
                    <a:pt x="54352" y="6205"/>
                    <a:pt x="54629" y="6104"/>
                    <a:pt x="54824" y="6002"/>
                  </a:cubicBezTo>
                  <a:lnTo>
                    <a:pt x="54824" y="6002"/>
                  </a:lnTo>
                  <a:cubicBezTo>
                    <a:pt x="54822" y="6129"/>
                    <a:pt x="54824" y="6258"/>
                    <a:pt x="54811" y="6386"/>
                  </a:cubicBezTo>
                  <a:cubicBezTo>
                    <a:pt x="54759" y="6992"/>
                    <a:pt x="54596" y="7583"/>
                    <a:pt x="54345" y="8136"/>
                  </a:cubicBezTo>
                  <a:cubicBezTo>
                    <a:pt x="54223" y="8247"/>
                    <a:pt x="54125" y="8389"/>
                    <a:pt x="54048" y="8558"/>
                  </a:cubicBezTo>
                  <a:cubicBezTo>
                    <a:pt x="53913" y="6991"/>
                    <a:pt x="51291" y="6921"/>
                    <a:pt x="51291" y="6921"/>
                  </a:cubicBezTo>
                  <a:lnTo>
                    <a:pt x="51291" y="6921"/>
                  </a:lnTo>
                  <a:cubicBezTo>
                    <a:pt x="51625" y="9186"/>
                    <a:pt x="52736" y="9540"/>
                    <a:pt x="53390" y="9541"/>
                  </a:cubicBezTo>
                  <a:cubicBezTo>
                    <a:pt x="53238" y="9708"/>
                    <a:pt x="53080" y="9872"/>
                    <a:pt x="52916" y="10039"/>
                  </a:cubicBezTo>
                  <a:cubicBezTo>
                    <a:pt x="52761" y="10194"/>
                    <a:pt x="52924" y="10421"/>
                    <a:pt x="53104" y="10421"/>
                  </a:cubicBezTo>
                  <a:cubicBezTo>
                    <a:pt x="53146" y="10421"/>
                    <a:pt x="53189" y="10408"/>
                    <a:pt x="53229" y="10380"/>
                  </a:cubicBezTo>
                  <a:cubicBezTo>
                    <a:pt x="53535" y="10165"/>
                    <a:pt x="53810" y="9887"/>
                    <a:pt x="54051" y="9580"/>
                  </a:cubicBezTo>
                  <a:cubicBezTo>
                    <a:pt x="54227" y="9678"/>
                    <a:pt x="54530" y="9807"/>
                    <a:pt x="54908" y="9807"/>
                  </a:cubicBezTo>
                  <a:cubicBezTo>
                    <a:pt x="55544" y="9807"/>
                    <a:pt x="56389" y="9441"/>
                    <a:pt x="57188" y="7946"/>
                  </a:cubicBezTo>
                  <a:cubicBezTo>
                    <a:pt x="57188" y="7946"/>
                    <a:pt x="56482" y="7715"/>
                    <a:pt x="55722" y="7715"/>
                  </a:cubicBezTo>
                  <a:cubicBezTo>
                    <a:pt x="55483" y="7715"/>
                    <a:pt x="55238" y="7738"/>
                    <a:pt x="55009" y="7798"/>
                  </a:cubicBezTo>
                  <a:cubicBezTo>
                    <a:pt x="55166" y="7332"/>
                    <a:pt x="55272" y="6848"/>
                    <a:pt x="55301" y="6359"/>
                  </a:cubicBezTo>
                  <a:cubicBezTo>
                    <a:pt x="55311" y="6181"/>
                    <a:pt x="55310" y="6003"/>
                    <a:pt x="55304" y="5827"/>
                  </a:cubicBezTo>
                  <a:lnTo>
                    <a:pt x="55304" y="5827"/>
                  </a:lnTo>
                  <a:cubicBezTo>
                    <a:pt x="55357" y="5833"/>
                    <a:pt x="55422" y="5837"/>
                    <a:pt x="55494" y="5837"/>
                  </a:cubicBezTo>
                  <a:cubicBezTo>
                    <a:pt x="56119" y="5837"/>
                    <a:pt x="57351" y="5521"/>
                    <a:pt x="57539" y="3073"/>
                  </a:cubicBezTo>
                  <a:lnTo>
                    <a:pt x="57539" y="3073"/>
                  </a:lnTo>
                  <a:cubicBezTo>
                    <a:pt x="57539" y="3073"/>
                    <a:pt x="55585" y="3261"/>
                    <a:pt x="55040" y="4329"/>
                  </a:cubicBezTo>
                  <a:cubicBezTo>
                    <a:pt x="54880" y="3814"/>
                    <a:pt x="54652" y="3325"/>
                    <a:pt x="54356" y="2871"/>
                  </a:cubicBezTo>
                  <a:cubicBezTo>
                    <a:pt x="55322" y="1079"/>
                    <a:pt x="52394" y="53"/>
                    <a:pt x="52394" y="52"/>
                  </a:cubicBezTo>
                  <a:close/>
                  <a:moveTo>
                    <a:pt x="41814" y="108"/>
                  </a:moveTo>
                  <a:lnTo>
                    <a:pt x="41814" y="108"/>
                  </a:lnTo>
                  <a:cubicBezTo>
                    <a:pt x="41283" y="3292"/>
                    <a:pt x="43386" y="3333"/>
                    <a:pt x="43495" y="3333"/>
                  </a:cubicBezTo>
                  <a:cubicBezTo>
                    <a:pt x="43498" y="3333"/>
                    <a:pt x="43500" y="3332"/>
                    <a:pt x="43500" y="3332"/>
                  </a:cubicBezTo>
                  <a:cubicBezTo>
                    <a:pt x="43733" y="3722"/>
                    <a:pt x="43908" y="4145"/>
                    <a:pt x="44036" y="4583"/>
                  </a:cubicBezTo>
                  <a:cubicBezTo>
                    <a:pt x="43713" y="4306"/>
                    <a:pt x="43276" y="4215"/>
                    <a:pt x="42840" y="4215"/>
                  </a:cubicBezTo>
                  <a:cubicBezTo>
                    <a:pt x="41992" y="4215"/>
                    <a:pt x="41149" y="4560"/>
                    <a:pt x="41149" y="4560"/>
                  </a:cubicBezTo>
                  <a:cubicBezTo>
                    <a:pt x="41996" y="5911"/>
                    <a:pt x="42815" y="6261"/>
                    <a:pt x="43437" y="6261"/>
                  </a:cubicBezTo>
                  <a:cubicBezTo>
                    <a:pt x="43772" y="6261"/>
                    <a:pt x="44050" y="6159"/>
                    <a:pt x="44244" y="6058"/>
                  </a:cubicBezTo>
                  <a:lnTo>
                    <a:pt x="44244" y="6058"/>
                  </a:lnTo>
                  <a:cubicBezTo>
                    <a:pt x="44242" y="6185"/>
                    <a:pt x="44244" y="6314"/>
                    <a:pt x="44231" y="6440"/>
                  </a:cubicBezTo>
                  <a:cubicBezTo>
                    <a:pt x="44179" y="7048"/>
                    <a:pt x="44016" y="7638"/>
                    <a:pt x="43765" y="8192"/>
                  </a:cubicBezTo>
                  <a:cubicBezTo>
                    <a:pt x="43643" y="8303"/>
                    <a:pt x="43546" y="8445"/>
                    <a:pt x="43468" y="8612"/>
                  </a:cubicBezTo>
                  <a:cubicBezTo>
                    <a:pt x="43334" y="7047"/>
                    <a:pt x="40712" y="6977"/>
                    <a:pt x="40711" y="6977"/>
                  </a:cubicBezTo>
                  <a:lnTo>
                    <a:pt x="40711" y="6977"/>
                  </a:lnTo>
                  <a:cubicBezTo>
                    <a:pt x="41046" y="9242"/>
                    <a:pt x="42157" y="9594"/>
                    <a:pt x="42810" y="9597"/>
                  </a:cubicBezTo>
                  <a:cubicBezTo>
                    <a:pt x="42658" y="9763"/>
                    <a:pt x="42501" y="9928"/>
                    <a:pt x="42336" y="10095"/>
                  </a:cubicBezTo>
                  <a:cubicBezTo>
                    <a:pt x="42181" y="10250"/>
                    <a:pt x="42344" y="10477"/>
                    <a:pt x="42524" y="10477"/>
                  </a:cubicBezTo>
                  <a:cubicBezTo>
                    <a:pt x="42566" y="10477"/>
                    <a:pt x="42610" y="10464"/>
                    <a:pt x="42650" y="10436"/>
                  </a:cubicBezTo>
                  <a:cubicBezTo>
                    <a:pt x="42955" y="10221"/>
                    <a:pt x="43230" y="9943"/>
                    <a:pt x="43471" y="9636"/>
                  </a:cubicBezTo>
                  <a:cubicBezTo>
                    <a:pt x="43647" y="9734"/>
                    <a:pt x="43951" y="9863"/>
                    <a:pt x="44328" y="9863"/>
                  </a:cubicBezTo>
                  <a:cubicBezTo>
                    <a:pt x="44964" y="9863"/>
                    <a:pt x="45809" y="9497"/>
                    <a:pt x="46608" y="8002"/>
                  </a:cubicBezTo>
                  <a:cubicBezTo>
                    <a:pt x="46608" y="8002"/>
                    <a:pt x="45901" y="7770"/>
                    <a:pt x="45140" y="7770"/>
                  </a:cubicBezTo>
                  <a:cubicBezTo>
                    <a:pt x="44902" y="7770"/>
                    <a:pt x="44658" y="7793"/>
                    <a:pt x="44429" y="7853"/>
                  </a:cubicBezTo>
                  <a:cubicBezTo>
                    <a:pt x="44586" y="7387"/>
                    <a:pt x="44693" y="6904"/>
                    <a:pt x="44721" y="6415"/>
                  </a:cubicBezTo>
                  <a:cubicBezTo>
                    <a:pt x="44731" y="6237"/>
                    <a:pt x="44730" y="6059"/>
                    <a:pt x="44724" y="5881"/>
                  </a:cubicBezTo>
                  <a:lnTo>
                    <a:pt x="44724" y="5881"/>
                  </a:lnTo>
                  <a:cubicBezTo>
                    <a:pt x="44779" y="5887"/>
                    <a:pt x="44844" y="5892"/>
                    <a:pt x="44918" y="5892"/>
                  </a:cubicBezTo>
                  <a:cubicBezTo>
                    <a:pt x="45544" y="5892"/>
                    <a:pt x="46773" y="5573"/>
                    <a:pt x="46959" y="3127"/>
                  </a:cubicBezTo>
                  <a:lnTo>
                    <a:pt x="46959" y="3127"/>
                  </a:lnTo>
                  <a:cubicBezTo>
                    <a:pt x="46959" y="3128"/>
                    <a:pt x="45005" y="3317"/>
                    <a:pt x="44460" y="4385"/>
                  </a:cubicBezTo>
                  <a:cubicBezTo>
                    <a:pt x="44301" y="3870"/>
                    <a:pt x="44072" y="3381"/>
                    <a:pt x="43776" y="2927"/>
                  </a:cubicBezTo>
                  <a:cubicBezTo>
                    <a:pt x="44743" y="1135"/>
                    <a:pt x="41814" y="108"/>
                    <a:pt x="41814" y="108"/>
                  </a:cubicBezTo>
                  <a:close/>
                  <a:moveTo>
                    <a:pt x="31236" y="164"/>
                  </a:moveTo>
                  <a:lnTo>
                    <a:pt x="31236" y="164"/>
                  </a:lnTo>
                  <a:cubicBezTo>
                    <a:pt x="30705" y="3346"/>
                    <a:pt x="32807" y="3387"/>
                    <a:pt x="32918" y="3387"/>
                  </a:cubicBezTo>
                  <a:cubicBezTo>
                    <a:pt x="32921" y="3387"/>
                    <a:pt x="32923" y="3387"/>
                    <a:pt x="32923" y="3387"/>
                  </a:cubicBezTo>
                  <a:cubicBezTo>
                    <a:pt x="33154" y="3778"/>
                    <a:pt x="33331" y="4201"/>
                    <a:pt x="33458" y="4638"/>
                  </a:cubicBezTo>
                  <a:cubicBezTo>
                    <a:pt x="33135" y="4362"/>
                    <a:pt x="32698" y="4271"/>
                    <a:pt x="32262" y="4271"/>
                  </a:cubicBezTo>
                  <a:cubicBezTo>
                    <a:pt x="31416" y="4271"/>
                    <a:pt x="30572" y="4616"/>
                    <a:pt x="30572" y="4616"/>
                  </a:cubicBezTo>
                  <a:cubicBezTo>
                    <a:pt x="31418" y="5967"/>
                    <a:pt x="32237" y="6317"/>
                    <a:pt x="32858" y="6317"/>
                  </a:cubicBezTo>
                  <a:cubicBezTo>
                    <a:pt x="33193" y="6317"/>
                    <a:pt x="33471" y="6215"/>
                    <a:pt x="33665" y="6114"/>
                  </a:cubicBezTo>
                  <a:lnTo>
                    <a:pt x="33665" y="6114"/>
                  </a:lnTo>
                  <a:cubicBezTo>
                    <a:pt x="33664" y="6240"/>
                    <a:pt x="33665" y="6369"/>
                    <a:pt x="33654" y="6496"/>
                  </a:cubicBezTo>
                  <a:cubicBezTo>
                    <a:pt x="33601" y="7104"/>
                    <a:pt x="33439" y="7693"/>
                    <a:pt x="33188" y="8247"/>
                  </a:cubicBezTo>
                  <a:cubicBezTo>
                    <a:pt x="33066" y="8359"/>
                    <a:pt x="32967" y="8501"/>
                    <a:pt x="32890" y="8668"/>
                  </a:cubicBezTo>
                  <a:cubicBezTo>
                    <a:pt x="32755" y="7103"/>
                    <a:pt x="30135" y="7033"/>
                    <a:pt x="30135" y="7033"/>
                  </a:cubicBezTo>
                  <a:lnTo>
                    <a:pt x="30135" y="7033"/>
                  </a:lnTo>
                  <a:cubicBezTo>
                    <a:pt x="30467" y="9298"/>
                    <a:pt x="31578" y="9650"/>
                    <a:pt x="32232" y="9652"/>
                  </a:cubicBezTo>
                  <a:cubicBezTo>
                    <a:pt x="32080" y="9819"/>
                    <a:pt x="31922" y="9984"/>
                    <a:pt x="31757" y="10151"/>
                  </a:cubicBezTo>
                  <a:cubicBezTo>
                    <a:pt x="31604" y="10306"/>
                    <a:pt x="31766" y="10531"/>
                    <a:pt x="31946" y="10531"/>
                  </a:cubicBezTo>
                  <a:cubicBezTo>
                    <a:pt x="31988" y="10531"/>
                    <a:pt x="32031" y="10519"/>
                    <a:pt x="32071" y="10490"/>
                  </a:cubicBezTo>
                  <a:cubicBezTo>
                    <a:pt x="32378" y="10275"/>
                    <a:pt x="32652" y="9999"/>
                    <a:pt x="32894" y="9692"/>
                  </a:cubicBezTo>
                  <a:cubicBezTo>
                    <a:pt x="33069" y="9789"/>
                    <a:pt x="33373" y="9918"/>
                    <a:pt x="33750" y="9918"/>
                  </a:cubicBezTo>
                  <a:cubicBezTo>
                    <a:pt x="34386" y="9918"/>
                    <a:pt x="35232" y="9553"/>
                    <a:pt x="36029" y="8058"/>
                  </a:cubicBezTo>
                  <a:cubicBezTo>
                    <a:pt x="36029" y="8058"/>
                    <a:pt x="35322" y="7826"/>
                    <a:pt x="34561" y="7826"/>
                  </a:cubicBezTo>
                  <a:cubicBezTo>
                    <a:pt x="34322" y="7826"/>
                    <a:pt x="34079" y="7849"/>
                    <a:pt x="33850" y="7908"/>
                  </a:cubicBezTo>
                  <a:cubicBezTo>
                    <a:pt x="34008" y="7443"/>
                    <a:pt x="34114" y="6959"/>
                    <a:pt x="34143" y="6469"/>
                  </a:cubicBezTo>
                  <a:cubicBezTo>
                    <a:pt x="34153" y="6293"/>
                    <a:pt x="34151" y="6115"/>
                    <a:pt x="34146" y="5937"/>
                  </a:cubicBezTo>
                  <a:lnTo>
                    <a:pt x="34146" y="5937"/>
                  </a:lnTo>
                  <a:cubicBezTo>
                    <a:pt x="34200" y="5943"/>
                    <a:pt x="34265" y="5948"/>
                    <a:pt x="34339" y="5948"/>
                  </a:cubicBezTo>
                  <a:cubicBezTo>
                    <a:pt x="34965" y="5948"/>
                    <a:pt x="36193" y="5629"/>
                    <a:pt x="36381" y="3183"/>
                  </a:cubicBezTo>
                  <a:lnTo>
                    <a:pt x="36381" y="3183"/>
                  </a:lnTo>
                  <a:cubicBezTo>
                    <a:pt x="36381" y="3183"/>
                    <a:pt x="34428" y="3371"/>
                    <a:pt x="33883" y="4439"/>
                  </a:cubicBezTo>
                  <a:cubicBezTo>
                    <a:pt x="33723" y="3926"/>
                    <a:pt x="33493" y="3436"/>
                    <a:pt x="33198" y="2983"/>
                  </a:cubicBezTo>
                  <a:cubicBezTo>
                    <a:pt x="34164" y="1191"/>
                    <a:pt x="31236" y="164"/>
                    <a:pt x="31236" y="164"/>
                  </a:cubicBezTo>
                  <a:close/>
                  <a:moveTo>
                    <a:pt x="20656" y="219"/>
                  </a:moveTo>
                  <a:cubicBezTo>
                    <a:pt x="20125" y="3402"/>
                    <a:pt x="22228" y="3443"/>
                    <a:pt x="22339" y="3443"/>
                  </a:cubicBezTo>
                  <a:cubicBezTo>
                    <a:pt x="22342" y="3443"/>
                    <a:pt x="22343" y="3443"/>
                    <a:pt x="22343" y="3443"/>
                  </a:cubicBezTo>
                  <a:cubicBezTo>
                    <a:pt x="22575" y="3834"/>
                    <a:pt x="22752" y="4257"/>
                    <a:pt x="22878" y="4694"/>
                  </a:cubicBezTo>
                  <a:cubicBezTo>
                    <a:pt x="22555" y="4417"/>
                    <a:pt x="22117" y="4326"/>
                    <a:pt x="21681" y="4326"/>
                  </a:cubicBezTo>
                  <a:cubicBezTo>
                    <a:pt x="20835" y="4326"/>
                    <a:pt x="19992" y="4670"/>
                    <a:pt x="19992" y="4670"/>
                  </a:cubicBezTo>
                  <a:cubicBezTo>
                    <a:pt x="20838" y="6021"/>
                    <a:pt x="21657" y="6372"/>
                    <a:pt x="22279" y="6372"/>
                  </a:cubicBezTo>
                  <a:cubicBezTo>
                    <a:pt x="22614" y="6372"/>
                    <a:pt x="22892" y="6270"/>
                    <a:pt x="23086" y="6168"/>
                  </a:cubicBezTo>
                  <a:lnTo>
                    <a:pt x="23086" y="6168"/>
                  </a:lnTo>
                  <a:cubicBezTo>
                    <a:pt x="23086" y="6296"/>
                    <a:pt x="23086" y="6425"/>
                    <a:pt x="23076" y="6552"/>
                  </a:cubicBezTo>
                  <a:cubicBezTo>
                    <a:pt x="23024" y="7160"/>
                    <a:pt x="22861" y="7749"/>
                    <a:pt x="22610" y="8303"/>
                  </a:cubicBezTo>
                  <a:cubicBezTo>
                    <a:pt x="22488" y="8415"/>
                    <a:pt x="22389" y="8555"/>
                    <a:pt x="22312" y="8724"/>
                  </a:cubicBezTo>
                  <a:cubicBezTo>
                    <a:pt x="22178" y="7157"/>
                    <a:pt x="19556" y="7088"/>
                    <a:pt x="19556" y="7088"/>
                  </a:cubicBezTo>
                  <a:lnTo>
                    <a:pt x="19556" y="7088"/>
                  </a:lnTo>
                  <a:cubicBezTo>
                    <a:pt x="19889" y="9353"/>
                    <a:pt x="21000" y="9706"/>
                    <a:pt x="21655" y="9708"/>
                  </a:cubicBezTo>
                  <a:cubicBezTo>
                    <a:pt x="21502" y="9874"/>
                    <a:pt x="21344" y="10039"/>
                    <a:pt x="21179" y="10206"/>
                  </a:cubicBezTo>
                  <a:cubicBezTo>
                    <a:pt x="21026" y="10361"/>
                    <a:pt x="21188" y="10587"/>
                    <a:pt x="21368" y="10587"/>
                  </a:cubicBezTo>
                  <a:cubicBezTo>
                    <a:pt x="21410" y="10587"/>
                    <a:pt x="21453" y="10575"/>
                    <a:pt x="21493" y="10546"/>
                  </a:cubicBezTo>
                  <a:cubicBezTo>
                    <a:pt x="21800" y="10331"/>
                    <a:pt x="22074" y="10053"/>
                    <a:pt x="22316" y="9748"/>
                  </a:cubicBezTo>
                  <a:cubicBezTo>
                    <a:pt x="22492" y="9845"/>
                    <a:pt x="22795" y="9974"/>
                    <a:pt x="23172" y="9974"/>
                  </a:cubicBezTo>
                  <a:cubicBezTo>
                    <a:pt x="23808" y="9974"/>
                    <a:pt x="24653" y="9609"/>
                    <a:pt x="25451" y="8113"/>
                  </a:cubicBezTo>
                  <a:cubicBezTo>
                    <a:pt x="25451" y="8113"/>
                    <a:pt x="24743" y="7882"/>
                    <a:pt x="23982" y="7882"/>
                  </a:cubicBezTo>
                  <a:cubicBezTo>
                    <a:pt x="23744" y="7882"/>
                    <a:pt x="23501" y="7905"/>
                    <a:pt x="23272" y="7964"/>
                  </a:cubicBezTo>
                  <a:cubicBezTo>
                    <a:pt x="23430" y="7498"/>
                    <a:pt x="23536" y="7014"/>
                    <a:pt x="23565" y="6525"/>
                  </a:cubicBezTo>
                  <a:cubicBezTo>
                    <a:pt x="23576" y="6347"/>
                    <a:pt x="23573" y="6171"/>
                    <a:pt x="23569" y="5993"/>
                  </a:cubicBezTo>
                  <a:lnTo>
                    <a:pt x="23569" y="5993"/>
                  </a:lnTo>
                  <a:cubicBezTo>
                    <a:pt x="23623" y="5999"/>
                    <a:pt x="23688" y="6004"/>
                    <a:pt x="23761" y="6004"/>
                  </a:cubicBezTo>
                  <a:cubicBezTo>
                    <a:pt x="24385" y="6004"/>
                    <a:pt x="25615" y="5685"/>
                    <a:pt x="25801" y="3239"/>
                  </a:cubicBezTo>
                  <a:lnTo>
                    <a:pt x="25801" y="3239"/>
                  </a:lnTo>
                  <a:cubicBezTo>
                    <a:pt x="25801" y="3239"/>
                    <a:pt x="23848" y="3427"/>
                    <a:pt x="23304" y="4495"/>
                  </a:cubicBezTo>
                  <a:cubicBezTo>
                    <a:pt x="23142" y="3980"/>
                    <a:pt x="22914" y="3492"/>
                    <a:pt x="22618" y="3039"/>
                  </a:cubicBezTo>
                  <a:cubicBezTo>
                    <a:pt x="23585" y="1247"/>
                    <a:pt x="20656" y="219"/>
                    <a:pt x="20656" y="219"/>
                  </a:cubicBezTo>
                  <a:close/>
                  <a:moveTo>
                    <a:pt x="10077" y="275"/>
                  </a:moveTo>
                  <a:lnTo>
                    <a:pt x="10077" y="275"/>
                  </a:lnTo>
                  <a:cubicBezTo>
                    <a:pt x="9547" y="3458"/>
                    <a:pt x="11649" y="3499"/>
                    <a:pt x="11760" y="3499"/>
                  </a:cubicBezTo>
                  <a:cubicBezTo>
                    <a:pt x="11763" y="3499"/>
                    <a:pt x="11765" y="3499"/>
                    <a:pt x="11765" y="3499"/>
                  </a:cubicBezTo>
                  <a:cubicBezTo>
                    <a:pt x="11996" y="3890"/>
                    <a:pt x="12173" y="4313"/>
                    <a:pt x="12299" y="4750"/>
                  </a:cubicBezTo>
                  <a:cubicBezTo>
                    <a:pt x="11976" y="4473"/>
                    <a:pt x="11539" y="4382"/>
                    <a:pt x="11103" y="4382"/>
                  </a:cubicBezTo>
                  <a:cubicBezTo>
                    <a:pt x="10256" y="4382"/>
                    <a:pt x="9414" y="4726"/>
                    <a:pt x="9414" y="4726"/>
                  </a:cubicBezTo>
                  <a:cubicBezTo>
                    <a:pt x="10261" y="6077"/>
                    <a:pt x="11079" y="6428"/>
                    <a:pt x="11701" y="6428"/>
                  </a:cubicBezTo>
                  <a:cubicBezTo>
                    <a:pt x="12036" y="6428"/>
                    <a:pt x="12314" y="6326"/>
                    <a:pt x="12509" y="6224"/>
                  </a:cubicBezTo>
                  <a:lnTo>
                    <a:pt x="12509" y="6224"/>
                  </a:lnTo>
                  <a:cubicBezTo>
                    <a:pt x="12506" y="6352"/>
                    <a:pt x="12509" y="6481"/>
                    <a:pt x="12496" y="6608"/>
                  </a:cubicBezTo>
                  <a:cubicBezTo>
                    <a:pt x="12443" y="7216"/>
                    <a:pt x="12281" y="7805"/>
                    <a:pt x="12030" y="8359"/>
                  </a:cubicBezTo>
                  <a:cubicBezTo>
                    <a:pt x="11908" y="8469"/>
                    <a:pt x="11809" y="8611"/>
                    <a:pt x="11732" y="8780"/>
                  </a:cubicBezTo>
                  <a:cubicBezTo>
                    <a:pt x="11598" y="7213"/>
                    <a:pt x="8977" y="7143"/>
                    <a:pt x="8976" y="7143"/>
                  </a:cubicBezTo>
                  <a:lnTo>
                    <a:pt x="8976" y="7143"/>
                  </a:lnTo>
                  <a:cubicBezTo>
                    <a:pt x="9309" y="9408"/>
                    <a:pt x="10420" y="9762"/>
                    <a:pt x="11075" y="9763"/>
                  </a:cubicBezTo>
                  <a:cubicBezTo>
                    <a:pt x="10922" y="9930"/>
                    <a:pt x="10764" y="10095"/>
                    <a:pt x="10599" y="10261"/>
                  </a:cubicBezTo>
                  <a:cubicBezTo>
                    <a:pt x="10446" y="10417"/>
                    <a:pt x="10609" y="10643"/>
                    <a:pt x="10789" y="10643"/>
                  </a:cubicBezTo>
                  <a:cubicBezTo>
                    <a:pt x="10830" y="10643"/>
                    <a:pt x="10873" y="10631"/>
                    <a:pt x="10913" y="10602"/>
                  </a:cubicBezTo>
                  <a:cubicBezTo>
                    <a:pt x="11220" y="10387"/>
                    <a:pt x="11494" y="10109"/>
                    <a:pt x="11736" y="9802"/>
                  </a:cubicBezTo>
                  <a:cubicBezTo>
                    <a:pt x="11912" y="9900"/>
                    <a:pt x="12215" y="10029"/>
                    <a:pt x="12593" y="10029"/>
                  </a:cubicBezTo>
                  <a:cubicBezTo>
                    <a:pt x="13229" y="10029"/>
                    <a:pt x="14074" y="9663"/>
                    <a:pt x="14871" y="8168"/>
                  </a:cubicBezTo>
                  <a:cubicBezTo>
                    <a:pt x="14871" y="8168"/>
                    <a:pt x="14166" y="7937"/>
                    <a:pt x="13406" y="7937"/>
                  </a:cubicBezTo>
                  <a:cubicBezTo>
                    <a:pt x="13166" y="7937"/>
                    <a:pt x="12922" y="7960"/>
                    <a:pt x="12692" y="8020"/>
                  </a:cubicBezTo>
                  <a:cubicBezTo>
                    <a:pt x="12850" y="7554"/>
                    <a:pt x="12956" y="7070"/>
                    <a:pt x="12985" y="6581"/>
                  </a:cubicBezTo>
                  <a:cubicBezTo>
                    <a:pt x="12996" y="6403"/>
                    <a:pt x="12993" y="6225"/>
                    <a:pt x="12989" y="6049"/>
                  </a:cubicBezTo>
                  <a:lnTo>
                    <a:pt x="12989" y="6049"/>
                  </a:lnTo>
                  <a:cubicBezTo>
                    <a:pt x="13044" y="6055"/>
                    <a:pt x="13110" y="6060"/>
                    <a:pt x="13184" y="6060"/>
                  </a:cubicBezTo>
                  <a:cubicBezTo>
                    <a:pt x="13809" y="6060"/>
                    <a:pt x="15036" y="5738"/>
                    <a:pt x="15223" y="3295"/>
                  </a:cubicBezTo>
                  <a:lnTo>
                    <a:pt x="15223" y="3295"/>
                  </a:lnTo>
                  <a:cubicBezTo>
                    <a:pt x="15222" y="3295"/>
                    <a:pt x="13270" y="3483"/>
                    <a:pt x="12725" y="4551"/>
                  </a:cubicBezTo>
                  <a:cubicBezTo>
                    <a:pt x="12563" y="4036"/>
                    <a:pt x="12335" y="3548"/>
                    <a:pt x="12040" y="3095"/>
                  </a:cubicBezTo>
                  <a:cubicBezTo>
                    <a:pt x="13006" y="1303"/>
                    <a:pt x="10078" y="275"/>
                    <a:pt x="10077" y="275"/>
                  </a:cubicBezTo>
                  <a:close/>
                  <a:moveTo>
                    <a:pt x="1105" y="9920"/>
                  </a:moveTo>
                  <a:lnTo>
                    <a:pt x="1105" y="9920"/>
                  </a:lnTo>
                  <a:cubicBezTo>
                    <a:pt x="961" y="10006"/>
                    <a:pt x="792" y="10108"/>
                    <a:pt x="590" y="10224"/>
                  </a:cubicBezTo>
                  <a:cubicBezTo>
                    <a:pt x="341" y="10371"/>
                    <a:pt x="146" y="10489"/>
                    <a:pt x="1" y="10589"/>
                  </a:cubicBezTo>
                  <a:cubicBezTo>
                    <a:pt x="46" y="10654"/>
                    <a:pt x="126" y="10701"/>
                    <a:pt x="208" y="10701"/>
                  </a:cubicBezTo>
                  <a:cubicBezTo>
                    <a:pt x="250" y="10701"/>
                    <a:pt x="293" y="10689"/>
                    <a:pt x="332" y="10659"/>
                  </a:cubicBezTo>
                  <a:cubicBezTo>
                    <a:pt x="620" y="10460"/>
                    <a:pt x="878" y="10205"/>
                    <a:pt x="1105" y="992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3" name="Google Shape;10513;p38"/>
          <p:cNvGrpSpPr/>
          <p:nvPr/>
        </p:nvGrpSpPr>
        <p:grpSpPr>
          <a:xfrm>
            <a:off x="921904" y="3537752"/>
            <a:ext cx="1169400" cy="291200"/>
            <a:chOff x="983994" y="6139904"/>
            <a:chExt cx="1773431" cy="441613"/>
          </a:xfrm>
        </p:grpSpPr>
        <p:sp>
          <p:nvSpPr>
            <p:cNvPr id="10514" name="Google Shape;10514;p38"/>
            <p:cNvSpPr/>
            <p:nvPr/>
          </p:nvSpPr>
          <p:spPr>
            <a:xfrm>
              <a:off x="983994" y="6139904"/>
              <a:ext cx="1773431" cy="441613"/>
            </a:xfrm>
            <a:custGeom>
              <a:rect b="b" l="l" r="r" t="t"/>
              <a:pathLst>
                <a:path extrusionOk="0" h="14241" w="57189">
                  <a:moveTo>
                    <a:pt x="9809" y="2296"/>
                  </a:moveTo>
                  <a:cubicBezTo>
                    <a:pt x="9996" y="2296"/>
                    <a:pt x="10204" y="2379"/>
                    <a:pt x="10428" y="2545"/>
                  </a:cubicBezTo>
                  <a:cubicBezTo>
                    <a:pt x="10855" y="2865"/>
                    <a:pt x="11126" y="3305"/>
                    <a:pt x="11331" y="3791"/>
                  </a:cubicBezTo>
                  <a:cubicBezTo>
                    <a:pt x="11483" y="4155"/>
                    <a:pt x="11627" y="4522"/>
                    <a:pt x="11802" y="4953"/>
                  </a:cubicBezTo>
                  <a:cubicBezTo>
                    <a:pt x="12298" y="4554"/>
                    <a:pt x="12601" y="4069"/>
                    <a:pt x="13097" y="3807"/>
                  </a:cubicBezTo>
                  <a:cubicBezTo>
                    <a:pt x="13316" y="3692"/>
                    <a:pt x="13499" y="3633"/>
                    <a:pt x="13648" y="3633"/>
                  </a:cubicBezTo>
                  <a:cubicBezTo>
                    <a:pt x="13947" y="3633"/>
                    <a:pt x="14105" y="3869"/>
                    <a:pt x="14120" y="4353"/>
                  </a:cubicBezTo>
                  <a:cubicBezTo>
                    <a:pt x="14128" y="4644"/>
                    <a:pt x="14101" y="4952"/>
                    <a:pt x="14014" y="5227"/>
                  </a:cubicBezTo>
                  <a:cubicBezTo>
                    <a:pt x="13684" y="6255"/>
                    <a:pt x="13202" y="7219"/>
                    <a:pt x="12669" y="8150"/>
                  </a:cubicBezTo>
                  <a:cubicBezTo>
                    <a:pt x="12454" y="8526"/>
                    <a:pt x="12204" y="8727"/>
                    <a:pt x="11927" y="8727"/>
                  </a:cubicBezTo>
                  <a:cubicBezTo>
                    <a:pt x="11733" y="8727"/>
                    <a:pt x="11524" y="8628"/>
                    <a:pt x="11306" y="8420"/>
                  </a:cubicBezTo>
                  <a:cubicBezTo>
                    <a:pt x="9895" y="7081"/>
                    <a:pt x="8934" y="5491"/>
                    <a:pt x="8996" y="3453"/>
                  </a:cubicBezTo>
                  <a:cubicBezTo>
                    <a:pt x="9002" y="3270"/>
                    <a:pt x="9049" y="3083"/>
                    <a:pt x="9114" y="2912"/>
                  </a:cubicBezTo>
                  <a:cubicBezTo>
                    <a:pt x="9272" y="2504"/>
                    <a:pt x="9513" y="2296"/>
                    <a:pt x="9809" y="2296"/>
                  </a:cubicBezTo>
                  <a:close/>
                  <a:moveTo>
                    <a:pt x="18394" y="3823"/>
                  </a:moveTo>
                  <a:cubicBezTo>
                    <a:pt x="18698" y="3823"/>
                    <a:pt x="18945" y="4025"/>
                    <a:pt x="19154" y="4280"/>
                  </a:cubicBezTo>
                  <a:cubicBezTo>
                    <a:pt x="19574" y="4789"/>
                    <a:pt x="19878" y="5391"/>
                    <a:pt x="20478" y="5911"/>
                  </a:cubicBezTo>
                  <a:cubicBezTo>
                    <a:pt x="20852" y="5399"/>
                    <a:pt x="21156" y="4945"/>
                    <a:pt x="21505" y="4523"/>
                  </a:cubicBezTo>
                  <a:cubicBezTo>
                    <a:pt x="21681" y="4311"/>
                    <a:pt x="21892" y="4106"/>
                    <a:pt x="22160" y="4106"/>
                  </a:cubicBezTo>
                  <a:cubicBezTo>
                    <a:pt x="22252" y="4106"/>
                    <a:pt x="22352" y="4131"/>
                    <a:pt x="22459" y="4188"/>
                  </a:cubicBezTo>
                  <a:cubicBezTo>
                    <a:pt x="22814" y="4374"/>
                    <a:pt x="22839" y="4740"/>
                    <a:pt x="22774" y="5067"/>
                  </a:cubicBezTo>
                  <a:cubicBezTo>
                    <a:pt x="22515" y="6393"/>
                    <a:pt x="21933" y="7588"/>
                    <a:pt x="21141" y="8671"/>
                  </a:cubicBezTo>
                  <a:cubicBezTo>
                    <a:pt x="20961" y="8917"/>
                    <a:pt x="20750" y="9040"/>
                    <a:pt x="20528" y="9040"/>
                  </a:cubicBezTo>
                  <a:cubicBezTo>
                    <a:pt x="20322" y="9040"/>
                    <a:pt x="20106" y="8933"/>
                    <a:pt x="19897" y="8721"/>
                  </a:cubicBezTo>
                  <a:cubicBezTo>
                    <a:pt x="18931" y="7740"/>
                    <a:pt x="18092" y="6664"/>
                    <a:pt x="17778" y="5275"/>
                  </a:cubicBezTo>
                  <a:cubicBezTo>
                    <a:pt x="17747" y="5131"/>
                    <a:pt x="17715" y="4984"/>
                    <a:pt x="17714" y="4837"/>
                  </a:cubicBezTo>
                  <a:cubicBezTo>
                    <a:pt x="17708" y="4467"/>
                    <a:pt x="17675" y="4056"/>
                    <a:pt x="18098" y="3884"/>
                  </a:cubicBezTo>
                  <a:cubicBezTo>
                    <a:pt x="18202" y="3842"/>
                    <a:pt x="18301" y="3823"/>
                    <a:pt x="18394" y="3823"/>
                  </a:cubicBezTo>
                  <a:close/>
                  <a:moveTo>
                    <a:pt x="37280" y="3658"/>
                  </a:moveTo>
                  <a:cubicBezTo>
                    <a:pt x="37546" y="3658"/>
                    <a:pt x="37831" y="3820"/>
                    <a:pt x="38110" y="4151"/>
                  </a:cubicBezTo>
                  <a:cubicBezTo>
                    <a:pt x="38393" y="4486"/>
                    <a:pt x="38591" y="4892"/>
                    <a:pt x="38822" y="5270"/>
                  </a:cubicBezTo>
                  <a:cubicBezTo>
                    <a:pt x="38935" y="5455"/>
                    <a:pt x="38978" y="5687"/>
                    <a:pt x="39253" y="5816"/>
                  </a:cubicBezTo>
                  <a:cubicBezTo>
                    <a:pt x="39659" y="5497"/>
                    <a:pt x="39718" y="4919"/>
                    <a:pt x="40076" y="4558"/>
                  </a:cubicBezTo>
                  <a:cubicBezTo>
                    <a:pt x="40342" y="4287"/>
                    <a:pt x="40571" y="3850"/>
                    <a:pt x="40958" y="3850"/>
                  </a:cubicBezTo>
                  <a:cubicBezTo>
                    <a:pt x="41041" y="3850"/>
                    <a:pt x="41131" y="3870"/>
                    <a:pt x="41230" y="3916"/>
                  </a:cubicBezTo>
                  <a:cubicBezTo>
                    <a:pt x="41716" y="4144"/>
                    <a:pt x="41568" y="4707"/>
                    <a:pt x="41494" y="5117"/>
                  </a:cubicBezTo>
                  <a:cubicBezTo>
                    <a:pt x="41231" y="6538"/>
                    <a:pt x="40493" y="7727"/>
                    <a:pt x="39546" y="8794"/>
                  </a:cubicBezTo>
                  <a:cubicBezTo>
                    <a:pt x="39390" y="8968"/>
                    <a:pt x="39200" y="9113"/>
                    <a:pt x="38984" y="9113"/>
                  </a:cubicBezTo>
                  <a:cubicBezTo>
                    <a:pt x="38883" y="9113"/>
                    <a:pt x="38776" y="9081"/>
                    <a:pt x="38664" y="9006"/>
                  </a:cubicBezTo>
                  <a:cubicBezTo>
                    <a:pt x="37427" y="8186"/>
                    <a:pt x="36399" y="7211"/>
                    <a:pt x="36222" y="5620"/>
                  </a:cubicBezTo>
                  <a:cubicBezTo>
                    <a:pt x="36177" y="5200"/>
                    <a:pt x="36251" y="4806"/>
                    <a:pt x="36415" y="4430"/>
                  </a:cubicBezTo>
                  <a:cubicBezTo>
                    <a:pt x="36636" y="3920"/>
                    <a:pt x="36942" y="3658"/>
                    <a:pt x="37280" y="3658"/>
                  </a:cubicBezTo>
                  <a:close/>
                  <a:moveTo>
                    <a:pt x="4721" y="3053"/>
                  </a:moveTo>
                  <a:cubicBezTo>
                    <a:pt x="4779" y="3053"/>
                    <a:pt x="4842" y="3063"/>
                    <a:pt x="4910" y="3084"/>
                  </a:cubicBezTo>
                  <a:cubicBezTo>
                    <a:pt x="5421" y="3240"/>
                    <a:pt x="5435" y="3772"/>
                    <a:pt x="5375" y="4217"/>
                  </a:cubicBezTo>
                  <a:cubicBezTo>
                    <a:pt x="5164" y="5755"/>
                    <a:pt x="4926" y="7290"/>
                    <a:pt x="4292" y="8724"/>
                  </a:cubicBezTo>
                  <a:cubicBezTo>
                    <a:pt x="4101" y="9153"/>
                    <a:pt x="3942" y="9360"/>
                    <a:pt x="3732" y="9360"/>
                  </a:cubicBezTo>
                  <a:cubicBezTo>
                    <a:pt x="3563" y="9360"/>
                    <a:pt x="3360" y="9225"/>
                    <a:pt x="3081" y="8962"/>
                  </a:cubicBezTo>
                  <a:cubicBezTo>
                    <a:pt x="1941" y="7887"/>
                    <a:pt x="998" y="6661"/>
                    <a:pt x="380" y="5213"/>
                  </a:cubicBezTo>
                  <a:cubicBezTo>
                    <a:pt x="23" y="4380"/>
                    <a:pt x="65" y="3940"/>
                    <a:pt x="451" y="3698"/>
                  </a:cubicBezTo>
                  <a:cubicBezTo>
                    <a:pt x="577" y="3618"/>
                    <a:pt x="722" y="3579"/>
                    <a:pt x="880" y="3579"/>
                  </a:cubicBezTo>
                  <a:cubicBezTo>
                    <a:pt x="1232" y="3579"/>
                    <a:pt x="1643" y="3774"/>
                    <a:pt x="2035" y="4151"/>
                  </a:cubicBezTo>
                  <a:cubicBezTo>
                    <a:pt x="2245" y="4354"/>
                    <a:pt x="2415" y="4602"/>
                    <a:pt x="2618" y="4814"/>
                  </a:cubicBezTo>
                  <a:cubicBezTo>
                    <a:pt x="2816" y="5018"/>
                    <a:pt x="2916" y="5335"/>
                    <a:pt x="3305" y="5405"/>
                  </a:cubicBezTo>
                  <a:cubicBezTo>
                    <a:pt x="3613" y="4918"/>
                    <a:pt x="3587" y="4280"/>
                    <a:pt x="3938" y="3807"/>
                  </a:cubicBezTo>
                  <a:cubicBezTo>
                    <a:pt x="4160" y="3510"/>
                    <a:pt x="4323" y="3053"/>
                    <a:pt x="4721" y="3053"/>
                  </a:cubicBezTo>
                  <a:close/>
                  <a:moveTo>
                    <a:pt x="28100" y="3793"/>
                  </a:moveTo>
                  <a:cubicBezTo>
                    <a:pt x="28499" y="3793"/>
                    <a:pt x="28925" y="4022"/>
                    <a:pt x="29290" y="4463"/>
                  </a:cubicBezTo>
                  <a:cubicBezTo>
                    <a:pt x="29521" y="4743"/>
                    <a:pt x="29707" y="5060"/>
                    <a:pt x="29965" y="5435"/>
                  </a:cubicBezTo>
                  <a:cubicBezTo>
                    <a:pt x="30577" y="4945"/>
                    <a:pt x="30960" y="4371"/>
                    <a:pt x="31568" y="4063"/>
                  </a:cubicBezTo>
                  <a:cubicBezTo>
                    <a:pt x="31750" y="3970"/>
                    <a:pt x="31914" y="3925"/>
                    <a:pt x="32054" y="3925"/>
                  </a:cubicBezTo>
                  <a:cubicBezTo>
                    <a:pt x="32388" y="3925"/>
                    <a:pt x="32590" y="4183"/>
                    <a:pt x="32593" y="4672"/>
                  </a:cubicBezTo>
                  <a:cubicBezTo>
                    <a:pt x="32594" y="4961"/>
                    <a:pt x="32510" y="5255"/>
                    <a:pt x="32428" y="5537"/>
                  </a:cubicBezTo>
                  <a:cubicBezTo>
                    <a:pt x="31958" y="7168"/>
                    <a:pt x="30852" y="8373"/>
                    <a:pt x="29684" y="9519"/>
                  </a:cubicBezTo>
                  <a:cubicBezTo>
                    <a:pt x="29499" y="9701"/>
                    <a:pt x="29363" y="9790"/>
                    <a:pt x="29243" y="9790"/>
                  </a:cubicBezTo>
                  <a:cubicBezTo>
                    <a:pt x="29084" y="9790"/>
                    <a:pt x="28955" y="9633"/>
                    <a:pt x="28781" y="9327"/>
                  </a:cubicBezTo>
                  <a:cubicBezTo>
                    <a:pt x="28544" y="8910"/>
                    <a:pt x="28313" y="8481"/>
                    <a:pt x="28025" y="8100"/>
                  </a:cubicBezTo>
                  <a:cubicBezTo>
                    <a:pt x="27417" y="7296"/>
                    <a:pt x="27217" y="6360"/>
                    <a:pt x="27101" y="5399"/>
                  </a:cubicBezTo>
                  <a:cubicBezTo>
                    <a:pt x="27012" y="4675"/>
                    <a:pt x="27306" y="4027"/>
                    <a:pt x="27736" y="3861"/>
                  </a:cubicBezTo>
                  <a:cubicBezTo>
                    <a:pt x="27853" y="3816"/>
                    <a:pt x="27975" y="3793"/>
                    <a:pt x="28100" y="3793"/>
                  </a:cubicBezTo>
                  <a:close/>
                  <a:moveTo>
                    <a:pt x="46093" y="4063"/>
                  </a:moveTo>
                  <a:cubicBezTo>
                    <a:pt x="46530" y="4063"/>
                    <a:pt x="46981" y="4382"/>
                    <a:pt x="47295" y="4945"/>
                  </a:cubicBezTo>
                  <a:cubicBezTo>
                    <a:pt x="47453" y="5227"/>
                    <a:pt x="47592" y="5520"/>
                    <a:pt x="47738" y="5805"/>
                  </a:cubicBezTo>
                  <a:cubicBezTo>
                    <a:pt x="48206" y="5660"/>
                    <a:pt x="48252" y="5226"/>
                    <a:pt x="48507" y="4972"/>
                  </a:cubicBezTo>
                  <a:cubicBezTo>
                    <a:pt x="48768" y="4711"/>
                    <a:pt x="48978" y="4399"/>
                    <a:pt x="49322" y="4228"/>
                  </a:cubicBezTo>
                  <a:cubicBezTo>
                    <a:pt x="49497" y="4142"/>
                    <a:pt x="49660" y="4100"/>
                    <a:pt x="49804" y="4100"/>
                  </a:cubicBezTo>
                  <a:cubicBezTo>
                    <a:pt x="50193" y="4100"/>
                    <a:pt x="50440" y="4401"/>
                    <a:pt x="50390" y="4926"/>
                  </a:cubicBezTo>
                  <a:cubicBezTo>
                    <a:pt x="50329" y="5597"/>
                    <a:pt x="50081" y="6226"/>
                    <a:pt x="49774" y="6821"/>
                  </a:cubicBezTo>
                  <a:cubicBezTo>
                    <a:pt x="49172" y="7985"/>
                    <a:pt x="48358" y="8990"/>
                    <a:pt x="47401" y="9884"/>
                  </a:cubicBezTo>
                  <a:cubicBezTo>
                    <a:pt x="47294" y="9984"/>
                    <a:pt x="47171" y="10070"/>
                    <a:pt x="47046" y="10149"/>
                  </a:cubicBezTo>
                  <a:cubicBezTo>
                    <a:pt x="46978" y="10191"/>
                    <a:pt x="46905" y="10215"/>
                    <a:pt x="46834" y="10215"/>
                  </a:cubicBezTo>
                  <a:cubicBezTo>
                    <a:pt x="46765" y="10215"/>
                    <a:pt x="46698" y="10193"/>
                    <a:pt x="46635" y="10144"/>
                  </a:cubicBezTo>
                  <a:cubicBezTo>
                    <a:pt x="46487" y="10033"/>
                    <a:pt x="46493" y="9865"/>
                    <a:pt x="46607" y="9757"/>
                  </a:cubicBezTo>
                  <a:cubicBezTo>
                    <a:pt x="47115" y="9289"/>
                    <a:pt x="46795" y="8993"/>
                    <a:pt x="46464" y="8589"/>
                  </a:cubicBezTo>
                  <a:cubicBezTo>
                    <a:pt x="45799" y="7778"/>
                    <a:pt x="45397" y="6816"/>
                    <a:pt x="45184" y="5782"/>
                  </a:cubicBezTo>
                  <a:cubicBezTo>
                    <a:pt x="45177" y="5746"/>
                    <a:pt x="45164" y="5710"/>
                    <a:pt x="45159" y="5675"/>
                  </a:cubicBezTo>
                  <a:cubicBezTo>
                    <a:pt x="45066" y="4968"/>
                    <a:pt x="45333" y="4295"/>
                    <a:pt x="45772" y="4123"/>
                  </a:cubicBezTo>
                  <a:cubicBezTo>
                    <a:pt x="45876" y="4083"/>
                    <a:pt x="45984" y="4063"/>
                    <a:pt x="46093" y="4063"/>
                  </a:cubicBezTo>
                  <a:close/>
                  <a:moveTo>
                    <a:pt x="564" y="0"/>
                  </a:moveTo>
                  <a:cubicBezTo>
                    <a:pt x="400" y="0"/>
                    <a:pt x="237" y="2"/>
                    <a:pt x="73" y="9"/>
                  </a:cubicBezTo>
                  <a:cubicBezTo>
                    <a:pt x="46" y="12"/>
                    <a:pt x="25" y="13"/>
                    <a:pt x="0" y="13"/>
                  </a:cubicBezTo>
                  <a:lnTo>
                    <a:pt x="0" y="13654"/>
                  </a:lnTo>
                  <a:cubicBezTo>
                    <a:pt x="22" y="13654"/>
                    <a:pt x="36" y="13655"/>
                    <a:pt x="59" y="13655"/>
                  </a:cubicBezTo>
                  <a:cubicBezTo>
                    <a:pt x="1914" y="13691"/>
                    <a:pt x="3766" y="13697"/>
                    <a:pt x="5621" y="13791"/>
                  </a:cubicBezTo>
                  <a:cubicBezTo>
                    <a:pt x="7955" y="13910"/>
                    <a:pt x="10296" y="13863"/>
                    <a:pt x="12637" y="13887"/>
                  </a:cubicBezTo>
                  <a:cubicBezTo>
                    <a:pt x="14569" y="13908"/>
                    <a:pt x="16500" y="13913"/>
                    <a:pt x="18431" y="13913"/>
                  </a:cubicBezTo>
                  <a:cubicBezTo>
                    <a:pt x="20280" y="13913"/>
                    <a:pt x="22128" y="13909"/>
                    <a:pt x="23977" y="13909"/>
                  </a:cubicBezTo>
                  <a:cubicBezTo>
                    <a:pt x="27287" y="13909"/>
                    <a:pt x="30598" y="13923"/>
                    <a:pt x="33910" y="14006"/>
                  </a:cubicBezTo>
                  <a:cubicBezTo>
                    <a:pt x="37482" y="14096"/>
                    <a:pt x="41057" y="14111"/>
                    <a:pt x="44632" y="14111"/>
                  </a:cubicBezTo>
                  <a:cubicBezTo>
                    <a:pt x="46590" y="14111"/>
                    <a:pt x="48548" y="14107"/>
                    <a:pt x="50506" y="14107"/>
                  </a:cubicBezTo>
                  <a:cubicBezTo>
                    <a:pt x="51583" y="14107"/>
                    <a:pt x="52660" y="14108"/>
                    <a:pt x="53736" y="14113"/>
                  </a:cubicBezTo>
                  <a:cubicBezTo>
                    <a:pt x="53797" y="14113"/>
                    <a:pt x="53858" y="14113"/>
                    <a:pt x="53919" y="14113"/>
                  </a:cubicBezTo>
                  <a:cubicBezTo>
                    <a:pt x="54104" y="14113"/>
                    <a:pt x="54289" y="14112"/>
                    <a:pt x="54473" y="14112"/>
                  </a:cubicBezTo>
                  <a:cubicBezTo>
                    <a:pt x="55156" y="14112"/>
                    <a:pt x="55838" y="14121"/>
                    <a:pt x="56518" y="14204"/>
                  </a:cubicBezTo>
                  <a:cubicBezTo>
                    <a:pt x="56607" y="14215"/>
                    <a:pt x="56709" y="14240"/>
                    <a:pt x="56809" y="14240"/>
                  </a:cubicBezTo>
                  <a:cubicBezTo>
                    <a:pt x="56959" y="14240"/>
                    <a:pt x="57102" y="14182"/>
                    <a:pt x="57188" y="13923"/>
                  </a:cubicBezTo>
                  <a:cubicBezTo>
                    <a:pt x="55200" y="12020"/>
                    <a:pt x="53200" y="10093"/>
                    <a:pt x="51185" y="8180"/>
                  </a:cubicBezTo>
                  <a:cubicBezTo>
                    <a:pt x="50375" y="7413"/>
                    <a:pt x="50353" y="7412"/>
                    <a:pt x="51124" y="6636"/>
                  </a:cubicBezTo>
                  <a:cubicBezTo>
                    <a:pt x="52906" y="4847"/>
                    <a:pt x="54698" y="3068"/>
                    <a:pt x="56476" y="1276"/>
                  </a:cubicBezTo>
                  <a:cubicBezTo>
                    <a:pt x="56727" y="1024"/>
                    <a:pt x="57070" y="826"/>
                    <a:pt x="57166" y="290"/>
                  </a:cubicBezTo>
                  <a:cubicBezTo>
                    <a:pt x="56872" y="266"/>
                    <a:pt x="56652" y="230"/>
                    <a:pt x="56434" y="228"/>
                  </a:cubicBezTo>
                  <a:cubicBezTo>
                    <a:pt x="52387" y="203"/>
                    <a:pt x="48342" y="141"/>
                    <a:pt x="44298" y="109"/>
                  </a:cubicBezTo>
                  <a:cubicBezTo>
                    <a:pt x="29928" y="8"/>
                    <a:pt x="15558" y="29"/>
                    <a:pt x="1187" y="3"/>
                  </a:cubicBezTo>
                  <a:cubicBezTo>
                    <a:pt x="980" y="3"/>
                    <a:pt x="772" y="0"/>
                    <a:pt x="56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38"/>
            <p:cNvSpPr/>
            <p:nvPr/>
          </p:nvSpPr>
          <p:spPr>
            <a:xfrm>
              <a:off x="984738" y="6211070"/>
              <a:ext cx="1563400" cy="245630"/>
            </a:xfrm>
            <a:custGeom>
              <a:rect b="b" l="l" r="r" t="t"/>
              <a:pathLst>
                <a:path extrusionOk="0" h="7921" w="50416">
                  <a:moveTo>
                    <a:pt x="9786" y="0"/>
                  </a:moveTo>
                  <a:cubicBezTo>
                    <a:pt x="9489" y="0"/>
                    <a:pt x="9248" y="209"/>
                    <a:pt x="9090" y="616"/>
                  </a:cubicBezTo>
                  <a:cubicBezTo>
                    <a:pt x="9024" y="786"/>
                    <a:pt x="8978" y="974"/>
                    <a:pt x="8972" y="1155"/>
                  </a:cubicBezTo>
                  <a:cubicBezTo>
                    <a:pt x="8910" y="3195"/>
                    <a:pt x="9871" y="4784"/>
                    <a:pt x="11282" y="6122"/>
                  </a:cubicBezTo>
                  <a:cubicBezTo>
                    <a:pt x="11501" y="6330"/>
                    <a:pt x="11709" y="6430"/>
                    <a:pt x="11904" y="6430"/>
                  </a:cubicBezTo>
                  <a:cubicBezTo>
                    <a:pt x="12181" y="6430"/>
                    <a:pt x="12430" y="6229"/>
                    <a:pt x="12645" y="5854"/>
                  </a:cubicBezTo>
                  <a:cubicBezTo>
                    <a:pt x="13178" y="4922"/>
                    <a:pt x="13660" y="3957"/>
                    <a:pt x="13990" y="2931"/>
                  </a:cubicBezTo>
                  <a:cubicBezTo>
                    <a:pt x="14077" y="2656"/>
                    <a:pt x="14106" y="2346"/>
                    <a:pt x="14097" y="2055"/>
                  </a:cubicBezTo>
                  <a:cubicBezTo>
                    <a:pt x="14082" y="1572"/>
                    <a:pt x="13923" y="1336"/>
                    <a:pt x="13625" y="1336"/>
                  </a:cubicBezTo>
                  <a:cubicBezTo>
                    <a:pt x="13476" y="1336"/>
                    <a:pt x="13292" y="1395"/>
                    <a:pt x="13073" y="1510"/>
                  </a:cubicBezTo>
                  <a:cubicBezTo>
                    <a:pt x="12576" y="1771"/>
                    <a:pt x="12275" y="2259"/>
                    <a:pt x="11778" y="2657"/>
                  </a:cubicBezTo>
                  <a:cubicBezTo>
                    <a:pt x="11604" y="2224"/>
                    <a:pt x="11459" y="1857"/>
                    <a:pt x="11307" y="1494"/>
                  </a:cubicBezTo>
                  <a:cubicBezTo>
                    <a:pt x="11102" y="1008"/>
                    <a:pt x="10831" y="567"/>
                    <a:pt x="10404" y="249"/>
                  </a:cubicBezTo>
                  <a:cubicBezTo>
                    <a:pt x="10180" y="82"/>
                    <a:pt x="9972" y="0"/>
                    <a:pt x="9786" y="0"/>
                  </a:cubicBezTo>
                  <a:close/>
                  <a:moveTo>
                    <a:pt x="18374" y="1527"/>
                  </a:moveTo>
                  <a:cubicBezTo>
                    <a:pt x="18280" y="1527"/>
                    <a:pt x="18182" y="1547"/>
                    <a:pt x="18077" y="1589"/>
                  </a:cubicBezTo>
                  <a:cubicBezTo>
                    <a:pt x="17654" y="1761"/>
                    <a:pt x="17688" y="2172"/>
                    <a:pt x="17694" y="2542"/>
                  </a:cubicBezTo>
                  <a:cubicBezTo>
                    <a:pt x="17695" y="2687"/>
                    <a:pt x="17725" y="2836"/>
                    <a:pt x="17757" y="2980"/>
                  </a:cubicBezTo>
                  <a:cubicBezTo>
                    <a:pt x="18071" y="4367"/>
                    <a:pt x="18910" y="5445"/>
                    <a:pt x="19876" y="6424"/>
                  </a:cubicBezTo>
                  <a:cubicBezTo>
                    <a:pt x="20085" y="6637"/>
                    <a:pt x="20301" y="6744"/>
                    <a:pt x="20508" y="6744"/>
                  </a:cubicBezTo>
                  <a:cubicBezTo>
                    <a:pt x="20729" y="6744"/>
                    <a:pt x="20941" y="6621"/>
                    <a:pt x="21122" y="6374"/>
                  </a:cubicBezTo>
                  <a:cubicBezTo>
                    <a:pt x="21911" y="5295"/>
                    <a:pt x="22494" y="4098"/>
                    <a:pt x="22753" y="2772"/>
                  </a:cubicBezTo>
                  <a:cubicBezTo>
                    <a:pt x="22815" y="2445"/>
                    <a:pt x="22790" y="2079"/>
                    <a:pt x="22439" y="1893"/>
                  </a:cubicBezTo>
                  <a:cubicBezTo>
                    <a:pt x="22332" y="1836"/>
                    <a:pt x="22232" y="1811"/>
                    <a:pt x="22139" y="1811"/>
                  </a:cubicBezTo>
                  <a:cubicBezTo>
                    <a:pt x="21871" y="1811"/>
                    <a:pt x="21662" y="2016"/>
                    <a:pt x="21486" y="2228"/>
                  </a:cubicBezTo>
                  <a:cubicBezTo>
                    <a:pt x="21137" y="2650"/>
                    <a:pt x="20831" y="3104"/>
                    <a:pt x="20456" y="3616"/>
                  </a:cubicBezTo>
                  <a:cubicBezTo>
                    <a:pt x="19859" y="3094"/>
                    <a:pt x="19553" y="2494"/>
                    <a:pt x="19135" y="1985"/>
                  </a:cubicBezTo>
                  <a:cubicBezTo>
                    <a:pt x="18923" y="1729"/>
                    <a:pt x="18677" y="1527"/>
                    <a:pt x="18374" y="1527"/>
                  </a:cubicBezTo>
                  <a:close/>
                  <a:moveTo>
                    <a:pt x="37255" y="1364"/>
                  </a:moveTo>
                  <a:cubicBezTo>
                    <a:pt x="36917" y="1364"/>
                    <a:pt x="36611" y="1627"/>
                    <a:pt x="36389" y="2137"/>
                  </a:cubicBezTo>
                  <a:cubicBezTo>
                    <a:pt x="36226" y="2514"/>
                    <a:pt x="36151" y="2908"/>
                    <a:pt x="36197" y="3327"/>
                  </a:cubicBezTo>
                  <a:cubicBezTo>
                    <a:pt x="36373" y="4918"/>
                    <a:pt x="37401" y="5891"/>
                    <a:pt x="38638" y="6714"/>
                  </a:cubicBezTo>
                  <a:cubicBezTo>
                    <a:pt x="38751" y="6789"/>
                    <a:pt x="38858" y="6820"/>
                    <a:pt x="38959" y="6820"/>
                  </a:cubicBezTo>
                  <a:cubicBezTo>
                    <a:pt x="39175" y="6820"/>
                    <a:pt x="39365" y="6675"/>
                    <a:pt x="39520" y="6500"/>
                  </a:cubicBezTo>
                  <a:cubicBezTo>
                    <a:pt x="40468" y="5434"/>
                    <a:pt x="41206" y="4247"/>
                    <a:pt x="41467" y="2823"/>
                  </a:cubicBezTo>
                  <a:cubicBezTo>
                    <a:pt x="41544" y="2412"/>
                    <a:pt x="41692" y="1849"/>
                    <a:pt x="41205" y="1623"/>
                  </a:cubicBezTo>
                  <a:cubicBezTo>
                    <a:pt x="41105" y="1577"/>
                    <a:pt x="41015" y="1557"/>
                    <a:pt x="40932" y="1557"/>
                  </a:cubicBezTo>
                  <a:cubicBezTo>
                    <a:pt x="40545" y="1557"/>
                    <a:pt x="40316" y="1994"/>
                    <a:pt x="40050" y="2264"/>
                  </a:cubicBezTo>
                  <a:cubicBezTo>
                    <a:pt x="39694" y="2627"/>
                    <a:pt x="39635" y="3203"/>
                    <a:pt x="39228" y="3524"/>
                  </a:cubicBezTo>
                  <a:cubicBezTo>
                    <a:pt x="38951" y="3397"/>
                    <a:pt x="38908" y="3165"/>
                    <a:pt x="38796" y="2978"/>
                  </a:cubicBezTo>
                  <a:cubicBezTo>
                    <a:pt x="38565" y="2600"/>
                    <a:pt x="38367" y="2193"/>
                    <a:pt x="38084" y="1857"/>
                  </a:cubicBezTo>
                  <a:cubicBezTo>
                    <a:pt x="37805" y="1526"/>
                    <a:pt x="37520" y="1364"/>
                    <a:pt x="37255" y="1364"/>
                  </a:cubicBezTo>
                  <a:close/>
                  <a:moveTo>
                    <a:pt x="4698" y="758"/>
                  </a:moveTo>
                  <a:cubicBezTo>
                    <a:pt x="4301" y="758"/>
                    <a:pt x="4138" y="1213"/>
                    <a:pt x="3917" y="1512"/>
                  </a:cubicBezTo>
                  <a:cubicBezTo>
                    <a:pt x="3566" y="1985"/>
                    <a:pt x="3590" y="2624"/>
                    <a:pt x="3282" y="3110"/>
                  </a:cubicBezTo>
                  <a:cubicBezTo>
                    <a:pt x="2894" y="3040"/>
                    <a:pt x="2793" y="2723"/>
                    <a:pt x="2596" y="2519"/>
                  </a:cubicBezTo>
                  <a:cubicBezTo>
                    <a:pt x="2392" y="2307"/>
                    <a:pt x="2223" y="2058"/>
                    <a:pt x="2012" y="1856"/>
                  </a:cubicBezTo>
                  <a:cubicBezTo>
                    <a:pt x="1621" y="1479"/>
                    <a:pt x="1208" y="1284"/>
                    <a:pt x="857" y="1284"/>
                  </a:cubicBezTo>
                  <a:cubicBezTo>
                    <a:pt x="699" y="1284"/>
                    <a:pt x="554" y="1323"/>
                    <a:pt x="428" y="1403"/>
                  </a:cubicBezTo>
                  <a:cubicBezTo>
                    <a:pt x="42" y="1645"/>
                    <a:pt x="1" y="2084"/>
                    <a:pt x="358" y="2918"/>
                  </a:cubicBezTo>
                  <a:cubicBezTo>
                    <a:pt x="977" y="4366"/>
                    <a:pt x="1920" y="5594"/>
                    <a:pt x="3059" y="6667"/>
                  </a:cubicBezTo>
                  <a:cubicBezTo>
                    <a:pt x="3338" y="6931"/>
                    <a:pt x="3540" y="7066"/>
                    <a:pt x="3710" y="7066"/>
                  </a:cubicBezTo>
                  <a:cubicBezTo>
                    <a:pt x="3920" y="7066"/>
                    <a:pt x="4079" y="6858"/>
                    <a:pt x="4270" y="6429"/>
                  </a:cubicBezTo>
                  <a:cubicBezTo>
                    <a:pt x="4904" y="4995"/>
                    <a:pt x="5142" y="3460"/>
                    <a:pt x="5352" y="1922"/>
                  </a:cubicBezTo>
                  <a:cubicBezTo>
                    <a:pt x="5411" y="1477"/>
                    <a:pt x="5397" y="945"/>
                    <a:pt x="4888" y="789"/>
                  </a:cubicBezTo>
                  <a:cubicBezTo>
                    <a:pt x="4819" y="768"/>
                    <a:pt x="4756" y="758"/>
                    <a:pt x="4698" y="758"/>
                  </a:cubicBezTo>
                  <a:close/>
                  <a:moveTo>
                    <a:pt x="28078" y="1498"/>
                  </a:moveTo>
                  <a:cubicBezTo>
                    <a:pt x="27953" y="1498"/>
                    <a:pt x="27831" y="1521"/>
                    <a:pt x="27715" y="1566"/>
                  </a:cubicBezTo>
                  <a:cubicBezTo>
                    <a:pt x="27285" y="1732"/>
                    <a:pt x="26991" y="2380"/>
                    <a:pt x="27078" y="3104"/>
                  </a:cubicBezTo>
                  <a:cubicBezTo>
                    <a:pt x="27194" y="4065"/>
                    <a:pt x="27395" y="5001"/>
                    <a:pt x="28003" y="5805"/>
                  </a:cubicBezTo>
                  <a:cubicBezTo>
                    <a:pt x="28291" y="6186"/>
                    <a:pt x="28522" y="6615"/>
                    <a:pt x="28758" y="7032"/>
                  </a:cubicBezTo>
                  <a:cubicBezTo>
                    <a:pt x="28932" y="7338"/>
                    <a:pt x="29062" y="7495"/>
                    <a:pt x="29220" y="7495"/>
                  </a:cubicBezTo>
                  <a:cubicBezTo>
                    <a:pt x="29340" y="7495"/>
                    <a:pt x="29477" y="7406"/>
                    <a:pt x="29661" y="7224"/>
                  </a:cubicBezTo>
                  <a:cubicBezTo>
                    <a:pt x="30830" y="6078"/>
                    <a:pt x="31936" y="4873"/>
                    <a:pt x="32405" y="3243"/>
                  </a:cubicBezTo>
                  <a:cubicBezTo>
                    <a:pt x="32486" y="2961"/>
                    <a:pt x="32572" y="2666"/>
                    <a:pt x="32570" y="2377"/>
                  </a:cubicBezTo>
                  <a:cubicBezTo>
                    <a:pt x="32566" y="1888"/>
                    <a:pt x="32365" y="1630"/>
                    <a:pt x="32031" y="1630"/>
                  </a:cubicBezTo>
                  <a:cubicBezTo>
                    <a:pt x="31891" y="1630"/>
                    <a:pt x="31727" y="1675"/>
                    <a:pt x="31545" y="1768"/>
                  </a:cubicBezTo>
                  <a:cubicBezTo>
                    <a:pt x="30937" y="2076"/>
                    <a:pt x="30554" y="2650"/>
                    <a:pt x="29944" y="3140"/>
                  </a:cubicBezTo>
                  <a:cubicBezTo>
                    <a:pt x="29686" y="2765"/>
                    <a:pt x="29499" y="2448"/>
                    <a:pt x="29267" y="2168"/>
                  </a:cubicBezTo>
                  <a:cubicBezTo>
                    <a:pt x="28904" y="1727"/>
                    <a:pt x="28477" y="1498"/>
                    <a:pt x="28078" y="1498"/>
                  </a:cubicBezTo>
                  <a:close/>
                  <a:moveTo>
                    <a:pt x="46070" y="1768"/>
                  </a:moveTo>
                  <a:cubicBezTo>
                    <a:pt x="45961" y="1768"/>
                    <a:pt x="45853" y="1788"/>
                    <a:pt x="45749" y="1828"/>
                  </a:cubicBezTo>
                  <a:cubicBezTo>
                    <a:pt x="45309" y="1999"/>
                    <a:pt x="45042" y="2673"/>
                    <a:pt x="45135" y="3380"/>
                  </a:cubicBezTo>
                  <a:cubicBezTo>
                    <a:pt x="45141" y="3415"/>
                    <a:pt x="45154" y="3451"/>
                    <a:pt x="45161" y="3487"/>
                  </a:cubicBezTo>
                  <a:cubicBezTo>
                    <a:pt x="45373" y="4521"/>
                    <a:pt x="45775" y="5481"/>
                    <a:pt x="46440" y="6294"/>
                  </a:cubicBezTo>
                  <a:cubicBezTo>
                    <a:pt x="46771" y="6698"/>
                    <a:pt x="47091" y="6994"/>
                    <a:pt x="46583" y="7462"/>
                  </a:cubicBezTo>
                  <a:cubicBezTo>
                    <a:pt x="46467" y="7570"/>
                    <a:pt x="46463" y="7738"/>
                    <a:pt x="46611" y="7849"/>
                  </a:cubicBezTo>
                  <a:cubicBezTo>
                    <a:pt x="46674" y="7898"/>
                    <a:pt x="46742" y="7920"/>
                    <a:pt x="46811" y="7920"/>
                  </a:cubicBezTo>
                  <a:cubicBezTo>
                    <a:pt x="46882" y="7920"/>
                    <a:pt x="46954" y="7896"/>
                    <a:pt x="47022" y="7854"/>
                  </a:cubicBezTo>
                  <a:cubicBezTo>
                    <a:pt x="47147" y="7775"/>
                    <a:pt x="47270" y="7689"/>
                    <a:pt x="47377" y="7589"/>
                  </a:cubicBezTo>
                  <a:cubicBezTo>
                    <a:pt x="48334" y="6695"/>
                    <a:pt x="49148" y="5689"/>
                    <a:pt x="49750" y="4526"/>
                  </a:cubicBezTo>
                  <a:cubicBezTo>
                    <a:pt x="50057" y="3933"/>
                    <a:pt x="50305" y="3302"/>
                    <a:pt x="50366" y="2633"/>
                  </a:cubicBezTo>
                  <a:cubicBezTo>
                    <a:pt x="50416" y="2107"/>
                    <a:pt x="50169" y="1806"/>
                    <a:pt x="49780" y="1806"/>
                  </a:cubicBezTo>
                  <a:cubicBezTo>
                    <a:pt x="49636" y="1806"/>
                    <a:pt x="49473" y="1847"/>
                    <a:pt x="49298" y="1933"/>
                  </a:cubicBezTo>
                  <a:cubicBezTo>
                    <a:pt x="48954" y="2104"/>
                    <a:pt x="48745" y="2416"/>
                    <a:pt x="48483" y="2677"/>
                  </a:cubicBezTo>
                  <a:cubicBezTo>
                    <a:pt x="48229" y="2929"/>
                    <a:pt x="48180" y="3365"/>
                    <a:pt x="47714" y="3510"/>
                  </a:cubicBezTo>
                  <a:cubicBezTo>
                    <a:pt x="47570" y="3225"/>
                    <a:pt x="47429" y="2932"/>
                    <a:pt x="47271" y="2650"/>
                  </a:cubicBezTo>
                  <a:cubicBezTo>
                    <a:pt x="46959" y="2087"/>
                    <a:pt x="46507" y="1768"/>
                    <a:pt x="46070" y="176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6" name="Google Shape;10516;p38"/>
          <p:cNvGrpSpPr/>
          <p:nvPr/>
        </p:nvGrpSpPr>
        <p:grpSpPr>
          <a:xfrm>
            <a:off x="6993333" y="3106464"/>
            <a:ext cx="1152592" cy="145569"/>
            <a:chOff x="3808102" y="8660091"/>
            <a:chExt cx="1747941" cy="220760"/>
          </a:xfrm>
        </p:grpSpPr>
        <p:sp>
          <p:nvSpPr>
            <p:cNvPr id="10517" name="Google Shape;10517;p38"/>
            <p:cNvSpPr/>
            <p:nvPr/>
          </p:nvSpPr>
          <p:spPr>
            <a:xfrm>
              <a:off x="3808102" y="8660091"/>
              <a:ext cx="1747941" cy="220698"/>
            </a:xfrm>
            <a:custGeom>
              <a:rect b="b" l="l" r="r" t="t"/>
              <a:pathLst>
                <a:path extrusionOk="0" h="7117" w="56367">
                  <a:moveTo>
                    <a:pt x="1066" y="0"/>
                  </a:moveTo>
                  <a:lnTo>
                    <a:pt x="2891" y="1781"/>
                  </a:lnTo>
                  <a:lnTo>
                    <a:pt x="1" y="3566"/>
                  </a:lnTo>
                  <a:lnTo>
                    <a:pt x="2240" y="5775"/>
                  </a:lnTo>
                  <a:lnTo>
                    <a:pt x="789" y="7117"/>
                  </a:lnTo>
                  <a:lnTo>
                    <a:pt x="56366" y="7117"/>
                  </a:lnTo>
                  <a:lnTo>
                    <a:pt x="54765" y="4991"/>
                  </a:lnTo>
                  <a:lnTo>
                    <a:pt x="56313" y="3746"/>
                  </a:lnTo>
                  <a:lnTo>
                    <a:pt x="55097" y="1123"/>
                  </a:lnTo>
                  <a:lnTo>
                    <a:pt x="55727"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38"/>
            <p:cNvSpPr/>
            <p:nvPr/>
          </p:nvSpPr>
          <p:spPr>
            <a:xfrm>
              <a:off x="3916355" y="8660091"/>
              <a:ext cx="1553756" cy="220760"/>
            </a:xfrm>
            <a:custGeom>
              <a:rect b="b" l="l" r="r" t="t"/>
              <a:pathLst>
                <a:path extrusionOk="0" h="7119" w="50105">
                  <a:moveTo>
                    <a:pt x="39926" y="2"/>
                  </a:moveTo>
                  <a:cubicBezTo>
                    <a:pt x="39974" y="2076"/>
                    <a:pt x="39586" y="4138"/>
                    <a:pt x="39671" y="6212"/>
                  </a:cubicBezTo>
                  <a:cubicBezTo>
                    <a:pt x="39688" y="6651"/>
                    <a:pt x="39541" y="6923"/>
                    <a:pt x="39296" y="7115"/>
                  </a:cubicBezTo>
                  <a:lnTo>
                    <a:pt x="41276" y="7115"/>
                  </a:lnTo>
                  <a:cubicBezTo>
                    <a:pt x="41011" y="6992"/>
                    <a:pt x="40889" y="6734"/>
                    <a:pt x="40945" y="6350"/>
                  </a:cubicBezTo>
                  <a:cubicBezTo>
                    <a:pt x="41253" y="4241"/>
                    <a:pt x="41085" y="2119"/>
                    <a:pt x="41121" y="2"/>
                  </a:cubicBezTo>
                  <a:close/>
                  <a:moveTo>
                    <a:pt x="48564" y="0"/>
                  </a:moveTo>
                  <a:cubicBezTo>
                    <a:pt x="48596" y="2372"/>
                    <a:pt x="48629" y="4744"/>
                    <a:pt x="48658" y="7115"/>
                  </a:cubicBezTo>
                  <a:lnTo>
                    <a:pt x="50104" y="7115"/>
                  </a:lnTo>
                  <a:cubicBezTo>
                    <a:pt x="50075" y="4744"/>
                    <a:pt x="50042" y="2374"/>
                    <a:pt x="50009" y="0"/>
                  </a:cubicBezTo>
                  <a:close/>
                  <a:moveTo>
                    <a:pt x="360" y="3"/>
                  </a:moveTo>
                  <a:cubicBezTo>
                    <a:pt x="828" y="135"/>
                    <a:pt x="932" y="458"/>
                    <a:pt x="818" y="1229"/>
                  </a:cubicBezTo>
                  <a:cubicBezTo>
                    <a:pt x="653" y="2347"/>
                    <a:pt x="656" y="3465"/>
                    <a:pt x="591" y="4584"/>
                  </a:cubicBezTo>
                  <a:cubicBezTo>
                    <a:pt x="554" y="5222"/>
                    <a:pt x="434" y="5855"/>
                    <a:pt x="366" y="6492"/>
                  </a:cubicBezTo>
                  <a:cubicBezTo>
                    <a:pt x="333" y="6790"/>
                    <a:pt x="216" y="7009"/>
                    <a:pt x="1" y="7117"/>
                  </a:cubicBezTo>
                  <a:lnTo>
                    <a:pt x="1400" y="7117"/>
                  </a:lnTo>
                  <a:cubicBezTo>
                    <a:pt x="1471" y="6589"/>
                    <a:pt x="1625" y="6069"/>
                    <a:pt x="1588" y="5525"/>
                  </a:cubicBezTo>
                  <a:cubicBezTo>
                    <a:pt x="1480" y="3959"/>
                    <a:pt x="1814" y="2413"/>
                    <a:pt x="1830" y="852"/>
                  </a:cubicBezTo>
                  <a:cubicBezTo>
                    <a:pt x="1833" y="441"/>
                    <a:pt x="1950" y="148"/>
                    <a:pt x="2246" y="3"/>
                  </a:cubicBezTo>
                  <a:close/>
                  <a:moveTo>
                    <a:pt x="6159" y="0"/>
                  </a:moveTo>
                  <a:cubicBezTo>
                    <a:pt x="5939" y="2373"/>
                    <a:pt x="5716" y="4744"/>
                    <a:pt x="5496" y="7117"/>
                  </a:cubicBezTo>
                  <a:lnTo>
                    <a:pt x="6548" y="7117"/>
                  </a:lnTo>
                  <a:cubicBezTo>
                    <a:pt x="6604" y="6905"/>
                    <a:pt x="6660" y="6691"/>
                    <a:pt x="6661" y="6477"/>
                  </a:cubicBezTo>
                  <a:cubicBezTo>
                    <a:pt x="6681" y="4316"/>
                    <a:pt x="7037" y="2168"/>
                    <a:pt x="6949" y="0"/>
                  </a:cubicBezTo>
                  <a:close/>
                  <a:moveTo>
                    <a:pt x="10795" y="0"/>
                  </a:moveTo>
                  <a:cubicBezTo>
                    <a:pt x="10750" y="2377"/>
                    <a:pt x="11140" y="4738"/>
                    <a:pt x="11049" y="7117"/>
                  </a:cubicBezTo>
                  <a:lnTo>
                    <a:pt x="12504" y="7117"/>
                  </a:lnTo>
                  <a:cubicBezTo>
                    <a:pt x="12491" y="6707"/>
                    <a:pt x="12481" y="6297"/>
                    <a:pt x="12454" y="5888"/>
                  </a:cubicBezTo>
                  <a:cubicBezTo>
                    <a:pt x="12322" y="3926"/>
                    <a:pt x="12180" y="1963"/>
                    <a:pt x="12043" y="0"/>
                  </a:cubicBezTo>
                  <a:close/>
                  <a:moveTo>
                    <a:pt x="16014" y="0"/>
                  </a:moveTo>
                  <a:cubicBezTo>
                    <a:pt x="16111" y="142"/>
                    <a:pt x="16125" y="362"/>
                    <a:pt x="16136" y="749"/>
                  </a:cubicBezTo>
                  <a:cubicBezTo>
                    <a:pt x="16183" y="2872"/>
                    <a:pt x="16474" y="4988"/>
                    <a:pt x="16382" y="7117"/>
                  </a:cubicBezTo>
                  <a:lnTo>
                    <a:pt x="17495" y="7117"/>
                  </a:lnTo>
                  <a:cubicBezTo>
                    <a:pt x="17409" y="6880"/>
                    <a:pt x="17378" y="6629"/>
                    <a:pt x="17377" y="6374"/>
                  </a:cubicBezTo>
                  <a:cubicBezTo>
                    <a:pt x="17366" y="4247"/>
                    <a:pt x="17394" y="2119"/>
                    <a:pt x="17155" y="0"/>
                  </a:cubicBezTo>
                  <a:close/>
                  <a:moveTo>
                    <a:pt x="21590" y="3"/>
                  </a:moveTo>
                  <a:cubicBezTo>
                    <a:pt x="21673" y="157"/>
                    <a:pt x="21705" y="383"/>
                    <a:pt x="21709" y="720"/>
                  </a:cubicBezTo>
                  <a:cubicBezTo>
                    <a:pt x="21735" y="2643"/>
                    <a:pt x="21735" y="4569"/>
                    <a:pt x="21706" y="6495"/>
                  </a:cubicBezTo>
                  <a:cubicBezTo>
                    <a:pt x="21702" y="6786"/>
                    <a:pt x="21678" y="6983"/>
                    <a:pt x="21605" y="7117"/>
                  </a:cubicBezTo>
                  <a:lnTo>
                    <a:pt x="23063" y="7117"/>
                  </a:lnTo>
                  <a:cubicBezTo>
                    <a:pt x="22991" y="6965"/>
                    <a:pt x="22964" y="6750"/>
                    <a:pt x="22955" y="6436"/>
                  </a:cubicBezTo>
                  <a:cubicBezTo>
                    <a:pt x="22923" y="5431"/>
                    <a:pt x="22948" y="4424"/>
                    <a:pt x="22945" y="3417"/>
                  </a:cubicBezTo>
                  <a:lnTo>
                    <a:pt x="22912" y="3417"/>
                  </a:lnTo>
                  <a:cubicBezTo>
                    <a:pt x="22912" y="2452"/>
                    <a:pt x="22934" y="1487"/>
                    <a:pt x="22905" y="519"/>
                  </a:cubicBezTo>
                  <a:cubicBezTo>
                    <a:pt x="22898" y="312"/>
                    <a:pt x="22919" y="140"/>
                    <a:pt x="22978" y="3"/>
                  </a:cubicBezTo>
                  <a:close/>
                  <a:moveTo>
                    <a:pt x="27864" y="0"/>
                  </a:moveTo>
                  <a:cubicBezTo>
                    <a:pt x="27964" y="147"/>
                    <a:pt x="28016" y="336"/>
                    <a:pt x="28010" y="577"/>
                  </a:cubicBezTo>
                  <a:cubicBezTo>
                    <a:pt x="27971" y="2471"/>
                    <a:pt x="28374" y="4343"/>
                    <a:pt x="28268" y="6237"/>
                  </a:cubicBezTo>
                  <a:cubicBezTo>
                    <a:pt x="28245" y="6664"/>
                    <a:pt x="28216" y="6938"/>
                    <a:pt x="28127" y="7117"/>
                  </a:cubicBezTo>
                  <a:lnTo>
                    <a:pt x="29826" y="7117"/>
                  </a:lnTo>
                  <a:cubicBezTo>
                    <a:pt x="29742" y="6971"/>
                    <a:pt x="29680" y="6764"/>
                    <a:pt x="29608" y="6467"/>
                  </a:cubicBezTo>
                  <a:cubicBezTo>
                    <a:pt x="29549" y="6234"/>
                    <a:pt x="29506" y="5990"/>
                    <a:pt x="29504" y="5753"/>
                  </a:cubicBezTo>
                  <a:cubicBezTo>
                    <a:pt x="29489" y="4227"/>
                    <a:pt x="29442" y="2711"/>
                    <a:pt x="29270" y="1187"/>
                  </a:cubicBezTo>
                  <a:cubicBezTo>
                    <a:pt x="29194" y="535"/>
                    <a:pt x="29184" y="218"/>
                    <a:pt x="29357" y="0"/>
                  </a:cubicBezTo>
                  <a:close/>
                  <a:moveTo>
                    <a:pt x="34088" y="0"/>
                  </a:moveTo>
                  <a:cubicBezTo>
                    <a:pt x="34085" y="2373"/>
                    <a:pt x="34081" y="4744"/>
                    <a:pt x="34080" y="7117"/>
                  </a:cubicBezTo>
                  <a:lnTo>
                    <a:pt x="35318" y="7117"/>
                  </a:lnTo>
                  <a:cubicBezTo>
                    <a:pt x="35312" y="4744"/>
                    <a:pt x="35307" y="2373"/>
                    <a:pt x="35300" y="0"/>
                  </a:cubicBezTo>
                  <a:close/>
                  <a:moveTo>
                    <a:pt x="44702" y="3"/>
                  </a:moveTo>
                  <a:cubicBezTo>
                    <a:pt x="44737" y="187"/>
                    <a:pt x="44744" y="435"/>
                    <a:pt x="44745" y="773"/>
                  </a:cubicBezTo>
                  <a:cubicBezTo>
                    <a:pt x="44753" y="2591"/>
                    <a:pt x="44962" y="4390"/>
                    <a:pt x="45160" y="6191"/>
                  </a:cubicBezTo>
                  <a:cubicBezTo>
                    <a:pt x="45220" y="6738"/>
                    <a:pt x="45163" y="6999"/>
                    <a:pt x="44861" y="7118"/>
                  </a:cubicBezTo>
                  <a:lnTo>
                    <a:pt x="47225" y="7118"/>
                  </a:lnTo>
                  <a:cubicBezTo>
                    <a:pt x="46752" y="7022"/>
                    <a:pt x="46602" y="6755"/>
                    <a:pt x="46510" y="6052"/>
                  </a:cubicBezTo>
                  <a:cubicBezTo>
                    <a:pt x="46308" y="4500"/>
                    <a:pt x="46127" y="2945"/>
                    <a:pt x="45993" y="1388"/>
                  </a:cubicBezTo>
                  <a:cubicBezTo>
                    <a:pt x="45954" y="924"/>
                    <a:pt x="45911" y="462"/>
                    <a:pt x="45842" y="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9" name="Google Shape;10519;p38"/>
          <p:cNvGrpSpPr/>
          <p:nvPr/>
        </p:nvGrpSpPr>
        <p:grpSpPr>
          <a:xfrm>
            <a:off x="4811456" y="2958613"/>
            <a:ext cx="1496220" cy="448322"/>
            <a:chOff x="3550136" y="5335399"/>
            <a:chExt cx="2269063" cy="679894"/>
          </a:xfrm>
        </p:grpSpPr>
        <p:sp>
          <p:nvSpPr>
            <p:cNvPr id="10520" name="Google Shape;10520;p38"/>
            <p:cNvSpPr/>
            <p:nvPr/>
          </p:nvSpPr>
          <p:spPr>
            <a:xfrm>
              <a:off x="3550136" y="5335399"/>
              <a:ext cx="2233867" cy="679894"/>
            </a:xfrm>
            <a:custGeom>
              <a:rect b="b" l="l" r="r" t="t"/>
              <a:pathLst>
                <a:path extrusionOk="0" h="21925" w="72037">
                  <a:moveTo>
                    <a:pt x="1801" y="6120"/>
                  </a:moveTo>
                  <a:lnTo>
                    <a:pt x="1801" y="6120"/>
                  </a:lnTo>
                  <a:cubicBezTo>
                    <a:pt x="1592" y="6653"/>
                    <a:pt x="1847" y="7008"/>
                    <a:pt x="1763" y="7358"/>
                  </a:cubicBezTo>
                  <a:cubicBezTo>
                    <a:pt x="1951" y="7545"/>
                    <a:pt x="2141" y="7732"/>
                    <a:pt x="2329" y="7919"/>
                  </a:cubicBezTo>
                  <a:cubicBezTo>
                    <a:pt x="2707" y="7192"/>
                    <a:pt x="2078" y="6805"/>
                    <a:pt x="1801" y="6120"/>
                  </a:cubicBezTo>
                  <a:close/>
                  <a:moveTo>
                    <a:pt x="32944" y="4857"/>
                  </a:moveTo>
                  <a:lnTo>
                    <a:pt x="32944" y="4857"/>
                  </a:lnTo>
                  <a:cubicBezTo>
                    <a:pt x="31917" y="5654"/>
                    <a:pt x="30870" y="6355"/>
                    <a:pt x="29649" y="6689"/>
                  </a:cubicBezTo>
                  <a:cubicBezTo>
                    <a:pt x="28459" y="7013"/>
                    <a:pt x="27538" y="7735"/>
                    <a:pt x="26700" y="8568"/>
                  </a:cubicBezTo>
                  <a:cubicBezTo>
                    <a:pt x="25777" y="9486"/>
                    <a:pt x="25735" y="10208"/>
                    <a:pt x="26505" y="11630"/>
                  </a:cubicBezTo>
                  <a:cubicBezTo>
                    <a:pt x="26971" y="10326"/>
                    <a:pt x="27775" y="9484"/>
                    <a:pt x="28743" y="8779"/>
                  </a:cubicBezTo>
                  <a:cubicBezTo>
                    <a:pt x="29580" y="8170"/>
                    <a:pt x="30466" y="7646"/>
                    <a:pt x="31400" y="7195"/>
                  </a:cubicBezTo>
                  <a:cubicBezTo>
                    <a:pt x="32354" y="6735"/>
                    <a:pt x="32936" y="5862"/>
                    <a:pt x="32944" y="4857"/>
                  </a:cubicBezTo>
                  <a:close/>
                  <a:moveTo>
                    <a:pt x="54908" y="6402"/>
                  </a:moveTo>
                  <a:cubicBezTo>
                    <a:pt x="55308" y="7357"/>
                    <a:pt x="55757" y="8237"/>
                    <a:pt x="56137" y="9152"/>
                  </a:cubicBezTo>
                  <a:cubicBezTo>
                    <a:pt x="56517" y="10066"/>
                    <a:pt x="56346" y="11077"/>
                    <a:pt x="56653" y="12231"/>
                  </a:cubicBezTo>
                  <a:cubicBezTo>
                    <a:pt x="57407" y="11027"/>
                    <a:pt x="57760" y="9983"/>
                    <a:pt x="57205" y="8833"/>
                  </a:cubicBezTo>
                  <a:cubicBezTo>
                    <a:pt x="56703" y="7794"/>
                    <a:pt x="55808" y="7087"/>
                    <a:pt x="54908" y="6402"/>
                  </a:cubicBezTo>
                  <a:close/>
                  <a:moveTo>
                    <a:pt x="18309" y="6626"/>
                  </a:moveTo>
                  <a:lnTo>
                    <a:pt x="18309" y="6626"/>
                  </a:lnTo>
                  <a:cubicBezTo>
                    <a:pt x="18544" y="7596"/>
                    <a:pt x="19014" y="8464"/>
                    <a:pt x="19298" y="9407"/>
                  </a:cubicBezTo>
                  <a:cubicBezTo>
                    <a:pt x="19583" y="10353"/>
                    <a:pt x="19367" y="11348"/>
                    <a:pt x="19566" y="12390"/>
                  </a:cubicBezTo>
                  <a:cubicBezTo>
                    <a:pt x="20596" y="11269"/>
                    <a:pt x="20864" y="10066"/>
                    <a:pt x="20300" y="8965"/>
                  </a:cubicBezTo>
                  <a:cubicBezTo>
                    <a:pt x="19833" y="8052"/>
                    <a:pt x="19151" y="7284"/>
                    <a:pt x="18309" y="6626"/>
                  </a:cubicBezTo>
                  <a:close/>
                  <a:moveTo>
                    <a:pt x="52771" y="5100"/>
                  </a:moveTo>
                  <a:lnTo>
                    <a:pt x="52771" y="5100"/>
                  </a:lnTo>
                  <a:cubicBezTo>
                    <a:pt x="52620" y="5337"/>
                    <a:pt x="52762" y="5439"/>
                    <a:pt x="52834" y="5556"/>
                  </a:cubicBezTo>
                  <a:cubicBezTo>
                    <a:pt x="53424" y="6521"/>
                    <a:pt x="53754" y="7556"/>
                    <a:pt x="53847" y="8693"/>
                  </a:cubicBezTo>
                  <a:cubicBezTo>
                    <a:pt x="53915" y="9509"/>
                    <a:pt x="53905" y="10320"/>
                    <a:pt x="53932" y="11134"/>
                  </a:cubicBezTo>
                  <a:cubicBezTo>
                    <a:pt x="53955" y="11821"/>
                    <a:pt x="54237" y="12349"/>
                    <a:pt x="54792" y="12728"/>
                  </a:cubicBezTo>
                  <a:cubicBezTo>
                    <a:pt x="54991" y="12865"/>
                    <a:pt x="55165" y="12932"/>
                    <a:pt x="55310" y="12932"/>
                  </a:cubicBezTo>
                  <a:cubicBezTo>
                    <a:pt x="55567" y="12932"/>
                    <a:pt x="55730" y="12719"/>
                    <a:pt x="55773" y="12303"/>
                  </a:cubicBezTo>
                  <a:cubicBezTo>
                    <a:pt x="55816" y="11897"/>
                    <a:pt x="55810" y="11487"/>
                    <a:pt x="55816" y="11080"/>
                  </a:cubicBezTo>
                  <a:cubicBezTo>
                    <a:pt x="55841" y="8560"/>
                    <a:pt x="54700" y="6647"/>
                    <a:pt x="52771" y="5100"/>
                  </a:cubicBezTo>
                  <a:close/>
                  <a:moveTo>
                    <a:pt x="13548" y="5019"/>
                  </a:moveTo>
                  <a:lnTo>
                    <a:pt x="13548" y="5019"/>
                  </a:lnTo>
                  <a:cubicBezTo>
                    <a:pt x="12593" y="6112"/>
                    <a:pt x="11591" y="7056"/>
                    <a:pt x="10413" y="7853"/>
                  </a:cubicBezTo>
                  <a:cubicBezTo>
                    <a:pt x="9462" y="8497"/>
                    <a:pt x="8776" y="9457"/>
                    <a:pt x="8331" y="10535"/>
                  </a:cubicBezTo>
                  <a:cubicBezTo>
                    <a:pt x="7920" y="11539"/>
                    <a:pt x="8164" y="12262"/>
                    <a:pt x="9151" y="13050"/>
                  </a:cubicBezTo>
                  <a:cubicBezTo>
                    <a:pt x="9262" y="11809"/>
                    <a:pt x="9786" y="10777"/>
                    <a:pt x="10522" y="9838"/>
                  </a:cubicBezTo>
                  <a:cubicBezTo>
                    <a:pt x="11160" y="9023"/>
                    <a:pt x="11857" y="8261"/>
                    <a:pt x="12645" y="7585"/>
                  </a:cubicBezTo>
                  <a:cubicBezTo>
                    <a:pt x="13432" y="6907"/>
                    <a:pt x="13677" y="6026"/>
                    <a:pt x="13548" y="5019"/>
                  </a:cubicBezTo>
                  <a:close/>
                  <a:moveTo>
                    <a:pt x="16281" y="5367"/>
                  </a:moveTo>
                  <a:lnTo>
                    <a:pt x="16281" y="5367"/>
                  </a:lnTo>
                  <a:cubicBezTo>
                    <a:pt x="17076" y="6958"/>
                    <a:pt x="17126" y="8640"/>
                    <a:pt x="16996" y="10347"/>
                  </a:cubicBezTo>
                  <a:cubicBezTo>
                    <a:pt x="16964" y="10754"/>
                    <a:pt x="16969" y="11163"/>
                    <a:pt x="16974" y="11572"/>
                  </a:cubicBezTo>
                  <a:cubicBezTo>
                    <a:pt x="16983" y="12179"/>
                    <a:pt x="17301" y="12628"/>
                    <a:pt x="17770" y="12969"/>
                  </a:cubicBezTo>
                  <a:cubicBezTo>
                    <a:pt x="17948" y="13098"/>
                    <a:pt x="18115" y="13162"/>
                    <a:pt x="18259" y="13162"/>
                  </a:cubicBezTo>
                  <a:cubicBezTo>
                    <a:pt x="18506" y="13162"/>
                    <a:pt x="18682" y="12973"/>
                    <a:pt x="18720" y="12607"/>
                  </a:cubicBezTo>
                  <a:cubicBezTo>
                    <a:pt x="18829" y="11546"/>
                    <a:pt x="19093" y="10489"/>
                    <a:pt x="18778" y="9413"/>
                  </a:cubicBezTo>
                  <a:cubicBezTo>
                    <a:pt x="18316" y="7840"/>
                    <a:pt x="17757" y="6340"/>
                    <a:pt x="16281" y="5367"/>
                  </a:cubicBezTo>
                  <a:close/>
                  <a:moveTo>
                    <a:pt x="2772" y="9843"/>
                  </a:moveTo>
                  <a:lnTo>
                    <a:pt x="2772" y="9843"/>
                  </a:lnTo>
                  <a:cubicBezTo>
                    <a:pt x="2087" y="10145"/>
                    <a:pt x="1599" y="10710"/>
                    <a:pt x="1024" y="11157"/>
                  </a:cubicBezTo>
                  <a:cubicBezTo>
                    <a:pt x="587" y="11500"/>
                    <a:pt x="586" y="11874"/>
                    <a:pt x="980" y="12274"/>
                  </a:cubicBezTo>
                  <a:cubicBezTo>
                    <a:pt x="1290" y="12585"/>
                    <a:pt x="1571" y="12925"/>
                    <a:pt x="1865" y="13252"/>
                  </a:cubicBezTo>
                  <a:cubicBezTo>
                    <a:pt x="2891" y="12307"/>
                    <a:pt x="2765" y="11057"/>
                    <a:pt x="2772" y="9843"/>
                  </a:cubicBezTo>
                  <a:close/>
                  <a:moveTo>
                    <a:pt x="68447" y="5315"/>
                  </a:moveTo>
                  <a:cubicBezTo>
                    <a:pt x="67772" y="6385"/>
                    <a:pt x="66940" y="7308"/>
                    <a:pt x="65937" y="8089"/>
                  </a:cubicBezTo>
                  <a:cubicBezTo>
                    <a:pt x="64950" y="8856"/>
                    <a:pt x="64302" y="9893"/>
                    <a:pt x="63894" y="11058"/>
                  </a:cubicBezTo>
                  <a:cubicBezTo>
                    <a:pt x="63534" y="12088"/>
                    <a:pt x="63905" y="12932"/>
                    <a:pt x="64884" y="13427"/>
                  </a:cubicBezTo>
                  <a:cubicBezTo>
                    <a:pt x="64963" y="11355"/>
                    <a:pt x="66119" y="9811"/>
                    <a:pt x="67422" y="8395"/>
                  </a:cubicBezTo>
                  <a:cubicBezTo>
                    <a:pt x="68119" y="7635"/>
                    <a:pt x="68673" y="6864"/>
                    <a:pt x="68867" y="5852"/>
                  </a:cubicBezTo>
                  <a:cubicBezTo>
                    <a:pt x="68771" y="5638"/>
                    <a:pt x="68698" y="5409"/>
                    <a:pt x="68447" y="5315"/>
                  </a:cubicBezTo>
                  <a:close/>
                  <a:moveTo>
                    <a:pt x="50053" y="5214"/>
                  </a:moveTo>
                  <a:lnTo>
                    <a:pt x="50053" y="5214"/>
                  </a:lnTo>
                  <a:cubicBezTo>
                    <a:pt x="49160" y="6435"/>
                    <a:pt x="48109" y="7441"/>
                    <a:pt x="46983" y="8399"/>
                  </a:cubicBezTo>
                  <a:cubicBezTo>
                    <a:pt x="46139" y="9122"/>
                    <a:pt x="45560" y="10101"/>
                    <a:pt x="45252" y="11190"/>
                  </a:cubicBezTo>
                  <a:cubicBezTo>
                    <a:pt x="44969" y="12195"/>
                    <a:pt x="45296" y="12903"/>
                    <a:pt x="46314" y="13491"/>
                  </a:cubicBezTo>
                  <a:cubicBezTo>
                    <a:pt x="46320" y="12039"/>
                    <a:pt x="46920" y="10848"/>
                    <a:pt x="47739" y="9731"/>
                  </a:cubicBezTo>
                  <a:cubicBezTo>
                    <a:pt x="48221" y="9073"/>
                    <a:pt x="48732" y="8446"/>
                    <a:pt x="49307" y="7869"/>
                  </a:cubicBezTo>
                  <a:cubicBezTo>
                    <a:pt x="50037" y="7137"/>
                    <a:pt x="50262" y="6247"/>
                    <a:pt x="50053" y="5214"/>
                  </a:cubicBezTo>
                  <a:close/>
                  <a:moveTo>
                    <a:pt x="33826" y="5380"/>
                  </a:moveTo>
                  <a:lnTo>
                    <a:pt x="33826" y="5380"/>
                  </a:lnTo>
                  <a:cubicBezTo>
                    <a:pt x="33387" y="5532"/>
                    <a:pt x="33343" y="5900"/>
                    <a:pt x="33187" y="6170"/>
                  </a:cubicBezTo>
                  <a:cubicBezTo>
                    <a:pt x="32787" y="6862"/>
                    <a:pt x="32275" y="7431"/>
                    <a:pt x="31518" y="7731"/>
                  </a:cubicBezTo>
                  <a:cubicBezTo>
                    <a:pt x="30615" y="8091"/>
                    <a:pt x="29851" y="8677"/>
                    <a:pt x="29054" y="9209"/>
                  </a:cubicBezTo>
                  <a:cubicBezTo>
                    <a:pt x="28496" y="9582"/>
                    <a:pt x="28009" y="10038"/>
                    <a:pt x="27607" y="10575"/>
                  </a:cubicBezTo>
                  <a:cubicBezTo>
                    <a:pt x="26780" y="11686"/>
                    <a:pt x="26953" y="12435"/>
                    <a:pt x="28156" y="13091"/>
                  </a:cubicBezTo>
                  <a:cubicBezTo>
                    <a:pt x="28751" y="13415"/>
                    <a:pt x="29406" y="13530"/>
                    <a:pt x="30047" y="13709"/>
                  </a:cubicBezTo>
                  <a:cubicBezTo>
                    <a:pt x="30123" y="13730"/>
                    <a:pt x="30190" y="13740"/>
                    <a:pt x="30249" y="13740"/>
                  </a:cubicBezTo>
                  <a:cubicBezTo>
                    <a:pt x="30506" y="13740"/>
                    <a:pt x="30603" y="13547"/>
                    <a:pt x="30578" y="13250"/>
                  </a:cubicBezTo>
                  <a:cubicBezTo>
                    <a:pt x="30463" y="11990"/>
                    <a:pt x="31127" y="11068"/>
                    <a:pt x="31879" y="10181"/>
                  </a:cubicBezTo>
                  <a:cubicBezTo>
                    <a:pt x="32458" y="9500"/>
                    <a:pt x="32960" y="8763"/>
                    <a:pt x="33268" y="7925"/>
                  </a:cubicBezTo>
                  <a:cubicBezTo>
                    <a:pt x="33562" y="7123"/>
                    <a:pt x="33939" y="6323"/>
                    <a:pt x="33826" y="5380"/>
                  </a:cubicBezTo>
                  <a:close/>
                  <a:moveTo>
                    <a:pt x="37047" y="7718"/>
                  </a:moveTo>
                  <a:lnTo>
                    <a:pt x="37047" y="7718"/>
                  </a:lnTo>
                  <a:cubicBezTo>
                    <a:pt x="37044" y="8740"/>
                    <a:pt x="37254" y="9709"/>
                    <a:pt x="37287" y="10706"/>
                  </a:cubicBezTo>
                  <a:cubicBezTo>
                    <a:pt x="37318" y="11729"/>
                    <a:pt x="36816" y="12660"/>
                    <a:pt x="36778" y="13809"/>
                  </a:cubicBezTo>
                  <a:cubicBezTo>
                    <a:pt x="37852" y="13021"/>
                    <a:pt x="38491" y="12165"/>
                    <a:pt x="38383" y="10935"/>
                  </a:cubicBezTo>
                  <a:cubicBezTo>
                    <a:pt x="38277" y="9738"/>
                    <a:pt x="37674" y="8724"/>
                    <a:pt x="37047" y="7718"/>
                  </a:cubicBezTo>
                  <a:close/>
                  <a:moveTo>
                    <a:pt x="15224" y="5186"/>
                  </a:moveTo>
                  <a:cubicBezTo>
                    <a:pt x="15461" y="7142"/>
                    <a:pt x="15094" y="8961"/>
                    <a:pt x="14315" y="10720"/>
                  </a:cubicBezTo>
                  <a:cubicBezTo>
                    <a:pt x="14137" y="11121"/>
                    <a:pt x="14026" y="11557"/>
                    <a:pt x="13912" y="11983"/>
                  </a:cubicBezTo>
                  <a:cubicBezTo>
                    <a:pt x="13775" y="12506"/>
                    <a:pt x="13901" y="13007"/>
                    <a:pt x="14099" y="13495"/>
                  </a:cubicBezTo>
                  <a:cubicBezTo>
                    <a:pt x="14195" y="13735"/>
                    <a:pt x="14338" y="13968"/>
                    <a:pt x="14592" y="13968"/>
                  </a:cubicBezTo>
                  <a:cubicBezTo>
                    <a:pt x="14609" y="13968"/>
                    <a:pt x="14627" y="13966"/>
                    <a:pt x="14646" y="13964"/>
                  </a:cubicBezTo>
                  <a:cubicBezTo>
                    <a:pt x="15504" y="13854"/>
                    <a:pt x="16381" y="13801"/>
                    <a:pt x="17252" y="13349"/>
                  </a:cubicBezTo>
                  <a:cubicBezTo>
                    <a:pt x="16263" y="12396"/>
                    <a:pt x="16240" y="11292"/>
                    <a:pt x="16477" y="10116"/>
                  </a:cubicBezTo>
                  <a:cubicBezTo>
                    <a:pt x="16563" y="9686"/>
                    <a:pt x="16579" y="9235"/>
                    <a:pt x="16572" y="8792"/>
                  </a:cubicBezTo>
                  <a:cubicBezTo>
                    <a:pt x="16551" y="7444"/>
                    <a:pt x="16305" y="6170"/>
                    <a:pt x="15224" y="5186"/>
                  </a:cubicBezTo>
                  <a:close/>
                  <a:moveTo>
                    <a:pt x="51858" y="5213"/>
                  </a:moveTo>
                  <a:cubicBezTo>
                    <a:pt x="51802" y="5213"/>
                    <a:pt x="51737" y="5236"/>
                    <a:pt x="51657" y="5292"/>
                  </a:cubicBezTo>
                  <a:cubicBezTo>
                    <a:pt x="52144" y="7034"/>
                    <a:pt x="51912" y="8733"/>
                    <a:pt x="51373" y="10419"/>
                  </a:cubicBezTo>
                  <a:cubicBezTo>
                    <a:pt x="51194" y="10982"/>
                    <a:pt x="51078" y="11564"/>
                    <a:pt x="50941" y="12139"/>
                  </a:cubicBezTo>
                  <a:cubicBezTo>
                    <a:pt x="50814" y="12685"/>
                    <a:pt x="51042" y="13156"/>
                    <a:pt x="51280" y="13622"/>
                  </a:cubicBezTo>
                  <a:cubicBezTo>
                    <a:pt x="51402" y="13862"/>
                    <a:pt x="51584" y="14040"/>
                    <a:pt x="51827" y="14040"/>
                  </a:cubicBezTo>
                  <a:cubicBezTo>
                    <a:pt x="51880" y="14040"/>
                    <a:pt x="51935" y="14032"/>
                    <a:pt x="51994" y="14014"/>
                  </a:cubicBezTo>
                  <a:cubicBezTo>
                    <a:pt x="52762" y="13779"/>
                    <a:pt x="53576" y="13695"/>
                    <a:pt x="54313" y="13326"/>
                  </a:cubicBezTo>
                  <a:cubicBezTo>
                    <a:pt x="53326" y="11746"/>
                    <a:pt x="53326" y="11746"/>
                    <a:pt x="53346" y="9686"/>
                  </a:cubicBezTo>
                  <a:cubicBezTo>
                    <a:pt x="53348" y="9391"/>
                    <a:pt x="53371" y="9093"/>
                    <a:pt x="53353" y="8798"/>
                  </a:cubicBezTo>
                  <a:cubicBezTo>
                    <a:pt x="53278" y="7589"/>
                    <a:pt x="52964" y="6461"/>
                    <a:pt x="52182" y="5509"/>
                  </a:cubicBezTo>
                  <a:cubicBezTo>
                    <a:pt x="52098" y="5410"/>
                    <a:pt x="52022" y="5213"/>
                    <a:pt x="51858" y="5213"/>
                  </a:cubicBezTo>
                  <a:close/>
                  <a:moveTo>
                    <a:pt x="70481" y="7684"/>
                  </a:moveTo>
                  <a:lnTo>
                    <a:pt x="70481" y="7684"/>
                  </a:lnTo>
                  <a:cubicBezTo>
                    <a:pt x="70510" y="8660"/>
                    <a:pt x="70273" y="9586"/>
                    <a:pt x="69954" y="10495"/>
                  </a:cubicBezTo>
                  <a:cubicBezTo>
                    <a:pt x="69746" y="11087"/>
                    <a:pt x="69549" y="11688"/>
                    <a:pt x="69556" y="12323"/>
                  </a:cubicBezTo>
                  <a:cubicBezTo>
                    <a:pt x="69564" y="13032"/>
                    <a:pt x="69648" y="13728"/>
                    <a:pt x="70424" y="14066"/>
                  </a:cubicBezTo>
                  <a:cubicBezTo>
                    <a:pt x="70950" y="13257"/>
                    <a:pt x="71595" y="12531"/>
                    <a:pt x="72037" y="11665"/>
                  </a:cubicBezTo>
                  <a:cubicBezTo>
                    <a:pt x="71810" y="10901"/>
                    <a:pt x="71915" y="10134"/>
                    <a:pt x="72011" y="9371"/>
                  </a:cubicBezTo>
                  <a:lnTo>
                    <a:pt x="72011" y="9368"/>
                  </a:lnTo>
                  <a:cubicBezTo>
                    <a:pt x="71578" y="8736"/>
                    <a:pt x="71141" y="8109"/>
                    <a:pt x="70481" y="7684"/>
                  </a:cubicBezTo>
                  <a:close/>
                  <a:moveTo>
                    <a:pt x="3338" y="8278"/>
                  </a:moveTo>
                  <a:cubicBezTo>
                    <a:pt x="3248" y="8278"/>
                    <a:pt x="3158" y="8435"/>
                    <a:pt x="3113" y="8555"/>
                  </a:cubicBezTo>
                  <a:cubicBezTo>
                    <a:pt x="3343" y="8818"/>
                    <a:pt x="3532" y="9083"/>
                    <a:pt x="3203" y="9403"/>
                  </a:cubicBezTo>
                  <a:cubicBezTo>
                    <a:pt x="3575" y="10997"/>
                    <a:pt x="3226" y="12478"/>
                    <a:pt x="2511" y="13904"/>
                  </a:cubicBezTo>
                  <a:cubicBezTo>
                    <a:pt x="2525" y="13973"/>
                    <a:pt x="2553" y="14036"/>
                    <a:pt x="2588" y="14095"/>
                  </a:cubicBezTo>
                  <a:lnTo>
                    <a:pt x="2590" y="14095"/>
                  </a:lnTo>
                  <a:cubicBezTo>
                    <a:pt x="3592" y="13743"/>
                    <a:pt x="4141" y="12972"/>
                    <a:pt x="4325" y="11990"/>
                  </a:cubicBezTo>
                  <a:cubicBezTo>
                    <a:pt x="4573" y="10684"/>
                    <a:pt x="3978" y="9529"/>
                    <a:pt x="3456" y="8390"/>
                  </a:cubicBezTo>
                  <a:cubicBezTo>
                    <a:pt x="3419" y="8310"/>
                    <a:pt x="3379" y="8278"/>
                    <a:pt x="3338" y="8278"/>
                  </a:cubicBezTo>
                  <a:close/>
                  <a:moveTo>
                    <a:pt x="34449" y="5672"/>
                  </a:moveTo>
                  <a:cubicBezTo>
                    <a:pt x="34444" y="5672"/>
                    <a:pt x="34439" y="5672"/>
                    <a:pt x="34434" y="5672"/>
                  </a:cubicBezTo>
                  <a:cubicBezTo>
                    <a:pt x="34205" y="7563"/>
                    <a:pt x="33379" y="9180"/>
                    <a:pt x="32169" y="10633"/>
                  </a:cubicBezTo>
                  <a:cubicBezTo>
                    <a:pt x="31841" y="11027"/>
                    <a:pt x="31591" y="11488"/>
                    <a:pt x="31327" y="11937"/>
                  </a:cubicBezTo>
                  <a:cubicBezTo>
                    <a:pt x="31069" y="12374"/>
                    <a:pt x="31081" y="12853"/>
                    <a:pt x="31162" y="13338"/>
                  </a:cubicBezTo>
                  <a:cubicBezTo>
                    <a:pt x="31218" y="13663"/>
                    <a:pt x="31366" y="13894"/>
                    <a:pt x="31710" y="13943"/>
                  </a:cubicBezTo>
                  <a:cubicBezTo>
                    <a:pt x="32237" y="14017"/>
                    <a:pt x="32764" y="14104"/>
                    <a:pt x="33347" y="14104"/>
                  </a:cubicBezTo>
                  <a:cubicBezTo>
                    <a:pt x="33646" y="14104"/>
                    <a:pt x="33959" y="14081"/>
                    <a:pt x="34295" y="14021"/>
                  </a:cubicBezTo>
                  <a:cubicBezTo>
                    <a:pt x="33491" y="12994"/>
                    <a:pt x="33856" y="12009"/>
                    <a:pt x="34209" y="11030"/>
                  </a:cubicBezTo>
                  <a:cubicBezTo>
                    <a:pt x="34372" y="10578"/>
                    <a:pt x="34592" y="10148"/>
                    <a:pt x="34749" y="9695"/>
                  </a:cubicBezTo>
                  <a:cubicBezTo>
                    <a:pt x="35149" y="8548"/>
                    <a:pt x="35197" y="7378"/>
                    <a:pt x="34885" y="6204"/>
                  </a:cubicBezTo>
                  <a:cubicBezTo>
                    <a:pt x="34830" y="5996"/>
                    <a:pt x="34845" y="5672"/>
                    <a:pt x="34449" y="5672"/>
                  </a:cubicBezTo>
                  <a:close/>
                  <a:moveTo>
                    <a:pt x="35472" y="5983"/>
                  </a:moveTo>
                  <a:lnTo>
                    <a:pt x="35472" y="5983"/>
                  </a:lnTo>
                  <a:cubicBezTo>
                    <a:pt x="35784" y="7810"/>
                    <a:pt x="35469" y="9520"/>
                    <a:pt x="34755" y="11184"/>
                  </a:cubicBezTo>
                  <a:cubicBezTo>
                    <a:pt x="34609" y="11521"/>
                    <a:pt x="34510" y="11883"/>
                    <a:pt x="34435" y="12241"/>
                  </a:cubicBezTo>
                  <a:cubicBezTo>
                    <a:pt x="34313" y="12817"/>
                    <a:pt x="34457" y="13342"/>
                    <a:pt x="34841" y="13789"/>
                  </a:cubicBezTo>
                  <a:cubicBezTo>
                    <a:pt x="35023" y="14002"/>
                    <a:pt x="35198" y="14109"/>
                    <a:pt x="35360" y="14109"/>
                  </a:cubicBezTo>
                  <a:cubicBezTo>
                    <a:pt x="35547" y="14109"/>
                    <a:pt x="35716" y="13967"/>
                    <a:pt x="35855" y="13680"/>
                  </a:cubicBezTo>
                  <a:cubicBezTo>
                    <a:pt x="36017" y="13349"/>
                    <a:pt x="36133" y="12998"/>
                    <a:pt x="36270" y="12655"/>
                  </a:cubicBezTo>
                  <a:cubicBezTo>
                    <a:pt x="37228" y="10284"/>
                    <a:pt x="36838" y="8072"/>
                    <a:pt x="35472" y="5983"/>
                  </a:cubicBezTo>
                  <a:close/>
                  <a:moveTo>
                    <a:pt x="14471" y="5163"/>
                  </a:moveTo>
                  <a:cubicBezTo>
                    <a:pt x="14215" y="5310"/>
                    <a:pt x="14166" y="5523"/>
                    <a:pt x="14143" y="5750"/>
                  </a:cubicBezTo>
                  <a:cubicBezTo>
                    <a:pt x="14030" y="6808"/>
                    <a:pt x="13485" y="7613"/>
                    <a:pt x="12678" y="8274"/>
                  </a:cubicBezTo>
                  <a:cubicBezTo>
                    <a:pt x="11839" y="8961"/>
                    <a:pt x="11187" y="9821"/>
                    <a:pt x="10556" y="10688"/>
                  </a:cubicBezTo>
                  <a:cubicBezTo>
                    <a:pt x="10208" y="11166"/>
                    <a:pt x="9933" y="11695"/>
                    <a:pt x="9796" y="12287"/>
                  </a:cubicBezTo>
                  <a:cubicBezTo>
                    <a:pt x="9612" y="13088"/>
                    <a:pt x="9880" y="13726"/>
                    <a:pt x="10635" y="13983"/>
                  </a:cubicBezTo>
                  <a:cubicBezTo>
                    <a:pt x="11195" y="14175"/>
                    <a:pt x="11775" y="14252"/>
                    <a:pt x="12361" y="14252"/>
                  </a:cubicBezTo>
                  <a:cubicBezTo>
                    <a:pt x="12664" y="14252"/>
                    <a:pt x="12968" y="14232"/>
                    <a:pt x="13273" y="14195"/>
                  </a:cubicBezTo>
                  <a:cubicBezTo>
                    <a:pt x="13532" y="14162"/>
                    <a:pt x="13683" y="14007"/>
                    <a:pt x="13570" y="13735"/>
                  </a:cubicBezTo>
                  <a:cubicBezTo>
                    <a:pt x="13041" y="12437"/>
                    <a:pt x="13504" y="11269"/>
                    <a:pt x="14027" y="10108"/>
                  </a:cubicBezTo>
                  <a:cubicBezTo>
                    <a:pt x="14380" y="9322"/>
                    <a:pt x="14610" y="8495"/>
                    <a:pt x="14685" y="7649"/>
                  </a:cubicBezTo>
                  <a:cubicBezTo>
                    <a:pt x="14757" y="6825"/>
                    <a:pt x="14911" y="5966"/>
                    <a:pt x="14471" y="5163"/>
                  </a:cubicBezTo>
                  <a:close/>
                  <a:moveTo>
                    <a:pt x="51049" y="5168"/>
                  </a:moveTo>
                  <a:cubicBezTo>
                    <a:pt x="50741" y="5429"/>
                    <a:pt x="50719" y="5615"/>
                    <a:pt x="50714" y="5797"/>
                  </a:cubicBezTo>
                  <a:cubicBezTo>
                    <a:pt x="50679" y="6895"/>
                    <a:pt x="50205" y="7767"/>
                    <a:pt x="49410" y="8518"/>
                  </a:cubicBezTo>
                  <a:cubicBezTo>
                    <a:pt x="48628" y="9258"/>
                    <a:pt x="48044" y="10167"/>
                    <a:pt x="47494" y="11086"/>
                  </a:cubicBezTo>
                  <a:cubicBezTo>
                    <a:pt x="47250" y="11493"/>
                    <a:pt x="47067" y="11951"/>
                    <a:pt x="46940" y="12410"/>
                  </a:cubicBezTo>
                  <a:cubicBezTo>
                    <a:pt x="46626" y="13544"/>
                    <a:pt x="47056" y="14186"/>
                    <a:pt x="48203" y="14409"/>
                  </a:cubicBezTo>
                  <a:cubicBezTo>
                    <a:pt x="48454" y="14457"/>
                    <a:pt x="48703" y="14476"/>
                    <a:pt x="48951" y="14476"/>
                  </a:cubicBezTo>
                  <a:cubicBezTo>
                    <a:pt x="49401" y="14476"/>
                    <a:pt x="49849" y="14415"/>
                    <a:pt x="50299" y="14361"/>
                  </a:cubicBezTo>
                  <a:cubicBezTo>
                    <a:pt x="50769" y="14308"/>
                    <a:pt x="50850" y="14076"/>
                    <a:pt x="50665" y="13682"/>
                  </a:cubicBezTo>
                  <a:cubicBezTo>
                    <a:pt x="50261" y="12822"/>
                    <a:pt x="50381" y="11953"/>
                    <a:pt x="50635" y="11084"/>
                  </a:cubicBezTo>
                  <a:cubicBezTo>
                    <a:pt x="50801" y="10515"/>
                    <a:pt x="51013" y="9960"/>
                    <a:pt x="51144" y="9385"/>
                  </a:cubicBezTo>
                  <a:cubicBezTo>
                    <a:pt x="51459" y="8003"/>
                    <a:pt x="51479" y="6626"/>
                    <a:pt x="51049" y="5168"/>
                  </a:cubicBezTo>
                  <a:close/>
                  <a:moveTo>
                    <a:pt x="69310" y="6295"/>
                  </a:moveTo>
                  <a:cubicBezTo>
                    <a:pt x="69121" y="7018"/>
                    <a:pt x="68868" y="7704"/>
                    <a:pt x="68285" y="8224"/>
                  </a:cubicBezTo>
                  <a:cubicBezTo>
                    <a:pt x="67505" y="8921"/>
                    <a:pt x="66954" y="9807"/>
                    <a:pt x="66362" y="10655"/>
                  </a:cubicBezTo>
                  <a:cubicBezTo>
                    <a:pt x="65981" y="11205"/>
                    <a:pt x="65687" y="11802"/>
                    <a:pt x="65534" y="12462"/>
                  </a:cubicBezTo>
                  <a:cubicBezTo>
                    <a:pt x="65277" y="13560"/>
                    <a:pt x="65664" y="14181"/>
                    <a:pt x="66752" y="14391"/>
                  </a:cubicBezTo>
                  <a:cubicBezTo>
                    <a:pt x="67052" y="14450"/>
                    <a:pt x="67349" y="14477"/>
                    <a:pt x="67650" y="14477"/>
                  </a:cubicBezTo>
                  <a:cubicBezTo>
                    <a:pt x="68238" y="14477"/>
                    <a:pt x="68840" y="14373"/>
                    <a:pt x="69501" y="14198"/>
                  </a:cubicBezTo>
                  <a:cubicBezTo>
                    <a:pt x="68838" y="13034"/>
                    <a:pt x="68896" y="11875"/>
                    <a:pt x="69336" y="10733"/>
                  </a:cubicBezTo>
                  <a:cubicBezTo>
                    <a:pt x="69782" y="9579"/>
                    <a:pt x="69981" y="8382"/>
                    <a:pt x="70045" y="7155"/>
                  </a:cubicBezTo>
                  <a:cubicBezTo>
                    <a:pt x="69846" y="6828"/>
                    <a:pt x="69635" y="6512"/>
                    <a:pt x="69310" y="6295"/>
                  </a:cubicBezTo>
                  <a:close/>
                  <a:moveTo>
                    <a:pt x="26833" y="13308"/>
                  </a:moveTo>
                  <a:cubicBezTo>
                    <a:pt x="26832" y="13308"/>
                    <a:pt x="26830" y="13308"/>
                    <a:pt x="26829" y="13308"/>
                  </a:cubicBezTo>
                  <a:cubicBezTo>
                    <a:pt x="26651" y="13309"/>
                    <a:pt x="26609" y="13485"/>
                    <a:pt x="26607" y="13630"/>
                  </a:cubicBezTo>
                  <a:cubicBezTo>
                    <a:pt x="26595" y="14036"/>
                    <a:pt x="26602" y="14439"/>
                    <a:pt x="26602" y="14843"/>
                  </a:cubicBezTo>
                  <a:cubicBezTo>
                    <a:pt x="26592" y="14846"/>
                    <a:pt x="26579" y="14846"/>
                    <a:pt x="26569" y="14846"/>
                  </a:cubicBezTo>
                  <a:cubicBezTo>
                    <a:pt x="26597" y="15322"/>
                    <a:pt x="26617" y="15801"/>
                    <a:pt x="26661" y="16275"/>
                  </a:cubicBezTo>
                  <a:cubicBezTo>
                    <a:pt x="26678" y="16449"/>
                    <a:pt x="26736" y="16645"/>
                    <a:pt x="26960" y="16645"/>
                  </a:cubicBezTo>
                  <a:cubicBezTo>
                    <a:pt x="26965" y="16645"/>
                    <a:pt x="26970" y="16645"/>
                    <a:pt x="26975" y="16645"/>
                  </a:cubicBezTo>
                  <a:cubicBezTo>
                    <a:pt x="27158" y="16638"/>
                    <a:pt x="27196" y="16466"/>
                    <a:pt x="27214" y="16324"/>
                  </a:cubicBezTo>
                  <a:cubicBezTo>
                    <a:pt x="27309" y="15596"/>
                    <a:pt x="27396" y="14867"/>
                    <a:pt x="27480" y="14136"/>
                  </a:cubicBezTo>
                  <a:cubicBezTo>
                    <a:pt x="27510" y="13871"/>
                    <a:pt x="27474" y="13610"/>
                    <a:pt x="27224" y="13449"/>
                  </a:cubicBezTo>
                  <a:cubicBezTo>
                    <a:pt x="27110" y="13374"/>
                    <a:pt x="26964" y="13308"/>
                    <a:pt x="26833" y="13308"/>
                  </a:cubicBezTo>
                  <a:close/>
                  <a:moveTo>
                    <a:pt x="1347" y="15706"/>
                  </a:moveTo>
                  <a:lnTo>
                    <a:pt x="1347" y="15706"/>
                  </a:lnTo>
                  <a:cubicBezTo>
                    <a:pt x="874" y="15759"/>
                    <a:pt x="288" y="15832"/>
                    <a:pt x="144" y="16274"/>
                  </a:cubicBezTo>
                  <a:cubicBezTo>
                    <a:pt x="1" y="16711"/>
                    <a:pt x="560" y="16955"/>
                    <a:pt x="880" y="17228"/>
                  </a:cubicBezTo>
                  <a:lnTo>
                    <a:pt x="881" y="17228"/>
                  </a:lnTo>
                  <a:cubicBezTo>
                    <a:pt x="1037" y="16721"/>
                    <a:pt x="1192" y="16212"/>
                    <a:pt x="1347" y="15706"/>
                  </a:cubicBezTo>
                  <a:close/>
                  <a:moveTo>
                    <a:pt x="28212" y="14003"/>
                  </a:moveTo>
                  <a:cubicBezTo>
                    <a:pt x="28174" y="14003"/>
                    <a:pt x="28133" y="14006"/>
                    <a:pt x="28090" y="14011"/>
                  </a:cubicBezTo>
                  <a:cubicBezTo>
                    <a:pt x="27838" y="14948"/>
                    <a:pt x="27917" y="15872"/>
                    <a:pt x="27771" y="16770"/>
                  </a:cubicBezTo>
                  <a:cubicBezTo>
                    <a:pt x="27725" y="17056"/>
                    <a:pt x="27878" y="17264"/>
                    <a:pt x="28165" y="17344"/>
                  </a:cubicBezTo>
                  <a:cubicBezTo>
                    <a:pt x="28217" y="17359"/>
                    <a:pt x="28263" y="17366"/>
                    <a:pt x="28304" y="17366"/>
                  </a:cubicBezTo>
                  <a:cubicBezTo>
                    <a:pt x="28554" y="17366"/>
                    <a:pt x="28604" y="17115"/>
                    <a:pt x="28667" y="16914"/>
                  </a:cubicBezTo>
                  <a:cubicBezTo>
                    <a:pt x="28874" y="16252"/>
                    <a:pt x="29065" y="15581"/>
                    <a:pt x="29254" y="14913"/>
                  </a:cubicBezTo>
                  <a:cubicBezTo>
                    <a:pt x="29346" y="14592"/>
                    <a:pt x="29286" y="14338"/>
                    <a:pt x="28917" y="14229"/>
                  </a:cubicBezTo>
                  <a:cubicBezTo>
                    <a:pt x="28705" y="14166"/>
                    <a:pt x="28521" y="14003"/>
                    <a:pt x="28212" y="14003"/>
                  </a:cubicBezTo>
                  <a:close/>
                  <a:moveTo>
                    <a:pt x="55816" y="13720"/>
                  </a:moveTo>
                  <a:cubicBezTo>
                    <a:pt x="55712" y="13720"/>
                    <a:pt x="55579" y="13757"/>
                    <a:pt x="55410" y="13825"/>
                  </a:cubicBezTo>
                  <a:cubicBezTo>
                    <a:pt x="55014" y="13983"/>
                    <a:pt x="54835" y="14241"/>
                    <a:pt x="54858" y="14669"/>
                  </a:cubicBezTo>
                  <a:cubicBezTo>
                    <a:pt x="54878" y="15035"/>
                    <a:pt x="54862" y="15405"/>
                    <a:pt x="54862" y="15772"/>
                  </a:cubicBezTo>
                  <a:lnTo>
                    <a:pt x="54890" y="15772"/>
                  </a:lnTo>
                  <a:cubicBezTo>
                    <a:pt x="54890" y="15993"/>
                    <a:pt x="54884" y="16212"/>
                    <a:pt x="54891" y="16433"/>
                  </a:cubicBezTo>
                  <a:cubicBezTo>
                    <a:pt x="54900" y="16691"/>
                    <a:pt x="54907" y="16949"/>
                    <a:pt x="54940" y="17204"/>
                  </a:cubicBezTo>
                  <a:cubicBezTo>
                    <a:pt x="54968" y="17443"/>
                    <a:pt x="55059" y="17579"/>
                    <a:pt x="55258" y="17579"/>
                  </a:cubicBezTo>
                  <a:cubicBezTo>
                    <a:pt x="55317" y="17579"/>
                    <a:pt x="55385" y="17567"/>
                    <a:pt x="55464" y="17542"/>
                  </a:cubicBezTo>
                  <a:cubicBezTo>
                    <a:pt x="56217" y="17304"/>
                    <a:pt x="56474" y="16990"/>
                    <a:pt x="56416" y="16175"/>
                  </a:cubicBezTo>
                  <a:cubicBezTo>
                    <a:pt x="56369" y="15517"/>
                    <a:pt x="56274" y="14862"/>
                    <a:pt x="56171" y="14209"/>
                  </a:cubicBezTo>
                  <a:cubicBezTo>
                    <a:pt x="56117" y="13864"/>
                    <a:pt x="56021" y="13720"/>
                    <a:pt x="55816" y="13720"/>
                  </a:cubicBezTo>
                  <a:close/>
                  <a:moveTo>
                    <a:pt x="67870" y="15187"/>
                  </a:moveTo>
                  <a:cubicBezTo>
                    <a:pt x="67774" y="15187"/>
                    <a:pt x="67672" y="15198"/>
                    <a:pt x="67567" y="15221"/>
                  </a:cubicBezTo>
                  <a:cubicBezTo>
                    <a:pt x="67098" y="15323"/>
                    <a:pt x="67261" y="15670"/>
                    <a:pt x="67329" y="15924"/>
                  </a:cubicBezTo>
                  <a:cubicBezTo>
                    <a:pt x="67492" y="16523"/>
                    <a:pt x="67532" y="17170"/>
                    <a:pt x="67958" y="17674"/>
                  </a:cubicBezTo>
                  <a:cubicBezTo>
                    <a:pt x="68216" y="17276"/>
                    <a:pt x="68474" y="16874"/>
                    <a:pt x="68731" y="16473"/>
                  </a:cubicBezTo>
                  <a:cubicBezTo>
                    <a:pt x="68696" y="16218"/>
                    <a:pt x="68688" y="15957"/>
                    <a:pt x="68626" y="15706"/>
                  </a:cubicBezTo>
                  <a:cubicBezTo>
                    <a:pt x="68542" y="15370"/>
                    <a:pt x="68254" y="15187"/>
                    <a:pt x="67870" y="15187"/>
                  </a:cubicBezTo>
                  <a:close/>
                  <a:moveTo>
                    <a:pt x="18585" y="13941"/>
                  </a:moveTo>
                  <a:cubicBezTo>
                    <a:pt x="18235" y="13941"/>
                    <a:pt x="17664" y="14266"/>
                    <a:pt x="17675" y="14556"/>
                  </a:cubicBezTo>
                  <a:cubicBezTo>
                    <a:pt x="17717" y="15617"/>
                    <a:pt x="17344" y="16671"/>
                    <a:pt x="17556" y="17820"/>
                  </a:cubicBezTo>
                  <a:cubicBezTo>
                    <a:pt x="19046" y="17408"/>
                    <a:pt x="19053" y="17408"/>
                    <a:pt x="19033" y="16079"/>
                  </a:cubicBezTo>
                  <a:cubicBezTo>
                    <a:pt x="19026" y="15524"/>
                    <a:pt x="18987" y="14969"/>
                    <a:pt x="18957" y="14417"/>
                  </a:cubicBezTo>
                  <a:cubicBezTo>
                    <a:pt x="18946" y="14234"/>
                    <a:pt x="18933" y="14039"/>
                    <a:pt x="18718" y="13961"/>
                  </a:cubicBezTo>
                  <a:cubicBezTo>
                    <a:pt x="18679" y="13948"/>
                    <a:pt x="18635" y="13941"/>
                    <a:pt x="18585" y="13941"/>
                  </a:cubicBezTo>
                  <a:close/>
                  <a:moveTo>
                    <a:pt x="9845" y="14619"/>
                  </a:moveTo>
                  <a:cubicBezTo>
                    <a:pt x="9820" y="14619"/>
                    <a:pt x="9796" y="14619"/>
                    <a:pt x="9771" y="14619"/>
                  </a:cubicBezTo>
                  <a:cubicBezTo>
                    <a:pt x="9841" y="15756"/>
                    <a:pt x="10295" y="16718"/>
                    <a:pt x="10642" y="17709"/>
                  </a:cubicBezTo>
                  <a:cubicBezTo>
                    <a:pt x="10681" y="17822"/>
                    <a:pt x="10776" y="17920"/>
                    <a:pt x="10908" y="17920"/>
                  </a:cubicBezTo>
                  <a:cubicBezTo>
                    <a:pt x="10933" y="17920"/>
                    <a:pt x="10959" y="17917"/>
                    <a:pt x="10986" y="17909"/>
                  </a:cubicBezTo>
                  <a:cubicBezTo>
                    <a:pt x="11167" y="17861"/>
                    <a:pt x="11181" y="17701"/>
                    <a:pt x="11160" y="17558"/>
                  </a:cubicBezTo>
                  <a:cubicBezTo>
                    <a:pt x="11037" y="16762"/>
                    <a:pt x="10923" y="15964"/>
                    <a:pt x="10764" y="15173"/>
                  </a:cubicBezTo>
                  <a:cubicBezTo>
                    <a:pt x="10670" y="14718"/>
                    <a:pt x="10320" y="14619"/>
                    <a:pt x="9845" y="14619"/>
                  </a:cubicBezTo>
                  <a:close/>
                  <a:moveTo>
                    <a:pt x="30245" y="14546"/>
                  </a:moveTo>
                  <a:cubicBezTo>
                    <a:pt x="29966" y="14546"/>
                    <a:pt x="29779" y="14697"/>
                    <a:pt x="29710" y="15008"/>
                  </a:cubicBezTo>
                  <a:cubicBezTo>
                    <a:pt x="29548" y="15732"/>
                    <a:pt x="29388" y="16454"/>
                    <a:pt x="29176" y="17409"/>
                  </a:cubicBezTo>
                  <a:cubicBezTo>
                    <a:pt x="29140" y="17717"/>
                    <a:pt x="29309" y="17914"/>
                    <a:pt x="29914" y="18096"/>
                  </a:cubicBezTo>
                  <a:cubicBezTo>
                    <a:pt x="30042" y="18135"/>
                    <a:pt x="30155" y="18156"/>
                    <a:pt x="30255" y="18156"/>
                  </a:cubicBezTo>
                  <a:cubicBezTo>
                    <a:pt x="30533" y="18156"/>
                    <a:pt x="30710" y="17994"/>
                    <a:pt x="30816" y="17613"/>
                  </a:cubicBezTo>
                  <a:cubicBezTo>
                    <a:pt x="31022" y="16864"/>
                    <a:pt x="31286" y="16133"/>
                    <a:pt x="31537" y="15399"/>
                  </a:cubicBezTo>
                  <a:cubicBezTo>
                    <a:pt x="31676" y="14989"/>
                    <a:pt x="31565" y="14768"/>
                    <a:pt x="31118" y="14714"/>
                  </a:cubicBezTo>
                  <a:cubicBezTo>
                    <a:pt x="30863" y="14684"/>
                    <a:pt x="30615" y="14588"/>
                    <a:pt x="30358" y="14553"/>
                  </a:cubicBezTo>
                  <a:cubicBezTo>
                    <a:pt x="30319" y="14548"/>
                    <a:pt x="30281" y="14546"/>
                    <a:pt x="30245" y="14546"/>
                  </a:cubicBezTo>
                  <a:close/>
                  <a:moveTo>
                    <a:pt x="11716" y="14957"/>
                  </a:moveTo>
                  <a:cubicBezTo>
                    <a:pt x="11540" y="14957"/>
                    <a:pt x="11377" y="15014"/>
                    <a:pt x="11391" y="15262"/>
                  </a:cubicBezTo>
                  <a:cubicBezTo>
                    <a:pt x="11442" y="16186"/>
                    <a:pt x="11619" y="17092"/>
                    <a:pt x="11898" y="17974"/>
                  </a:cubicBezTo>
                  <a:cubicBezTo>
                    <a:pt x="11957" y="18159"/>
                    <a:pt x="12115" y="18214"/>
                    <a:pt x="12285" y="18214"/>
                  </a:cubicBezTo>
                  <a:cubicBezTo>
                    <a:pt x="12344" y="18214"/>
                    <a:pt x="12405" y="18207"/>
                    <a:pt x="12463" y="18197"/>
                  </a:cubicBezTo>
                  <a:cubicBezTo>
                    <a:pt x="12695" y="18160"/>
                    <a:pt x="12718" y="17964"/>
                    <a:pt x="12724" y="17777"/>
                  </a:cubicBezTo>
                  <a:cubicBezTo>
                    <a:pt x="12731" y="17445"/>
                    <a:pt x="12725" y="17112"/>
                    <a:pt x="12725" y="16778"/>
                  </a:cubicBezTo>
                  <a:cubicBezTo>
                    <a:pt x="12722" y="16778"/>
                    <a:pt x="12717" y="16778"/>
                    <a:pt x="12714" y="16781"/>
                  </a:cubicBezTo>
                  <a:cubicBezTo>
                    <a:pt x="12714" y="16337"/>
                    <a:pt x="12737" y="15891"/>
                    <a:pt x="12708" y="15449"/>
                  </a:cubicBezTo>
                  <a:cubicBezTo>
                    <a:pt x="12672" y="14899"/>
                    <a:pt x="12209" y="15006"/>
                    <a:pt x="11865" y="14968"/>
                  </a:cubicBezTo>
                  <a:cubicBezTo>
                    <a:pt x="11817" y="14962"/>
                    <a:pt x="11766" y="14957"/>
                    <a:pt x="11716" y="14957"/>
                  </a:cubicBezTo>
                  <a:close/>
                  <a:moveTo>
                    <a:pt x="47352" y="15020"/>
                  </a:moveTo>
                  <a:cubicBezTo>
                    <a:pt x="47145" y="15020"/>
                    <a:pt x="47004" y="15120"/>
                    <a:pt x="47072" y="15379"/>
                  </a:cubicBezTo>
                  <a:cubicBezTo>
                    <a:pt x="47343" y="16401"/>
                    <a:pt x="47768" y="17355"/>
                    <a:pt x="48447" y="18229"/>
                  </a:cubicBezTo>
                  <a:cubicBezTo>
                    <a:pt x="48490" y="17228"/>
                    <a:pt x="48275" y="16288"/>
                    <a:pt x="47995" y="15363"/>
                  </a:cubicBezTo>
                  <a:cubicBezTo>
                    <a:pt x="47931" y="15151"/>
                    <a:pt x="47683" y="15061"/>
                    <a:pt x="47458" y="15028"/>
                  </a:cubicBezTo>
                  <a:cubicBezTo>
                    <a:pt x="47421" y="15023"/>
                    <a:pt x="47386" y="15020"/>
                    <a:pt x="47352" y="15020"/>
                  </a:cubicBezTo>
                  <a:close/>
                  <a:moveTo>
                    <a:pt x="53885" y="14332"/>
                  </a:moveTo>
                  <a:cubicBezTo>
                    <a:pt x="53267" y="14332"/>
                    <a:pt x="52653" y="14865"/>
                    <a:pt x="52679" y="15492"/>
                  </a:cubicBezTo>
                  <a:cubicBezTo>
                    <a:pt x="52706" y="16117"/>
                    <a:pt x="52785" y="16741"/>
                    <a:pt x="52844" y="17366"/>
                  </a:cubicBezTo>
                  <a:cubicBezTo>
                    <a:pt x="52905" y="18006"/>
                    <a:pt x="53028" y="18268"/>
                    <a:pt x="53375" y="18268"/>
                  </a:cubicBezTo>
                  <a:cubicBezTo>
                    <a:pt x="53537" y="18268"/>
                    <a:pt x="53748" y="18210"/>
                    <a:pt x="54025" y="18107"/>
                  </a:cubicBezTo>
                  <a:cubicBezTo>
                    <a:pt x="54365" y="17980"/>
                    <a:pt x="54471" y="17759"/>
                    <a:pt x="54471" y="17436"/>
                  </a:cubicBezTo>
                  <a:lnTo>
                    <a:pt x="54471" y="16218"/>
                  </a:lnTo>
                  <a:lnTo>
                    <a:pt x="54484" y="16218"/>
                  </a:lnTo>
                  <a:cubicBezTo>
                    <a:pt x="54484" y="15775"/>
                    <a:pt x="54495" y="15333"/>
                    <a:pt x="54478" y="14890"/>
                  </a:cubicBezTo>
                  <a:cubicBezTo>
                    <a:pt x="54470" y="14674"/>
                    <a:pt x="54447" y="14449"/>
                    <a:pt x="54171" y="14373"/>
                  </a:cubicBezTo>
                  <a:cubicBezTo>
                    <a:pt x="54077" y="14345"/>
                    <a:pt x="53981" y="14332"/>
                    <a:pt x="53885" y="14332"/>
                  </a:cubicBezTo>
                  <a:close/>
                  <a:moveTo>
                    <a:pt x="17177" y="14463"/>
                  </a:moveTo>
                  <a:lnTo>
                    <a:pt x="17177" y="14463"/>
                  </a:lnTo>
                  <a:cubicBezTo>
                    <a:pt x="16838" y="14485"/>
                    <a:pt x="16579" y="14482"/>
                    <a:pt x="16322" y="14522"/>
                  </a:cubicBezTo>
                  <a:cubicBezTo>
                    <a:pt x="15471" y="14657"/>
                    <a:pt x="15425" y="14705"/>
                    <a:pt x="15406" y="15596"/>
                  </a:cubicBezTo>
                  <a:cubicBezTo>
                    <a:pt x="15392" y="16298"/>
                    <a:pt x="15403" y="17002"/>
                    <a:pt x="15413" y="17707"/>
                  </a:cubicBezTo>
                  <a:cubicBezTo>
                    <a:pt x="15419" y="17998"/>
                    <a:pt x="15474" y="18296"/>
                    <a:pt x="15809" y="18296"/>
                  </a:cubicBezTo>
                  <a:cubicBezTo>
                    <a:pt x="15835" y="18296"/>
                    <a:pt x="15863" y="18295"/>
                    <a:pt x="15893" y="18291"/>
                  </a:cubicBezTo>
                  <a:cubicBezTo>
                    <a:pt x="16306" y="18239"/>
                    <a:pt x="16943" y="18355"/>
                    <a:pt x="16974" y="17777"/>
                  </a:cubicBezTo>
                  <a:cubicBezTo>
                    <a:pt x="17036" y="16715"/>
                    <a:pt x="17354" y="15666"/>
                    <a:pt x="17177" y="14463"/>
                  </a:cubicBezTo>
                  <a:close/>
                  <a:moveTo>
                    <a:pt x="66003" y="15027"/>
                  </a:moveTo>
                  <a:cubicBezTo>
                    <a:pt x="65941" y="15027"/>
                    <a:pt x="65880" y="15039"/>
                    <a:pt x="65822" y="15067"/>
                  </a:cubicBezTo>
                  <a:cubicBezTo>
                    <a:pt x="65610" y="15167"/>
                    <a:pt x="65674" y="15370"/>
                    <a:pt x="65724" y="15547"/>
                  </a:cubicBezTo>
                  <a:cubicBezTo>
                    <a:pt x="65964" y="16403"/>
                    <a:pt x="66331" y="17205"/>
                    <a:pt x="66717" y="17998"/>
                  </a:cubicBezTo>
                  <a:cubicBezTo>
                    <a:pt x="66847" y="18269"/>
                    <a:pt x="67098" y="18305"/>
                    <a:pt x="67354" y="18326"/>
                  </a:cubicBezTo>
                  <a:cubicBezTo>
                    <a:pt x="67144" y="17476"/>
                    <a:pt x="66927" y="16625"/>
                    <a:pt x="66727" y="15772"/>
                  </a:cubicBezTo>
                  <a:cubicBezTo>
                    <a:pt x="66666" y="15514"/>
                    <a:pt x="66598" y="15273"/>
                    <a:pt x="66348" y="15131"/>
                  </a:cubicBezTo>
                  <a:cubicBezTo>
                    <a:pt x="66239" y="15069"/>
                    <a:pt x="66119" y="15027"/>
                    <a:pt x="66003" y="15027"/>
                  </a:cubicBezTo>
                  <a:close/>
                  <a:moveTo>
                    <a:pt x="67354" y="18329"/>
                  </a:moveTo>
                  <a:cubicBezTo>
                    <a:pt x="67356" y="18332"/>
                    <a:pt x="67356" y="18337"/>
                    <a:pt x="67357" y="18344"/>
                  </a:cubicBezTo>
                  <a:lnTo>
                    <a:pt x="67369" y="18331"/>
                  </a:lnTo>
                  <a:cubicBezTo>
                    <a:pt x="67363" y="18331"/>
                    <a:pt x="67359" y="18329"/>
                    <a:pt x="67354" y="18329"/>
                  </a:cubicBezTo>
                  <a:close/>
                  <a:moveTo>
                    <a:pt x="34796" y="14937"/>
                  </a:moveTo>
                  <a:cubicBezTo>
                    <a:pt x="34557" y="14937"/>
                    <a:pt x="34344" y="15017"/>
                    <a:pt x="34268" y="15315"/>
                  </a:cubicBezTo>
                  <a:cubicBezTo>
                    <a:pt x="34002" y="16340"/>
                    <a:pt x="33416" y="17273"/>
                    <a:pt x="33337" y="18358"/>
                  </a:cubicBezTo>
                  <a:cubicBezTo>
                    <a:pt x="33665" y="18397"/>
                    <a:pt x="33923" y="18423"/>
                    <a:pt x="34131" y="18423"/>
                  </a:cubicBezTo>
                  <a:cubicBezTo>
                    <a:pt x="34802" y="18423"/>
                    <a:pt x="34949" y="18160"/>
                    <a:pt x="35189" y="17257"/>
                  </a:cubicBezTo>
                  <a:cubicBezTo>
                    <a:pt x="35323" y="16760"/>
                    <a:pt x="35424" y="16248"/>
                    <a:pt x="35503" y="15737"/>
                  </a:cubicBezTo>
                  <a:cubicBezTo>
                    <a:pt x="35543" y="15484"/>
                    <a:pt x="35784" y="15104"/>
                    <a:pt x="35318" y="15012"/>
                  </a:cubicBezTo>
                  <a:cubicBezTo>
                    <a:pt x="35159" y="14980"/>
                    <a:pt x="34970" y="14937"/>
                    <a:pt x="34796" y="14937"/>
                  </a:cubicBezTo>
                  <a:close/>
                  <a:moveTo>
                    <a:pt x="49434" y="15212"/>
                  </a:moveTo>
                  <a:cubicBezTo>
                    <a:pt x="49291" y="15212"/>
                    <a:pt x="49140" y="15236"/>
                    <a:pt x="49006" y="15243"/>
                  </a:cubicBezTo>
                  <a:cubicBezTo>
                    <a:pt x="48547" y="15269"/>
                    <a:pt x="48648" y="15634"/>
                    <a:pt x="48718" y="15911"/>
                  </a:cubicBezTo>
                  <a:cubicBezTo>
                    <a:pt x="48897" y="16626"/>
                    <a:pt x="49101" y="17333"/>
                    <a:pt x="49299" y="18043"/>
                  </a:cubicBezTo>
                  <a:cubicBezTo>
                    <a:pt x="49376" y="18323"/>
                    <a:pt x="49557" y="18449"/>
                    <a:pt x="49789" y="18449"/>
                  </a:cubicBezTo>
                  <a:cubicBezTo>
                    <a:pt x="49850" y="18449"/>
                    <a:pt x="49914" y="18441"/>
                    <a:pt x="49981" y="18424"/>
                  </a:cubicBezTo>
                  <a:cubicBezTo>
                    <a:pt x="50276" y="18351"/>
                    <a:pt x="50185" y="18078"/>
                    <a:pt x="50187" y="17871"/>
                  </a:cubicBezTo>
                  <a:cubicBezTo>
                    <a:pt x="50189" y="17723"/>
                    <a:pt x="50175" y="17577"/>
                    <a:pt x="50167" y="17429"/>
                  </a:cubicBezTo>
                  <a:cubicBezTo>
                    <a:pt x="50172" y="17429"/>
                    <a:pt x="50180" y="17428"/>
                    <a:pt x="50185" y="17428"/>
                  </a:cubicBezTo>
                  <a:cubicBezTo>
                    <a:pt x="50119" y="16841"/>
                    <a:pt x="50076" y="16252"/>
                    <a:pt x="49980" y="15672"/>
                  </a:cubicBezTo>
                  <a:cubicBezTo>
                    <a:pt x="49916" y="15288"/>
                    <a:pt x="49688" y="15212"/>
                    <a:pt x="49434" y="15212"/>
                  </a:cubicBezTo>
                  <a:close/>
                  <a:moveTo>
                    <a:pt x="14642" y="14865"/>
                  </a:moveTo>
                  <a:cubicBezTo>
                    <a:pt x="14547" y="14865"/>
                    <a:pt x="14427" y="14875"/>
                    <a:pt x="14275" y="14889"/>
                  </a:cubicBezTo>
                  <a:cubicBezTo>
                    <a:pt x="14129" y="14900"/>
                    <a:pt x="13981" y="14919"/>
                    <a:pt x="13833" y="14922"/>
                  </a:cubicBezTo>
                  <a:cubicBezTo>
                    <a:pt x="13367" y="14933"/>
                    <a:pt x="13171" y="15183"/>
                    <a:pt x="13188" y="15631"/>
                  </a:cubicBezTo>
                  <a:cubicBezTo>
                    <a:pt x="13213" y="16334"/>
                    <a:pt x="13207" y="17039"/>
                    <a:pt x="13269" y="17739"/>
                  </a:cubicBezTo>
                  <a:cubicBezTo>
                    <a:pt x="13314" y="18282"/>
                    <a:pt x="13656" y="18468"/>
                    <a:pt x="14304" y="18468"/>
                  </a:cubicBezTo>
                  <a:cubicBezTo>
                    <a:pt x="14867" y="18467"/>
                    <a:pt x="14989" y="18160"/>
                    <a:pt x="14963" y="17681"/>
                  </a:cubicBezTo>
                  <a:cubicBezTo>
                    <a:pt x="14944" y="17313"/>
                    <a:pt x="14960" y="16940"/>
                    <a:pt x="14960" y="16609"/>
                  </a:cubicBezTo>
                  <a:cubicBezTo>
                    <a:pt x="14976" y="16423"/>
                    <a:pt x="14993" y="16274"/>
                    <a:pt x="15002" y="16126"/>
                  </a:cubicBezTo>
                  <a:cubicBezTo>
                    <a:pt x="15012" y="15942"/>
                    <a:pt x="15026" y="15756"/>
                    <a:pt x="15022" y="15571"/>
                  </a:cubicBezTo>
                  <a:cubicBezTo>
                    <a:pt x="15006" y="14998"/>
                    <a:pt x="14990" y="14865"/>
                    <a:pt x="14642" y="14865"/>
                  </a:cubicBezTo>
                  <a:close/>
                  <a:moveTo>
                    <a:pt x="32662" y="14860"/>
                  </a:moveTo>
                  <a:cubicBezTo>
                    <a:pt x="32574" y="14860"/>
                    <a:pt x="32486" y="14862"/>
                    <a:pt x="32400" y="14863"/>
                  </a:cubicBezTo>
                  <a:cubicBezTo>
                    <a:pt x="32034" y="14867"/>
                    <a:pt x="31955" y="15194"/>
                    <a:pt x="31874" y="15481"/>
                  </a:cubicBezTo>
                  <a:cubicBezTo>
                    <a:pt x="31690" y="16117"/>
                    <a:pt x="31494" y="16750"/>
                    <a:pt x="31324" y="17390"/>
                  </a:cubicBezTo>
                  <a:cubicBezTo>
                    <a:pt x="31086" y="18291"/>
                    <a:pt x="31254" y="18499"/>
                    <a:pt x="32239" y="18516"/>
                  </a:cubicBezTo>
                  <a:cubicBezTo>
                    <a:pt x="32279" y="18522"/>
                    <a:pt x="32318" y="18525"/>
                    <a:pt x="32354" y="18525"/>
                  </a:cubicBezTo>
                  <a:cubicBezTo>
                    <a:pt x="32587" y="18525"/>
                    <a:pt x="32753" y="18397"/>
                    <a:pt x="32857" y="18097"/>
                  </a:cubicBezTo>
                  <a:cubicBezTo>
                    <a:pt x="33147" y="17266"/>
                    <a:pt x="33476" y="16449"/>
                    <a:pt x="33787" y="15624"/>
                  </a:cubicBezTo>
                  <a:cubicBezTo>
                    <a:pt x="33849" y="15456"/>
                    <a:pt x="33954" y="15230"/>
                    <a:pt x="33783" y="15118"/>
                  </a:cubicBezTo>
                  <a:cubicBezTo>
                    <a:pt x="33445" y="14890"/>
                    <a:pt x="33052" y="14860"/>
                    <a:pt x="32662" y="14860"/>
                  </a:cubicBezTo>
                  <a:close/>
                  <a:moveTo>
                    <a:pt x="51934" y="14891"/>
                  </a:moveTo>
                  <a:cubicBezTo>
                    <a:pt x="51877" y="14891"/>
                    <a:pt x="51814" y="14899"/>
                    <a:pt x="51744" y="14916"/>
                  </a:cubicBezTo>
                  <a:cubicBezTo>
                    <a:pt x="51529" y="14971"/>
                    <a:pt x="51303" y="14976"/>
                    <a:pt x="51082" y="15005"/>
                  </a:cubicBezTo>
                  <a:cubicBezTo>
                    <a:pt x="50633" y="15062"/>
                    <a:pt x="50384" y="15329"/>
                    <a:pt x="50480" y="15762"/>
                  </a:cubicBezTo>
                  <a:cubicBezTo>
                    <a:pt x="50636" y="16456"/>
                    <a:pt x="50628" y="17164"/>
                    <a:pt x="50742" y="17855"/>
                  </a:cubicBezTo>
                  <a:cubicBezTo>
                    <a:pt x="50827" y="18370"/>
                    <a:pt x="51079" y="18531"/>
                    <a:pt x="51620" y="18531"/>
                  </a:cubicBezTo>
                  <a:cubicBezTo>
                    <a:pt x="51681" y="18531"/>
                    <a:pt x="51744" y="18529"/>
                    <a:pt x="51812" y="18526"/>
                  </a:cubicBezTo>
                  <a:cubicBezTo>
                    <a:pt x="52397" y="18494"/>
                    <a:pt x="52448" y="18139"/>
                    <a:pt x="52414" y="17689"/>
                  </a:cubicBezTo>
                  <a:cubicBezTo>
                    <a:pt x="52392" y="17392"/>
                    <a:pt x="52382" y="17096"/>
                    <a:pt x="52368" y="16800"/>
                  </a:cubicBezTo>
                  <a:lnTo>
                    <a:pt x="52349" y="16800"/>
                  </a:lnTo>
                  <a:cubicBezTo>
                    <a:pt x="52349" y="16318"/>
                    <a:pt x="52369" y="15836"/>
                    <a:pt x="52342" y="15356"/>
                  </a:cubicBezTo>
                  <a:cubicBezTo>
                    <a:pt x="52326" y="15065"/>
                    <a:pt x="52196" y="14891"/>
                    <a:pt x="51934" y="14891"/>
                  </a:cubicBezTo>
                  <a:close/>
                  <a:moveTo>
                    <a:pt x="14030" y="3328"/>
                  </a:moveTo>
                  <a:cubicBezTo>
                    <a:pt x="14427" y="3328"/>
                    <a:pt x="14802" y="3434"/>
                    <a:pt x="15167" y="3595"/>
                  </a:cubicBezTo>
                  <a:cubicBezTo>
                    <a:pt x="17301" y="4536"/>
                    <a:pt x="19153" y="5811"/>
                    <a:pt x="20563" y="7731"/>
                  </a:cubicBezTo>
                  <a:cubicBezTo>
                    <a:pt x="21583" y="9123"/>
                    <a:pt x="21757" y="10577"/>
                    <a:pt x="20904" y="11976"/>
                  </a:cubicBezTo>
                  <a:cubicBezTo>
                    <a:pt x="20286" y="12994"/>
                    <a:pt x="20041" y="13976"/>
                    <a:pt x="20154" y="14843"/>
                  </a:cubicBezTo>
                  <a:cubicBezTo>
                    <a:pt x="20154" y="15405"/>
                    <a:pt x="20097" y="15715"/>
                    <a:pt x="20164" y="15996"/>
                  </a:cubicBezTo>
                  <a:cubicBezTo>
                    <a:pt x="20416" y="17049"/>
                    <a:pt x="19793" y="17545"/>
                    <a:pt x="18996" y="17978"/>
                  </a:cubicBezTo>
                  <a:cubicBezTo>
                    <a:pt x="17533" y="18771"/>
                    <a:pt x="15978" y="19005"/>
                    <a:pt x="14388" y="19005"/>
                  </a:cubicBezTo>
                  <a:cubicBezTo>
                    <a:pt x="13944" y="19005"/>
                    <a:pt x="13498" y="18987"/>
                    <a:pt x="13051" y="18957"/>
                  </a:cubicBezTo>
                  <a:cubicBezTo>
                    <a:pt x="12350" y="18911"/>
                    <a:pt x="11656" y="18764"/>
                    <a:pt x="10958" y="18695"/>
                  </a:cubicBezTo>
                  <a:cubicBezTo>
                    <a:pt x="10328" y="18632"/>
                    <a:pt x="9991" y="18319"/>
                    <a:pt x="9786" y="17710"/>
                  </a:cubicBezTo>
                  <a:cubicBezTo>
                    <a:pt x="9470" y="16760"/>
                    <a:pt x="9199" y="15799"/>
                    <a:pt x="9034" y="14811"/>
                  </a:cubicBezTo>
                  <a:cubicBezTo>
                    <a:pt x="8952" y="14317"/>
                    <a:pt x="8757" y="13925"/>
                    <a:pt x="8432" y="13538"/>
                  </a:cubicBezTo>
                  <a:cubicBezTo>
                    <a:pt x="7220" y="12096"/>
                    <a:pt x="7139" y="10984"/>
                    <a:pt x="8102" y="9377"/>
                  </a:cubicBezTo>
                  <a:cubicBezTo>
                    <a:pt x="8717" y="8352"/>
                    <a:pt x="9504" y="7496"/>
                    <a:pt x="10500" y="6793"/>
                  </a:cubicBezTo>
                  <a:cubicBezTo>
                    <a:pt x="11641" y="5988"/>
                    <a:pt x="12775" y="5123"/>
                    <a:pt x="13267" y="3717"/>
                  </a:cubicBezTo>
                  <a:cubicBezTo>
                    <a:pt x="13373" y="3414"/>
                    <a:pt x="13598" y="3353"/>
                    <a:pt x="13871" y="3334"/>
                  </a:cubicBezTo>
                  <a:cubicBezTo>
                    <a:pt x="13924" y="3330"/>
                    <a:pt x="13977" y="3328"/>
                    <a:pt x="14030" y="3328"/>
                  </a:cubicBezTo>
                  <a:close/>
                  <a:moveTo>
                    <a:pt x="33698" y="3399"/>
                  </a:moveTo>
                  <a:cubicBezTo>
                    <a:pt x="33916" y="3399"/>
                    <a:pt x="34157" y="3539"/>
                    <a:pt x="34526" y="3823"/>
                  </a:cubicBezTo>
                  <a:cubicBezTo>
                    <a:pt x="35963" y="4934"/>
                    <a:pt x="37317" y="6147"/>
                    <a:pt x="38161" y="7807"/>
                  </a:cubicBezTo>
                  <a:cubicBezTo>
                    <a:pt x="38446" y="8366"/>
                    <a:pt x="38699" y="8944"/>
                    <a:pt x="38930" y="9529"/>
                  </a:cubicBezTo>
                  <a:cubicBezTo>
                    <a:pt x="39595" y="11213"/>
                    <a:pt x="39282" y="12743"/>
                    <a:pt x="37899" y="13946"/>
                  </a:cubicBezTo>
                  <a:cubicBezTo>
                    <a:pt x="37272" y="14490"/>
                    <a:pt x="36917" y="15100"/>
                    <a:pt x="36740" y="15879"/>
                  </a:cubicBezTo>
                  <a:cubicBezTo>
                    <a:pt x="36607" y="16456"/>
                    <a:pt x="36335" y="17008"/>
                    <a:pt x="36269" y="17588"/>
                  </a:cubicBezTo>
                  <a:cubicBezTo>
                    <a:pt x="36179" y="18362"/>
                    <a:pt x="35693" y="18642"/>
                    <a:pt x="35059" y="18838"/>
                  </a:cubicBezTo>
                  <a:cubicBezTo>
                    <a:pt x="34354" y="19055"/>
                    <a:pt x="33648" y="19144"/>
                    <a:pt x="32943" y="19144"/>
                  </a:cubicBezTo>
                  <a:cubicBezTo>
                    <a:pt x="32149" y="19144"/>
                    <a:pt x="31355" y="19031"/>
                    <a:pt x="30562" y="18860"/>
                  </a:cubicBezTo>
                  <a:cubicBezTo>
                    <a:pt x="29140" y="18552"/>
                    <a:pt x="27839" y="17914"/>
                    <a:pt x="26516" y="17343"/>
                  </a:cubicBezTo>
                  <a:cubicBezTo>
                    <a:pt x="26106" y="17165"/>
                    <a:pt x="25885" y="16854"/>
                    <a:pt x="25893" y="16388"/>
                  </a:cubicBezTo>
                  <a:cubicBezTo>
                    <a:pt x="25904" y="15722"/>
                    <a:pt x="25896" y="15055"/>
                    <a:pt x="25896" y="14390"/>
                  </a:cubicBezTo>
                  <a:cubicBezTo>
                    <a:pt x="25969" y="13279"/>
                    <a:pt x="25977" y="12212"/>
                    <a:pt x="25465" y="11143"/>
                  </a:cubicBezTo>
                  <a:cubicBezTo>
                    <a:pt x="24974" y="10118"/>
                    <a:pt x="25286" y="9106"/>
                    <a:pt x="26014" y="8254"/>
                  </a:cubicBezTo>
                  <a:cubicBezTo>
                    <a:pt x="26896" y="7228"/>
                    <a:pt x="27925" y="6385"/>
                    <a:pt x="29244" y="5991"/>
                  </a:cubicBezTo>
                  <a:cubicBezTo>
                    <a:pt x="30289" y="5680"/>
                    <a:pt x="31204" y="5122"/>
                    <a:pt x="32132" y="4584"/>
                  </a:cubicBezTo>
                  <a:cubicBezTo>
                    <a:pt x="32384" y="4438"/>
                    <a:pt x="32619" y="4240"/>
                    <a:pt x="32817" y="4025"/>
                  </a:cubicBezTo>
                  <a:cubicBezTo>
                    <a:pt x="33202" y="3610"/>
                    <a:pt x="33432" y="3399"/>
                    <a:pt x="33698" y="3399"/>
                  </a:cubicBezTo>
                  <a:close/>
                  <a:moveTo>
                    <a:pt x="50481" y="3425"/>
                  </a:moveTo>
                  <a:cubicBezTo>
                    <a:pt x="50812" y="3425"/>
                    <a:pt x="51131" y="3505"/>
                    <a:pt x="51446" y="3612"/>
                  </a:cubicBezTo>
                  <a:cubicBezTo>
                    <a:pt x="53652" y="4365"/>
                    <a:pt x="55635" y="5440"/>
                    <a:pt x="57173" y="7266"/>
                  </a:cubicBezTo>
                  <a:cubicBezTo>
                    <a:pt x="58366" y="8676"/>
                    <a:pt x="58689" y="10258"/>
                    <a:pt x="57793" y="11873"/>
                  </a:cubicBezTo>
                  <a:cubicBezTo>
                    <a:pt x="57385" y="12604"/>
                    <a:pt x="57274" y="13305"/>
                    <a:pt x="57370" y="14095"/>
                  </a:cubicBezTo>
                  <a:cubicBezTo>
                    <a:pt x="57436" y="14647"/>
                    <a:pt x="57405" y="15216"/>
                    <a:pt x="57529" y="15750"/>
                  </a:cubicBezTo>
                  <a:cubicBezTo>
                    <a:pt x="57747" y="16691"/>
                    <a:pt x="57242" y="17194"/>
                    <a:pt x="56557" y="17648"/>
                  </a:cubicBezTo>
                  <a:cubicBezTo>
                    <a:pt x="55322" y="18467"/>
                    <a:pt x="53942" y="18864"/>
                    <a:pt x="52491" y="19007"/>
                  </a:cubicBezTo>
                  <a:cubicBezTo>
                    <a:pt x="52021" y="19053"/>
                    <a:pt x="51550" y="19147"/>
                    <a:pt x="51063" y="19147"/>
                  </a:cubicBezTo>
                  <a:cubicBezTo>
                    <a:pt x="50867" y="19147"/>
                    <a:pt x="50668" y="19132"/>
                    <a:pt x="50466" y="19092"/>
                  </a:cubicBezTo>
                  <a:cubicBezTo>
                    <a:pt x="49797" y="19060"/>
                    <a:pt x="49095" y="19012"/>
                    <a:pt x="48391" y="18996"/>
                  </a:cubicBezTo>
                  <a:cubicBezTo>
                    <a:pt x="47888" y="18983"/>
                    <a:pt x="47567" y="18764"/>
                    <a:pt x="47363" y="18304"/>
                  </a:cubicBezTo>
                  <a:cubicBezTo>
                    <a:pt x="46972" y="17422"/>
                    <a:pt x="46593" y="16537"/>
                    <a:pt x="46383" y="15593"/>
                  </a:cubicBezTo>
                  <a:cubicBezTo>
                    <a:pt x="46234" y="14923"/>
                    <a:pt x="45956" y="14361"/>
                    <a:pt x="45438" y="13882"/>
                  </a:cubicBezTo>
                  <a:cubicBezTo>
                    <a:pt x="44386" y="12913"/>
                    <a:pt x="44214" y="11715"/>
                    <a:pt x="44738" y="10426"/>
                  </a:cubicBezTo>
                  <a:cubicBezTo>
                    <a:pt x="45203" y="9282"/>
                    <a:pt x="45862" y="8261"/>
                    <a:pt x="46820" y="7453"/>
                  </a:cubicBezTo>
                  <a:cubicBezTo>
                    <a:pt x="48036" y="6425"/>
                    <a:pt x="49267" y="5409"/>
                    <a:pt x="49732" y="3783"/>
                  </a:cubicBezTo>
                  <a:cubicBezTo>
                    <a:pt x="49803" y="3531"/>
                    <a:pt x="50014" y="3468"/>
                    <a:pt x="50246" y="3439"/>
                  </a:cubicBezTo>
                  <a:cubicBezTo>
                    <a:pt x="50325" y="3429"/>
                    <a:pt x="50403" y="3425"/>
                    <a:pt x="50481" y="3425"/>
                  </a:cubicBezTo>
                  <a:close/>
                  <a:moveTo>
                    <a:pt x="63052" y="0"/>
                  </a:moveTo>
                  <a:cubicBezTo>
                    <a:pt x="63028" y="0"/>
                    <a:pt x="63004" y="0"/>
                    <a:pt x="62979" y="1"/>
                  </a:cubicBezTo>
                  <a:cubicBezTo>
                    <a:pt x="61083" y="47"/>
                    <a:pt x="59184" y="81"/>
                    <a:pt x="57285" y="81"/>
                  </a:cubicBezTo>
                  <a:cubicBezTo>
                    <a:pt x="57107" y="81"/>
                    <a:pt x="56929" y="81"/>
                    <a:pt x="56750" y="80"/>
                  </a:cubicBezTo>
                  <a:cubicBezTo>
                    <a:pt x="55389" y="75"/>
                    <a:pt x="54028" y="72"/>
                    <a:pt x="52667" y="72"/>
                  </a:cubicBezTo>
                  <a:cubicBezTo>
                    <a:pt x="40715" y="72"/>
                    <a:pt x="28763" y="257"/>
                    <a:pt x="16810" y="257"/>
                  </a:cubicBezTo>
                  <a:cubicBezTo>
                    <a:pt x="14774" y="257"/>
                    <a:pt x="12737" y="252"/>
                    <a:pt x="10701" y="239"/>
                  </a:cubicBezTo>
                  <a:cubicBezTo>
                    <a:pt x="10329" y="237"/>
                    <a:pt x="9958" y="236"/>
                    <a:pt x="9586" y="236"/>
                  </a:cubicBezTo>
                  <a:cubicBezTo>
                    <a:pt x="6992" y="236"/>
                    <a:pt x="4397" y="287"/>
                    <a:pt x="1804" y="311"/>
                  </a:cubicBezTo>
                  <a:cubicBezTo>
                    <a:pt x="1794" y="311"/>
                    <a:pt x="1783" y="311"/>
                    <a:pt x="1773" y="311"/>
                  </a:cubicBezTo>
                  <a:cubicBezTo>
                    <a:pt x="1703" y="311"/>
                    <a:pt x="1633" y="309"/>
                    <a:pt x="1563" y="309"/>
                  </a:cubicBezTo>
                  <a:cubicBezTo>
                    <a:pt x="1457" y="309"/>
                    <a:pt x="1351" y="313"/>
                    <a:pt x="1248" y="331"/>
                  </a:cubicBezTo>
                  <a:cubicBezTo>
                    <a:pt x="786" y="411"/>
                    <a:pt x="675" y="625"/>
                    <a:pt x="947" y="1008"/>
                  </a:cubicBezTo>
                  <a:cubicBezTo>
                    <a:pt x="1334" y="1549"/>
                    <a:pt x="1768" y="2055"/>
                    <a:pt x="2187" y="2574"/>
                  </a:cubicBezTo>
                  <a:cubicBezTo>
                    <a:pt x="2867" y="3414"/>
                    <a:pt x="2862" y="3407"/>
                    <a:pt x="2094" y="4116"/>
                  </a:cubicBezTo>
                  <a:cubicBezTo>
                    <a:pt x="1906" y="4288"/>
                    <a:pt x="1761" y="4505"/>
                    <a:pt x="1596" y="4703"/>
                  </a:cubicBezTo>
                  <a:cubicBezTo>
                    <a:pt x="3153" y="6075"/>
                    <a:pt x="4267" y="7730"/>
                    <a:pt x="4924" y="9714"/>
                  </a:cubicBezTo>
                  <a:cubicBezTo>
                    <a:pt x="5648" y="11910"/>
                    <a:pt x="5163" y="13444"/>
                    <a:pt x="3225" y="14791"/>
                  </a:cubicBezTo>
                  <a:cubicBezTo>
                    <a:pt x="3066" y="14935"/>
                    <a:pt x="2908" y="15078"/>
                    <a:pt x="2748" y="15221"/>
                  </a:cubicBezTo>
                  <a:cubicBezTo>
                    <a:pt x="2547" y="16279"/>
                    <a:pt x="2058" y="17243"/>
                    <a:pt x="1750" y="18266"/>
                  </a:cubicBezTo>
                  <a:lnTo>
                    <a:pt x="1748" y="18266"/>
                  </a:lnTo>
                  <a:cubicBezTo>
                    <a:pt x="2682" y="19233"/>
                    <a:pt x="2762" y="19000"/>
                    <a:pt x="1733" y="20031"/>
                  </a:cubicBezTo>
                  <a:cubicBezTo>
                    <a:pt x="1367" y="20397"/>
                    <a:pt x="954" y="20718"/>
                    <a:pt x="590" y="21085"/>
                  </a:cubicBezTo>
                  <a:cubicBezTo>
                    <a:pt x="401" y="21277"/>
                    <a:pt x="84" y="21422"/>
                    <a:pt x="179" y="21837"/>
                  </a:cubicBezTo>
                  <a:cubicBezTo>
                    <a:pt x="460" y="21909"/>
                    <a:pt x="746" y="21924"/>
                    <a:pt x="1032" y="21924"/>
                  </a:cubicBezTo>
                  <a:cubicBezTo>
                    <a:pt x="1257" y="21924"/>
                    <a:pt x="1482" y="21915"/>
                    <a:pt x="1705" y="21915"/>
                  </a:cubicBezTo>
                  <a:cubicBezTo>
                    <a:pt x="12036" y="21916"/>
                    <a:pt x="22366" y="21917"/>
                    <a:pt x="32697" y="21917"/>
                  </a:cubicBezTo>
                  <a:cubicBezTo>
                    <a:pt x="43028" y="21917"/>
                    <a:pt x="53358" y="21916"/>
                    <a:pt x="63689" y="21916"/>
                  </a:cubicBezTo>
                  <a:cubicBezTo>
                    <a:pt x="63895" y="21916"/>
                    <a:pt x="64100" y="21910"/>
                    <a:pt x="64306" y="21910"/>
                  </a:cubicBezTo>
                  <a:cubicBezTo>
                    <a:pt x="64397" y="21910"/>
                    <a:pt x="64489" y="21911"/>
                    <a:pt x="64580" y="21915"/>
                  </a:cubicBezTo>
                  <a:cubicBezTo>
                    <a:pt x="64599" y="21915"/>
                    <a:pt x="64617" y="21916"/>
                    <a:pt x="64635" y="21916"/>
                  </a:cubicBezTo>
                  <a:cubicBezTo>
                    <a:pt x="64932" y="21916"/>
                    <a:pt x="65165" y="21814"/>
                    <a:pt x="65329" y="21543"/>
                  </a:cubicBezTo>
                  <a:cubicBezTo>
                    <a:pt x="65846" y="20690"/>
                    <a:pt x="66539" y="19951"/>
                    <a:pt x="66934" y="19019"/>
                  </a:cubicBezTo>
                  <a:cubicBezTo>
                    <a:pt x="66451" y="18974"/>
                    <a:pt x="66120" y="18748"/>
                    <a:pt x="65950" y="18268"/>
                  </a:cubicBezTo>
                  <a:cubicBezTo>
                    <a:pt x="65739" y="17679"/>
                    <a:pt x="65419" y="17121"/>
                    <a:pt x="65263" y="16520"/>
                  </a:cubicBezTo>
                  <a:cubicBezTo>
                    <a:pt x="64963" y="15366"/>
                    <a:pt x="64568" y="14312"/>
                    <a:pt x="63677" y="13437"/>
                  </a:cubicBezTo>
                  <a:cubicBezTo>
                    <a:pt x="62968" y="12738"/>
                    <a:pt x="62943" y="11771"/>
                    <a:pt x="63219" y="10835"/>
                  </a:cubicBezTo>
                  <a:cubicBezTo>
                    <a:pt x="63557" y="9682"/>
                    <a:pt x="64119" y="8617"/>
                    <a:pt x="65034" y="7847"/>
                  </a:cubicBezTo>
                  <a:cubicBezTo>
                    <a:pt x="66114" y="6940"/>
                    <a:pt x="67035" y="5893"/>
                    <a:pt x="67992" y="4872"/>
                  </a:cubicBezTo>
                  <a:cubicBezTo>
                    <a:pt x="67763" y="4633"/>
                    <a:pt x="67660" y="4312"/>
                    <a:pt x="67429" y="4061"/>
                  </a:cubicBezTo>
                  <a:cubicBezTo>
                    <a:pt x="66401" y="2947"/>
                    <a:pt x="65385" y="1817"/>
                    <a:pt x="64410" y="655"/>
                  </a:cubicBezTo>
                  <a:cubicBezTo>
                    <a:pt x="64030" y="201"/>
                    <a:pt x="63626" y="0"/>
                    <a:pt x="6305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38"/>
            <p:cNvSpPr/>
            <p:nvPr/>
          </p:nvSpPr>
          <p:spPr>
            <a:xfrm>
              <a:off x="3560586" y="5438629"/>
              <a:ext cx="2258613" cy="490516"/>
            </a:xfrm>
            <a:custGeom>
              <a:rect b="b" l="l" r="r" t="t"/>
              <a:pathLst>
                <a:path extrusionOk="0" h="15818" w="72835">
                  <a:moveTo>
                    <a:pt x="32606" y="1529"/>
                  </a:moveTo>
                  <a:lnTo>
                    <a:pt x="32606" y="1529"/>
                  </a:lnTo>
                  <a:cubicBezTo>
                    <a:pt x="32597" y="2535"/>
                    <a:pt x="32017" y="3406"/>
                    <a:pt x="31061" y="3869"/>
                  </a:cubicBezTo>
                  <a:cubicBezTo>
                    <a:pt x="30127" y="4320"/>
                    <a:pt x="29240" y="4844"/>
                    <a:pt x="28404" y="5453"/>
                  </a:cubicBezTo>
                  <a:cubicBezTo>
                    <a:pt x="27438" y="6155"/>
                    <a:pt x="26634" y="6997"/>
                    <a:pt x="26165" y="8303"/>
                  </a:cubicBezTo>
                  <a:cubicBezTo>
                    <a:pt x="25397" y="6879"/>
                    <a:pt x="25438" y="6158"/>
                    <a:pt x="26361" y="5241"/>
                  </a:cubicBezTo>
                  <a:cubicBezTo>
                    <a:pt x="27200" y="4408"/>
                    <a:pt x="28119" y="3685"/>
                    <a:pt x="29310" y="3361"/>
                  </a:cubicBezTo>
                  <a:cubicBezTo>
                    <a:pt x="30530" y="3027"/>
                    <a:pt x="31577" y="2328"/>
                    <a:pt x="32606" y="1529"/>
                  </a:cubicBezTo>
                  <a:close/>
                  <a:moveTo>
                    <a:pt x="71677" y="6041"/>
                  </a:moveTo>
                  <a:cubicBezTo>
                    <a:pt x="71578" y="6808"/>
                    <a:pt x="71473" y="7572"/>
                    <a:pt x="71701" y="8336"/>
                  </a:cubicBezTo>
                  <a:cubicBezTo>
                    <a:pt x="72835" y="7053"/>
                    <a:pt x="72835" y="7053"/>
                    <a:pt x="71677" y="6041"/>
                  </a:cubicBezTo>
                  <a:close/>
                  <a:moveTo>
                    <a:pt x="54574" y="3073"/>
                  </a:moveTo>
                  <a:lnTo>
                    <a:pt x="54574" y="3073"/>
                  </a:lnTo>
                  <a:cubicBezTo>
                    <a:pt x="55471" y="3758"/>
                    <a:pt x="56366" y="4465"/>
                    <a:pt x="56868" y="5504"/>
                  </a:cubicBezTo>
                  <a:cubicBezTo>
                    <a:pt x="57423" y="6653"/>
                    <a:pt x="57070" y="7698"/>
                    <a:pt x="56317" y="8902"/>
                  </a:cubicBezTo>
                  <a:cubicBezTo>
                    <a:pt x="56010" y="7748"/>
                    <a:pt x="56181" y="6739"/>
                    <a:pt x="55801" y="5823"/>
                  </a:cubicBezTo>
                  <a:cubicBezTo>
                    <a:pt x="55420" y="4908"/>
                    <a:pt x="54973" y="4028"/>
                    <a:pt x="54574" y="3073"/>
                  </a:cubicBezTo>
                  <a:close/>
                  <a:moveTo>
                    <a:pt x="17972" y="3297"/>
                  </a:moveTo>
                  <a:lnTo>
                    <a:pt x="17972" y="3297"/>
                  </a:lnTo>
                  <a:cubicBezTo>
                    <a:pt x="18815" y="3955"/>
                    <a:pt x="19496" y="4723"/>
                    <a:pt x="19963" y="5636"/>
                  </a:cubicBezTo>
                  <a:cubicBezTo>
                    <a:pt x="20527" y="6737"/>
                    <a:pt x="20259" y="7940"/>
                    <a:pt x="19228" y="9061"/>
                  </a:cubicBezTo>
                  <a:cubicBezTo>
                    <a:pt x="19031" y="8019"/>
                    <a:pt x="19246" y="7024"/>
                    <a:pt x="18961" y="6078"/>
                  </a:cubicBezTo>
                  <a:cubicBezTo>
                    <a:pt x="18679" y="5135"/>
                    <a:pt x="18207" y="4267"/>
                    <a:pt x="17972" y="3297"/>
                  </a:cubicBezTo>
                  <a:close/>
                  <a:moveTo>
                    <a:pt x="52435" y="1771"/>
                  </a:moveTo>
                  <a:lnTo>
                    <a:pt x="52435" y="1771"/>
                  </a:lnTo>
                  <a:cubicBezTo>
                    <a:pt x="54365" y="3318"/>
                    <a:pt x="55509" y="5231"/>
                    <a:pt x="55480" y="7751"/>
                  </a:cubicBezTo>
                  <a:cubicBezTo>
                    <a:pt x="55474" y="8159"/>
                    <a:pt x="55479" y="8568"/>
                    <a:pt x="55437" y="8974"/>
                  </a:cubicBezTo>
                  <a:cubicBezTo>
                    <a:pt x="55394" y="9390"/>
                    <a:pt x="55230" y="9603"/>
                    <a:pt x="54973" y="9603"/>
                  </a:cubicBezTo>
                  <a:cubicBezTo>
                    <a:pt x="54828" y="9603"/>
                    <a:pt x="54654" y="9536"/>
                    <a:pt x="54455" y="9399"/>
                  </a:cubicBezTo>
                  <a:cubicBezTo>
                    <a:pt x="53900" y="9020"/>
                    <a:pt x="53618" y="8492"/>
                    <a:pt x="53596" y="7805"/>
                  </a:cubicBezTo>
                  <a:cubicBezTo>
                    <a:pt x="53572" y="6991"/>
                    <a:pt x="53581" y="6180"/>
                    <a:pt x="53513" y="5364"/>
                  </a:cubicBezTo>
                  <a:cubicBezTo>
                    <a:pt x="53417" y="4227"/>
                    <a:pt x="53087" y="3191"/>
                    <a:pt x="52498" y="2227"/>
                  </a:cubicBezTo>
                  <a:cubicBezTo>
                    <a:pt x="52427" y="2110"/>
                    <a:pt x="52285" y="2008"/>
                    <a:pt x="52435" y="1771"/>
                  </a:cubicBezTo>
                  <a:close/>
                  <a:moveTo>
                    <a:pt x="13207" y="1691"/>
                  </a:moveTo>
                  <a:cubicBezTo>
                    <a:pt x="13339" y="2700"/>
                    <a:pt x="13094" y="3579"/>
                    <a:pt x="12305" y="4257"/>
                  </a:cubicBezTo>
                  <a:cubicBezTo>
                    <a:pt x="11518" y="4932"/>
                    <a:pt x="10823" y="5694"/>
                    <a:pt x="10183" y="6509"/>
                  </a:cubicBezTo>
                  <a:cubicBezTo>
                    <a:pt x="9448" y="7448"/>
                    <a:pt x="8923" y="8480"/>
                    <a:pt x="8811" y="9721"/>
                  </a:cubicBezTo>
                  <a:cubicBezTo>
                    <a:pt x="7825" y="8933"/>
                    <a:pt x="7581" y="8210"/>
                    <a:pt x="7991" y="7209"/>
                  </a:cubicBezTo>
                  <a:cubicBezTo>
                    <a:pt x="8436" y="6128"/>
                    <a:pt x="9121" y="5168"/>
                    <a:pt x="10072" y="4525"/>
                  </a:cubicBezTo>
                  <a:cubicBezTo>
                    <a:pt x="11251" y="3728"/>
                    <a:pt x="12252" y="2786"/>
                    <a:pt x="13207" y="1691"/>
                  </a:cubicBezTo>
                  <a:close/>
                  <a:moveTo>
                    <a:pt x="15944" y="2038"/>
                  </a:moveTo>
                  <a:lnTo>
                    <a:pt x="15944" y="2038"/>
                  </a:lnTo>
                  <a:cubicBezTo>
                    <a:pt x="17420" y="3010"/>
                    <a:pt x="17979" y="4511"/>
                    <a:pt x="18441" y="6084"/>
                  </a:cubicBezTo>
                  <a:cubicBezTo>
                    <a:pt x="18756" y="7160"/>
                    <a:pt x="18492" y="8220"/>
                    <a:pt x="18383" y="9278"/>
                  </a:cubicBezTo>
                  <a:cubicBezTo>
                    <a:pt x="18345" y="9644"/>
                    <a:pt x="18169" y="9833"/>
                    <a:pt x="17922" y="9833"/>
                  </a:cubicBezTo>
                  <a:cubicBezTo>
                    <a:pt x="17778" y="9833"/>
                    <a:pt x="17611" y="9769"/>
                    <a:pt x="17433" y="9640"/>
                  </a:cubicBezTo>
                  <a:cubicBezTo>
                    <a:pt x="16964" y="9298"/>
                    <a:pt x="16645" y="8850"/>
                    <a:pt x="16637" y="8243"/>
                  </a:cubicBezTo>
                  <a:cubicBezTo>
                    <a:pt x="16632" y="7834"/>
                    <a:pt x="16629" y="7425"/>
                    <a:pt x="16659" y="7018"/>
                  </a:cubicBezTo>
                  <a:cubicBezTo>
                    <a:pt x="16792" y="5311"/>
                    <a:pt x="16739" y="3629"/>
                    <a:pt x="15944" y="2038"/>
                  </a:cubicBezTo>
                  <a:close/>
                  <a:moveTo>
                    <a:pt x="49717" y="1886"/>
                  </a:moveTo>
                  <a:lnTo>
                    <a:pt x="49717" y="1886"/>
                  </a:lnTo>
                  <a:cubicBezTo>
                    <a:pt x="49926" y="2920"/>
                    <a:pt x="49701" y="3810"/>
                    <a:pt x="48972" y="4542"/>
                  </a:cubicBezTo>
                  <a:cubicBezTo>
                    <a:pt x="48397" y="5119"/>
                    <a:pt x="47884" y="5744"/>
                    <a:pt x="47402" y="6402"/>
                  </a:cubicBezTo>
                  <a:cubicBezTo>
                    <a:pt x="46583" y="7519"/>
                    <a:pt x="45981" y="8710"/>
                    <a:pt x="45980" y="10163"/>
                  </a:cubicBezTo>
                  <a:cubicBezTo>
                    <a:pt x="44963" y="9574"/>
                    <a:pt x="44634" y="8866"/>
                    <a:pt x="44916" y="7863"/>
                  </a:cubicBezTo>
                  <a:cubicBezTo>
                    <a:pt x="45224" y="6772"/>
                    <a:pt x="45802" y="5793"/>
                    <a:pt x="46648" y="5073"/>
                  </a:cubicBezTo>
                  <a:cubicBezTo>
                    <a:pt x="47772" y="4114"/>
                    <a:pt x="48825" y="3110"/>
                    <a:pt x="49717" y="1886"/>
                  </a:cubicBezTo>
                  <a:close/>
                  <a:moveTo>
                    <a:pt x="33489" y="2052"/>
                  </a:moveTo>
                  <a:lnTo>
                    <a:pt x="33489" y="2052"/>
                  </a:lnTo>
                  <a:cubicBezTo>
                    <a:pt x="33602" y="2996"/>
                    <a:pt x="33225" y="3797"/>
                    <a:pt x="32931" y="4597"/>
                  </a:cubicBezTo>
                  <a:cubicBezTo>
                    <a:pt x="32623" y="5434"/>
                    <a:pt x="32121" y="6172"/>
                    <a:pt x="31544" y="6853"/>
                  </a:cubicBezTo>
                  <a:cubicBezTo>
                    <a:pt x="30791" y="7741"/>
                    <a:pt x="30126" y="8664"/>
                    <a:pt x="30241" y="9923"/>
                  </a:cubicBezTo>
                  <a:cubicBezTo>
                    <a:pt x="30266" y="10218"/>
                    <a:pt x="30169" y="10413"/>
                    <a:pt x="29911" y="10413"/>
                  </a:cubicBezTo>
                  <a:cubicBezTo>
                    <a:pt x="29853" y="10413"/>
                    <a:pt x="29786" y="10403"/>
                    <a:pt x="29710" y="10381"/>
                  </a:cubicBezTo>
                  <a:cubicBezTo>
                    <a:pt x="29072" y="10202"/>
                    <a:pt x="28414" y="10088"/>
                    <a:pt x="27819" y="9764"/>
                  </a:cubicBezTo>
                  <a:cubicBezTo>
                    <a:pt x="26615" y="9106"/>
                    <a:pt x="26442" y="8359"/>
                    <a:pt x="27272" y="7248"/>
                  </a:cubicBezTo>
                  <a:cubicBezTo>
                    <a:pt x="27673" y="6710"/>
                    <a:pt x="28160" y="6253"/>
                    <a:pt x="28717" y="5883"/>
                  </a:cubicBezTo>
                  <a:cubicBezTo>
                    <a:pt x="29515" y="5352"/>
                    <a:pt x="30278" y="4765"/>
                    <a:pt x="31181" y="4403"/>
                  </a:cubicBezTo>
                  <a:cubicBezTo>
                    <a:pt x="31938" y="4102"/>
                    <a:pt x="32450" y="3533"/>
                    <a:pt x="32850" y="2842"/>
                  </a:cubicBezTo>
                  <a:cubicBezTo>
                    <a:pt x="33006" y="2573"/>
                    <a:pt x="33050" y="2204"/>
                    <a:pt x="33489" y="2052"/>
                  </a:cubicBezTo>
                  <a:close/>
                  <a:moveTo>
                    <a:pt x="36709" y="4389"/>
                  </a:moveTo>
                  <a:lnTo>
                    <a:pt x="36709" y="4389"/>
                  </a:lnTo>
                  <a:cubicBezTo>
                    <a:pt x="37338" y="5395"/>
                    <a:pt x="37942" y="6408"/>
                    <a:pt x="38046" y="7606"/>
                  </a:cubicBezTo>
                  <a:cubicBezTo>
                    <a:pt x="38154" y="8836"/>
                    <a:pt x="37515" y="9692"/>
                    <a:pt x="36439" y="10480"/>
                  </a:cubicBezTo>
                  <a:cubicBezTo>
                    <a:pt x="36478" y="9331"/>
                    <a:pt x="36980" y="8400"/>
                    <a:pt x="36948" y="7377"/>
                  </a:cubicBezTo>
                  <a:cubicBezTo>
                    <a:pt x="36915" y="6379"/>
                    <a:pt x="36706" y="5411"/>
                    <a:pt x="36709" y="4389"/>
                  </a:cubicBezTo>
                  <a:close/>
                  <a:moveTo>
                    <a:pt x="2865" y="6074"/>
                  </a:moveTo>
                  <a:cubicBezTo>
                    <a:pt x="2722" y="6221"/>
                    <a:pt x="2578" y="6367"/>
                    <a:pt x="2432" y="6515"/>
                  </a:cubicBezTo>
                  <a:cubicBezTo>
                    <a:pt x="2428" y="7728"/>
                    <a:pt x="2554" y="8979"/>
                    <a:pt x="1528" y="9923"/>
                  </a:cubicBezTo>
                  <a:cubicBezTo>
                    <a:pt x="1687" y="10198"/>
                    <a:pt x="1916" y="10399"/>
                    <a:pt x="2173" y="10575"/>
                  </a:cubicBezTo>
                  <a:cubicBezTo>
                    <a:pt x="2888" y="9149"/>
                    <a:pt x="3235" y="7668"/>
                    <a:pt x="2865" y="6074"/>
                  </a:cubicBezTo>
                  <a:close/>
                  <a:moveTo>
                    <a:pt x="14886" y="1857"/>
                  </a:moveTo>
                  <a:lnTo>
                    <a:pt x="14886" y="1857"/>
                  </a:lnTo>
                  <a:cubicBezTo>
                    <a:pt x="15968" y="2841"/>
                    <a:pt x="16213" y="4115"/>
                    <a:pt x="16233" y="5463"/>
                  </a:cubicBezTo>
                  <a:cubicBezTo>
                    <a:pt x="16240" y="5904"/>
                    <a:pt x="16223" y="6356"/>
                    <a:pt x="16137" y="6787"/>
                  </a:cubicBezTo>
                  <a:cubicBezTo>
                    <a:pt x="15903" y="7962"/>
                    <a:pt x="15925" y="9067"/>
                    <a:pt x="16915" y="10020"/>
                  </a:cubicBezTo>
                  <a:cubicBezTo>
                    <a:pt x="16044" y="10473"/>
                    <a:pt x="15167" y="10525"/>
                    <a:pt x="14308" y="10635"/>
                  </a:cubicBezTo>
                  <a:cubicBezTo>
                    <a:pt x="14288" y="10638"/>
                    <a:pt x="14270" y="10639"/>
                    <a:pt x="14251" y="10639"/>
                  </a:cubicBezTo>
                  <a:cubicBezTo>
                    <a:pt x="13999" y="10639"/>
                    <a:pt x="13856" y="10406"/>
                    <a:pt x="13760" y="10166"/>
                  </a:cubicBezTo>
                  <a:cubicBezTo>
                    <a:pt x="13562" y="9679"/>
                    <a:pt x="13435" y="9177"/>
                    <a:pt x="13574" y="8654"/>
                  </a:cubicBezTo>
                  <a:cubicBezTo>
                    <a:pt x="13686" y="8228"/>
                    <a:pt x="13799" y="7792"/>
                    <a:pt x="13977" y="7391"/>
                  </a:cubicBezTo>
                  <a:cubicBezTo>
                    <a:pt x="14757" y="5632"/>
                    <a:pt x="15122" y="3813"/>
                    <a:pt x="14886" y="1857"/>
                  </a:cubicBezTo>
                  <a:close/>
                  <a:moveTo>
                    <a:pt x="51520" y="1885"/>
                  </a:moveTo>
                  <a:cubicBezTo>
                    <a:pt x="51684" y="1885"/>
                    <a:pt x="51759" y="2082"/>
                    <a:pt x="51842" y="2181"/>
                  </a:cubicBezTo>
                  <a:cubicBezTo>
                    <a:pt x="52627" y="3133"/>
                    <a:pt x="52938" y="4263"/>
                    <a:pt x="53014" y="5470"/>
                  </a:cubicBezTo>
                  <a:cubicBezTo>
                    <a:pt x="53032" y="5765"/>
                    <a:pt x="53009" y="6063"/>
                    <a:pt x="53007" y="6359"/>
                  </a:cubicBezTo>
                  <a:cubicBezTo>
                    <a:pt x="52989" y="8417"/>
                    <a:pt x="52989" y="8417"/>
                    <a:pt x="53976" y="9997"/>
                  </a:cubicBezTo>
                  <a:cubicBezTo>
                    <a:pt x="53239" y="10366"/>
                    <a:pt x="52425" y="10450"/>
                    <a:pt x="51654" y="10687"/>
                  </a:cubicBezTo>
                  <a:cubicBezTo>
                    <a:pt x="51596" y="10705"/>
                    <a:pt x="51541" y="10713"/>
                    <a:pt x="51488" y="10713"/>
                  </a:cubicBezTo>
                  <a:cubicBezTo>
                    <a:pt x="51246" y="10713"/>
                    <a:pt x="51065" y="10534"/>
                    <a:pt x="50941" y="10294"/>
                  </a:cubicBezTo>
                  <a:cubicBezTo>
                    <a:pt x="50703" y="9828"/>
                    <a:pt x="50474" y="9359"/>
                    <a:pt x="50603" y="8812"/>
                  </a:cubicBezTo>
                  <a:cubicBezTo>
                    <a:pt x="50736" y="8237"/>
                    <a:pt x="50855" y="7655"/>
                    <a:pt x="51035" y="7091"/>
                  </a:cubicBezTo>
                  <a:cubicBezTo>
                    <a:pt x="51574" y="5404"/>
                    <a:pt x="51806" y="3707"/>
                    <a:pt x="51317" y="1965"/>
                  </a:cubicBezTo>
                  <a:cubicBezTo>
                    <a:pt x="51397" y="1908"/>
                    <a:pt x="51464" y="1885"/>
                    <a:pt x="51520" y="1885"/>
                  </a:cubicBezTo>
                  <a:close/>
                  <a:moveTo>
                    <a:pt x="34112" y="2343"/>
                  </a:moveTo>
                  <a:cubicBezTo>
                    <a:pt x="34508" y="2343"/>
                    <a:pt x="34493" y="2667"/>
                    <a:pt x="34548" y="2871"/>
                  </a:cubicBezTo>
                  <a:cubicBezTo>
                    <a:pt x="34858" y="4045"/>
                    <a:pt x="34812" y="5215"/>
                    <a:pt x="34412" y="6362"/>
                  </a:cubicBezTo>
                  <a:cubicBezTo>
                    <a:pt x="34255" y="6816"/>
                    <a:pt x="34035" y="7246"/>
                    <a:pt x="33873" y="7698"/>
                  </a:cubicBezTo>
                  <a:cubicBezTo>
                    <a:pt x="33519" y="8678"/>
                    <a:pt x="33154" y="9662"/>
                    <a:pt x="33959" y="10688"/>
                  </a:cubicBezTo>
                  <a:cubicBezTo>
                    <a:pt x="33622" y="10749"/>
                    <a:pt x="33307" y="10772"/>
                    <a:pt x="33007" y="10772"/>
                  </a:cubicBezTo>
                  <a:cubicBezTo>
                    <a:pt x="32425" y="10772"/>
                    <a:pt x="31899" y="10684"/>
                    <a:pt x="31373" y="10609"/>
                  </a:cubicBezTo>
                  <a:cubicBezTo>
                    <a:pt x="31029" y="10561"/>
                    <a:pt x="30881" y="10330"/>
                    <a:pt x="30827" y="10006"/>
                  </a:cubicBezTo>
                  <a:cubicBezTo>
                    <a:pt x="30745" y="9520"/>
                    <a:pt x="30734" y="9041"/>
                    <a:pt x="30992" y="8604"/>
                  </a:cubicBezTo>
                  <a:cubicBezTo>
                    <a:pt x="31254" y="8159"/>
                    <a:pt x="31504" y="7698"/>
                    <a:pt x="31832" y="7304"/>
                  </a:cubicBezTo>
                  <a:cubicBezTo>
                    <a:pt x="33042" y="5851"/>
                    <a:pt x="33868" y="4234"/>
                    <a:pt x="34097" y="2343"/>
                  </a:cubicBezTo>
                  <a:cubicBezTo>
                    <a:pt x="34102" y="2343"/>
                    <a:pt x="34107" y="2343"/>
                    <a:pt x="34112" y="2343"/>
                  </a:cubicBezTo>
                  <a:close/>
                  <a:moveTo>
                    <a:pt x="35130" y="2653"/>
                  </a:moveTo>
                  <a:cubicBezTo>
                    <a:pt x="36501" y="4743"/>
                    <a:pt x="36891" y="6955"/>
                    <a:pt x="35930" y="9325"/>
                  </a:cubicBezTo>
                  <a:cubicBezTo>
                    <a:pt x="35791" y="9667"/>
                    <a:pt x="35675" y="10020"/>
                    <a:pt x="35515" y="10350"/>
                  </a:cubicBezTo>
                  <a:cubicBezTo>
                    <a:pt x="35375" y="10635"/>
                    <a:pt x="35206" y="10778"/>
                    <a:pt x="35019" y="10778"/>
                  </a:cubicBezTo>
                  <a:cubicBezTo>
                    <a:pt x="34858" y="10778"/>
                    <a:pt x="34682" y="10671"/>
                    <a:pt x="34500" y="10459"/>
                  </a:cubicBezTo>
                  <a:cubicBezTo>
                    <a:pt x="34117" y="10012"/>
                    <a:pt x="33975" y="9485"/>
                    <a:pt x="34095" y="8911"/>
                  </a:cubicBezTo>
                  <a:cubicBezTo>
                    <a:pt x="34170" y="8551"/>
                    <a:pt x="34269" y="8191"/>
                    <a:pt x="34414" y="7854"/>
                  </a:cubicBezTo>
                  <a:cubicBezTo>
                    <a:pt x="35129" y="6191"/>
                    <a:pt x="35444" y="4481"/>
                    <a:pt x="35130" y="2653"/>
                  </a:cubicBezTo>
                  <a:close/>
                  <a:moveTo>
                    <a:pt x="14134" y="1833"/>
                  </a:moveTo>
                  <a:cubicBezTo>
                    <a:pt x="14574" y="2634"/>
                    <a:pt x="14420" y="3493"/>
                    <a:pt x="14348" y="4317"/>
                  </a:cubicBezTo>
                  <a:cubicBezTo>
                    <a:pt x="14273" y="5165"/>
                    <a:pt x="14043" y="5992"/>
                    <a:pt x="13690" y="6776"/>
                  </a:cubicBezTo>
                  <a:cubicBezTo>
                    <a:pt x="13167" y="7937"/>
                    <a:pt x="12702" y="9106"/>
                    <a:pt x="13233" y="10403"/>
                  </a:cubicBezTo>
                  <a:cubicBezTo>
                    <a:pt x="13346" y="10678"/>
                    <a:pt x="13195" y="10833"/>
                    <a:pt x="12936" y="10866"/>
                  </a:cubicBezTo>
                  <a:cubicBezTo>
                    <a:pt x="12631" y="10903"/>
                    <a:pt x="12327" y="10923"/>
                    <a:pt x="12024" y="10923"/>
                  </a:cubicBezTo>
                  <a:cubicBezTo>
                    <a:pt x="11438" y="10923"/>
                    <a:pt x="10858" y="10845"/>
                    <a:pt x="10298" y="10652"/>
                  </a:cubicBezTo>
                  <a:cubicBezTo>
                    <a:pt x="9543" y="10397"/>
                    <a:pt x="9273" y="9759"/>
                    <a:pt x="9459" y="8955"/>
                  </a:cubicBezTo>
                  <a:cubicBezTo>
                    <a:pt x="9597" y="8364"/>
                    <a:pt x="9871" y="7834"/>
                    <a:pt x="10219" y="7357"/>
                  </a:cubicBezTo>
                  <a:cubicBezTo>
                    <a:pt x="10850" y="6488"/>
                    <a:pt x="11502" y="5629"/>
                    <a:pt x="12341" y="4944"/>
                  </a:cubicBezTo>
                  <a:cubicBezTo>
                    <a:pt x="13147" y="4282"/>
                    <a:pt x="13693" y="3477"/>
                    <a:pt x="13806" y="2418"/>
                  </a:cubicBezTo>
                  <a:cubicBezTo>
                    <a:pt x="13829" y="2193"/>
                    <a:pt x="13878" y="1979"/>
                    <a:pt x="14134" y="1833"/>
                  </a:cubicBezTo>
                  <a:close/>
                  <a:moveTo>
                    <a:pt x="50712" y="1839"/>
                  </a:moveTo>
                  <a:cubicBezTo>
                    <a:pt x="51142" y="3297"/>
                    <a:pt x="51122" y="4674"/>
                    <a:pt x="50807" y="6056"/>
                  </a:cubicBezTo>
                  <a:cubicBezTo>
                    <a:pt x="50673" y="6631"/>
                    <a:pt x="50464" y="7187"/>
                    <a:pt x="50298" y="7755"/>
                  </a:cubicBezTo>
                  <a:cubicBezTo>
                    <a:pt x="50044" y="8622"/>
                    <a:pt x="49921" y="9493"/>
                    <a:pt x="50328" y="10353"/>
                  </a:cubicBezTo>
                  <a:cubicBezTo>
                    <a:pt x="50513" y="10746"/>
                    <a:pt x="50432" y="10976"/>
                    <a:pt x="49962" y="11032"/>
                  </a:cubicBezTo>
                  <a:cubicBezTo>
                    <a:pt x="49513" y="11086"/>
                    <a:pt x="49065" y="11147"/>
                    <a:pt x="48614" y="11147"/>
                  </a:cubicBezTo>
                  <a:cubicBezTo>
                    <a:pt x="48366" y="11147"/>
                    <a:pt x="48117" y="11128"/>
                    <a:pt x="47866" y="11080"/>
                  </a:cubicBezTo>
                  <a:cubicBezTo>
                    <a:pt x="46719" y="10857"/>
                    <a:pt x="46289" y="10215"/>
                    <a:pt x="46602" y="9081"/>
                  </a:cubicBezTo>
                  <a:cubicBezTo>
                    <a:pt x="46728" y="8622"/>
                    <a:pt x="46913" y="8164"/>
                    <a:pt x="47157" y="7757"/>
                  </a:cubicBezTo>
                  <a:cubicBezTo>
                    <a:pt x="47706" y="6838"/>
                    <a:pt x="48292" y="5929"/>
                    <a:pt x="49073" y="5189"/>
                  </a:cubicBezTo>
                  <a:cubicBezTo>
                    <a:pt x="49868" y="4438"/>
                    <a:pt x="50342" y="3569"/>
                    <a:pt x="50377" y="2468"/>
                  </a:cubicBezTo>
                  <a:cubicBezTo>
                    <a:pt x="50382" y="2286"/>
                    <a:pt x="50404" y="2100"/>
                    <a:pt x="50712" y="1839"/>
                  </a:cubicBezTo>
                  <a:close/>
                  <a:moveTo>
                    <a:pt x="1259" y="1371"/>
                  </a:moveTo>
                  <a:cubicBezTo>
                    <a:pt x="948" y="1629"/>
                    <a:pt x="640" y="1890"/>
                    <a:pt x="329" y="2146"/>
                  </a:cubicBezTo>
                  <a:cubicBezTo>
                    <a:pt x="1" y="2415"/>
                    <a:pt x="5" y="2710"/>
                    <a:pt x="289" y="2991"/>
                  </a:cubicBezTo>
                  <a:cubicBezTo>
                    <a:pt x="654" y="3351"/>
                    <a:pt x="1046" y="3685"/>
                    <a:pt x="1426" y="4031"/>
                  </a:cubicBezTo>
                  <a:cubicBezTo>
                    <a:pt x="1510" y="3682"/>
                    <a:pt x="1255" y="3325"/>
                    <a:pt x="1464" y="2794"/>
                  </a:cubicBezTo>
                  <a:lnTo>
                    <a:pt x="1464" y="2794"/>
                  </a:lnTo>
                  <a:cubicBezTo>
                    <a:pt x="1741" y="3477"/>
                    <a:pt x="2370" y="3864"/>
                    <a:pt x="1992" y="4593"/>
                  </a:cubicBezTo>
                  <a:cubicBezTo>
                    <a:pt x="2253" y="4803"/>
                    <a:pt x="2515" y="5017"/>
                    <a:pt x="2775" y="5228"/>
                  </a:cubicBezTo>
                  <a:cubicBezTo>
                    <a:pt x="2819" y="5107"/>
                    <a:pt x="2909" y="4951"/>
                    <a:pt x="2999" y="4951"/>
                  </a:cubicBezTo>
                  <a:cubicBezTo>
                    <a:pt x="3040" y="4951"/>
                    <a:pt x="3080" y="4982"/>
                    <a:pt x="3117" y="5063"/>
                  </a:cubicBezTo>
                  <a:cubicBezTo>
                    <a:pt x="3639" y="6201"/>
                    <a:pt x="4234" y="7357"/>
                    <a:pt x="3986" y="8664"/>
                  </a:cubicBezTo>
                  <a:cubicBezTo>
                    <a:pt x="3801" y="9646"/>
                    <a:pt x="3254" y="10416"/>
                    <a:pt x="2251" y="10767"/>
                  </a:cubicBezTo>
                  <a:cubicBezTo>
                    <a:pt x="2389" y="11067"/>
                    <a:pt x="2618" y="11282"/>
                    <a:pt x="2888" y="11462"/>
                  </a:cubicBezTo>
                  <a:cubicBezTo>
                    <a:pt x="4826" y="10116"/>
                    <a:pt x="5311" y="8581"/>
                    <a:pt x="4587" y="6385"/>
                  </a:cubicBezTo>
                  <a:cubicBezTo>
                    <a:pt x="3933" y="4399"/>
                    <a:pt x="2816" y="2745"/>
                    <a:pt x="1259" y="1371"/>
                  </a:cubicBezTo>
                  <a:close/>
                  <a:moveTo>
                    <a:pt x="26500" y="9983"/>
                  </a:moveTo>
                  <a:cubicBezTo>
                    <a:pt x="26630" y="9983"/>
                    <a:pt x="26774" y="10050"/>
                    <a:pt x="26887" y="10123"/>
                  </a:cubicBezTo>
                  <a:cubicBezTo>
                    <a:pt x="27137" y="10281"/>
                    <a:pt x="27173" y="10542"/>
                    <a:pt x="27143" y="10810"/>
                  </a:cubicBezTo>
                  <a:cubicBezTo>
                    <a:pt x="27059" y="11540"/>
                    <a:pt x="26972" y="12269"/>
                    <a:pt x="26877" y="12998"/>
                  </a:cubicBezTo>
                  <a:cubicBezTo>
                    <a:pt x="26859" y="13140"/>
                    <a:pt x="26821" y="13312"/>
                    <a:pt x="26638" y="13319"/>
                  </a:cubicBezTo>
                  <a:cubicBezTo>
                    <a:pt x="26633" y="13319"/>
                    <a:pt x="26628" y="13319"/>
                    <a:pt x="26623" y="13319"/>
                  </a:cubicBezTo>
                  <a:cubicBezTo>
                    <a:pt x="26399" y="13319"/>
                    <a:pt x="26341" y="13123"/>
                    <a:pt x="26325" y="12950"/>
                  </a:cubicBezTo>
                  <a:cubicBezTo>
                    <a:pt x="26280" y="12474"/>
                    <a:pt x="26261" y="11997"/>
                    <a:pt x="26232" y="11520"/>
                  </a:cubicBezTo>
                  <a:cubicBezTo>
                    <a:pt x="26242" y="11518"/>
                    <a:pt x="26254" y="11518"/>
                    <a:pt x="26265" y="11518"/>
                  </a:cubicBezTo>
                  <a:cubicBezTo>
                    <a:pt x="26265" y="11113"/>
                    <a:pt x="26261" y="10710"/>
                    <a:pt x="26270" y="10305"/>
                  </a:cubicBezTo>
                  <a:cubicBezTo>
                    <a:pt x="26272" y="10159"/>
                    <a:pt x="26314" y="9984"/>
                    <a:pt x="26492" y="9983"/>
                  </a:cubicBezTo>
                  <a:cubicBezTo>
                    <a:pt x="26494" y="9983"/>
                    <a:pt x="26497" y="9983"/>
                    <a:pt x="26500" y="9983"/>
                  </a:cubicBezTo>
                  <a:close/>
                  <a:moveTo>
                    <a:pt x="27875" y="10673"/>
                  </a:moveTo>
                  <a:cubicBezTo>
                    <a:pt x="28185" y="10673"/>
                    <a:pt x="28369" y="10834"/>
                    <a:pt x="28583" y="10897"/>
                  </a:cubicBezTo>
                  <a:cubicBezTo>
                    <a:pt x="28950" y="11009"/>
                    <a:pt x="29009" y="11262"/>
                    <a:pt x="28917" y="11584"/>
                  </a:cubicBezTo>
                  <a:cubicBezTo>
                    <a:pt x="28728" y="12252"/>
                    <a:pt x="28536" y="12923"/>
                    <a:pt x="28330" y="13585"/>
                  </a:cubicBezTo>
                  <a:cubicBezTo>
                    <a:pt x="28268" y="13787"/>
                    <a:pt x="28217" y="14036"/>
                    <a:pt x="27971" y="14036"/>
                  </a:cubicBezTo>
                  <a:cubicBezTo>
                    <a:pt x="27930" y="14036"/>
                    <a:pt x="27883" y="14029"/>
                    <a:pt x="27831" y="14014"/>
                  </a:cubicBezTo>
                  <a:cubicBezTo>
                    <a:pt x="27544" y="13934"/>
                    <a:pt x="27389" y="13726"/>
                    <a:pt x="27436" y="13439"/>
                  </a:cubicBezTo>
                  <a:cubicBezTo>
                    <a:pt x="27581" y="12543"/>
                    <a:pt x="27502" y="11617"/>
                    <a:pt x="27755" y="10681"/>
                  </a:cubicBezTo>
                  <a:cubicBezTo>
                    <a:pt x="27797" y="10676"/>
                    <a:pt x="27837" y="10673"/>
                    <a:pt x="27875" y="10673"/>
                  </a:cubicBezTo>
                  <a:close/>
                  <a:moveTo>
                    <a:pt x="55480" y="10391"/>
                  </a:moveTo>
                  <a:cubicBezTo>
                    <a:pt x="55685" y="10391"/>
                    <a:pt x="55780" y="10535"/>
                    <a:pt x="55836" y="10880"/>
                  </a:cubicBezTo>
                  <a:cubicBezTo>
                    <a:pt x="55937" y="11533"/>
                    <a:pt x="56032" y="12188"/>
                    <a:pt x="56079" y="12846"/>
                  </a:cubicBezTo>
                  <a:cubicBezTo>
                    <a:pt x="56134" y="13661"/>
                    <a:pt x="55880" y="13975"/>
                    <a:pt x="55127" y="14213"/>
                  </a:cubicBezTo>
                  <a:cubicBezTo>
                    <a:pt x="55049" y="14238"/>
                    <a:pt x="54980" y="14250"/>
                    <a:pt x="54922" y="14250"/>
                  </a:cubicBezTo>
                  <a:cubicBezTo>
                    <a:pt x="54723" y="14250"/>
                    <a:pt x="54631" y="14113"/>
                    <a:pt x="54603" y="13875"/>
                  </a:cubicBezTo>
                  <a:cubicBezTo>
                    <a:pt x="54570" y="13620"/>
                    <a:pt x="54563" y="13360"/>
                    <a:pt x="54554" y="13104"/>
                  </a:cubicBezTo>
                  <a:cubicBezTo>
                    <a:pt x="54547" y="12883"/>
                    <a:pt x="54553" y="12664"/>
                    <a:pt x="54553" y="12443"/>
                  </a:cubicBezTo>
                  <a:lnTo>
                    <a:pt x="54525" y="12443"/>
                  </a:lnTo>
                  <a:cubicBezTo>
                    <a:pt x="54525" y="12076"/>
                    <a:pt x="54541" y="11707"/>
                    <a:pt x="54521" y="11340"/>
                  </a:cubicBezTo>
                  <a:cubicBezTo>
                    <a:pt x="54498" y="10912"/>
                    <a:pt x="54679" y="10654"/>
                    <a:pt x="55073" y="10496"/>
                  </a:cubicBezTo>
                  <a:cubicBezTo>
                    <a:pt x="55243" y="10428"/>
                    <a:pt x="55376" y="10391"/>
                    <a:pt x="55480" y="10391"/>
                  </a:cubicBezTo>
                  <a:close/>
                  <a:moveTo>
                    <a:pt x="18248" y="10611"/>
                  </a:moveTo>
                  <a:cubicBezTo>
                    <a:pt x="18297" y="10611"/>
                    <a:pt x="18341" y="10617"/>
                    <a:pt x="18379" y="10631"/>
                  </a:cubicBezTo>
                  <a:cubicBezTo>
                    <a:pt x="18594" y="10708"/>
                    <a:pt x="18607" y="10903"/>
                    <a:pt x="18617" y="11087"/>
                  </a:cubicBezTo>
                  <a:cubicBezTo>
                    <a:pt x="18650" y="11640"/>
                    <a:pt x="18687" y="12195"/>
                    <a:pt x="18696" y="12750"/>
                  </a:cubicBezTo>
                  <a:cubicBezTo>
                    <a:pt x="18716" y="14079"/>
                    <a:pt x="18710" y="14079"/>
                    <a:pt x="17218" y="14489"/>
                  </a:cubicBezTo>
                  <a:cubicBezTo>
                    <a:pt x="17004" y="13340"/>
                    <a:pt x="17380" y="12288"/>
                    <a:pt x="17337" y="11226"/>
                  </a:cubicBezTo>
                  <a:cubicBezTo>
                    <a:pt x="17324" y="10935"/>
                    <a:pt x="17897" y="10611"/>
                    <a:pt x="18248" y="10611"/>
                  </a:cubicBezTo>
                  <a:close/>
                  <a:moveTo>
                    <a:pt x="9508" y="11291"/>
                  </a:moveTo>
                  <a:cubicBezTo>
                    <a:pt x="9983" y="11291"/>
                    <a:pt x="10334" y="11390"/>
                    <a:pt x="10427" y="11847"/>
                  </a:cubicBezTo>
                  <a:cubicBezTo>
                    <a:pt x="10586" y="12635"/>
                    <a:pt x="10700" y="13433"/>
                    <a:pt x="10823" y="14229"/>
                  </a:cubicBezTo>
                  <a:cubicBezTo>
                    <a:pt x="10844" y="14372"/>
                    <a:pt x="10830" y="14532"/>
                    <a:pt x="10649" y="14582"/>
                  </a:cubicBezTo>
                  <a:cubicBezTo>
                    <a:pt x="10622" y="14589"/>
                    <a:pt x="10596" y="14593"/>
                    <a:pt x="10571" y="14593"/>
                  </a:cubicBezTo>
                  <a:cubicBezTo>
                    <a:pt x="10439" y="14593"/>
                    <a:pt x="10344" y="14495"/>
                    <a:pt x="10305" y="14381"/>
                  </a:cubicBezTo>
                  <a:cubicBezTo>
                    <a:pt x="9958" y="13390"/>
                    <a:pt x="9504" y="12427"/>
                    <a:pt x="9434" y="11292"/>
                  </a:cubicBezTo>
                  <a:cubicBezTo>
                    <a:pt x="9459" y="11291"/>
                    <a:pt x="9484" y="11291"/>
                    <a:pt x="9508" y="11291"/>
                  </a:cubicBezTo>
                  <a:close/>
                  <a:moveTo>
                    <a:pt x="29903" y="11218"/>
                  </a:moveTo>
                  <a:cubicBezTo>
                    <a:pt x="29940" y="11218"/>
                    <a:pt x="29978" y="11220"/>
                    <a:pt x="30018" y="11226"/>
                  </a:cubicBezTo>
                  <a:cubicBezTo>
                    <a:pt x="30275" y="11262"/>
                    <a:pt x="30522" y="11359"/>
                    <a:pt x="30778" y="11388"/>
                  </a:cubicBezTo>
                  <a:cubicBezTo>
                    <a:pt x="31228" y="11439"/>
                    <a:pt x="31339" y="11660"/>
                    <a:pt x="31197" y="12072"/>
                  </a:cubicBezTo>
                  <a:cubicBezTo>
                    <a:pt x="30946" y="12804"/>
                    <a:pt x="30684" y="13538"/>
                    <a:pt x="30477" y="14285"/>
                  </a:cubicBezTo>
                  <a:cubicBezTo>
                    <a:pt x="30372" y="14667"/>
                    <a:pt x="30196" y="14827"/>
                    <a:pt x="29916" y="14827"/>
                  </a:cubicBezTo>
                  <a:cubicBezTo>
                    <a:pt x="29816" y="14827"/>
                    <a:pt x="29702" y="14807"/>
                    <a:pt x="29574" y="14768"/>
                  </a:cubicBezTo>
                  <a:cubicBezTo>
                    <a:pt x="28966" y="14586"/>
                    <a:pt x="28800" y="14391"/>
                    <a:pt x="28836" y="14083"/>
                  </a:cubicBezTo>
                  <a:cubicBezTo>
                    <a:pt x="29049" y="13127"/>
                    <a:pt x="29210" y="12406"/>
                    <a:pt x="29369" y="11682"/>
                  </a:cubicBezTo>
                  <a:cubicBezTo>
                    <a:pt x="29437" y="11371"/>
                    <a:pt x="29624" y="11218"/>
                    <a:pt x="29903" y="11218"/>
                  </a:cubicBezTo>
                  <a:close/>
                  <a:moveTo>
                    <a:pt x="11385" y="11627"/>
                  </a:moveTo>
                  <a:cubicBezTo>
                    <a:pt x="11433" y="11627"/>
                    <a:pt x="11482" y="11631"/>
                    <a:pt x="11528" y="11636"/>
                  </a:cubicBezTo>
                  <a:cubicBezTo>
                    <a:pt x="11872" y="11677"/>
                    <a:pt x="12335" y="11568"/>
                    <a:pt x="12371" y="12119"/>
                  </a:cubicBezTo>
                  <a:cubicBezTo>
                    <a:pt x="12400" y="12560"/>
                    <a:pt x="12377" y="13005"/>
                    <a:pt x="12377" y="13449"/>
                  </a:cubicBezTo>
                  <a:lnTo>
                    <a:pt x="12388" y="13449"/>
                  </a:lnTo>
                  <a:cubicBezTo>
                    <a:pt x="12388" y="13782"/>
                    <a:pt x="12394" y="14114"/>
                    <a:pt x="12387" y="14446"/>
                  </a:cubicBezTo>
                  <a:cubicBezTo>
                    <a:pt x="12384" y="14632"/>
                    <a:pt x="12358" y="14830"/>
                    <a:pt x="12126" y="14867"/>
                  </a:cubicBezTo>
                  <a:cubicBezTo>
                    <a:pt x="12068" y="14877"/>
                    <a:pt x="12008" y="14883"/>
                    <a:pt x="11949" y="14883"/>
                  </a:cubicBezTo>
                  <a:cubicBezTo>
                    <a:pt x="11779" y="14883"/>
                    <a:pt x="11620" y="14829"/>
                    <a:pt x="11561" y="14643"/>
                  </a:cubicBezTo>
                  <a:cubicBezTo>
                    <a:pt x="11282" y="13762"/>
                    <a:pt x="11104" y="12854"/>
                    <a:pt x="11054" y="11930"/>
                  </a:cubicBezTo>
                  <a:cubicBezTo>
                    <a:pt x="11040" y="11681"/>
                    <a:pt x="11207" y="11627"/>
                    <a:pt x="11385" y="11627"/>
                  </a:cubicBezTo>
                  <a:close/>
                  <a:moveTo>
                    <a:pt x="47013" y="11691"/>
                  </a:moveTo>
                  <a:cubicBezTo>
                    <a:pt x="47047" y="11691"/>
                    <a:pt x="47084" y="11694"/>
                    <a:pt x="47121" y="11699"/>
                  </a:cubicBezTo>
                  <a:cubicBezTo>
                    <a:pt x="47346" y="11732"/>
                    <a:pt x="47594" y="11822"/>
                    <a:pt x="47658" y="12034"/>
                  </a:cubicBezTo>
                  <a:cubicBezTo>
                    <a:pt x="47938" y="12959"/>
                    <a:pt x="48153" y="13899"/>
                    <a:pt x="48110" y="14900"/>
                  </a:cubicBezTo>
                  <a:cubicBezTo>
                    <a:pt x="47431" y="14026"/>
                    <a:pt x="47006" y="13072"/>
                    <a:pt x="46735" y="12050"/>
                  </a:cubicBezTo>
                  <a:cubicBezTo>
                    <a:pt x="46668" y="11792"/>
                    <a:pt x="46807" y="11691"/>
                    <a:pt x="47013" y="11691"/>
                  </a:cubicBezTo>
                  <a:close/>
                  <a:moveTo>
                    <a:pt x="2413" y="11890"/>
                  </a:moveTo>
                  <a:cubicBezTo>
                    <a:pt x="1905" y="11937"/>
                    <a:pt x="1441" y="12113"/>
                    <a:pt x="1010" y="12377"/>
                  </a:cubicBezTo>
                  <a:cubicBezTo>
                    <a:pt x="855" y="12883"/>
                    <a:pt x="700" y="13392"/>
                    <a:pt x="546" y="13899"/>
                  </a:cubicBezTo>
                  <a:lnTo>
                    <a:pt x="544" y="13899"/>
                  </a:lnTo>
                  <a:lnTo>
                    <a:pt x="544" y="13901"/>
                  </a:lnTo>
                  <a:cubicBezTo>
                    <a:pt x="789" y="14284"/>
                    <a:pt x="1063" y="14639"/>
                    <a:pt x="1413" y="14933"/>
                  </a:cubicBezTo>
                  <a:lnTo>
                    <a:pt x="1414" y="14933"/>
                  </a:lnTo>
                  <a:cubicBezTo>
                    <a:pt x="1722" y="13911"/>
                    <a:pt x="2213" y="12946"/>
                    <a:pt x="2413" y="11890"/>
                  </a:cubicBezTo>
                  <a:close/>
                  <a:moveTo>
                    <a:pt x="53549" y="11001"/>
                  </a:moveTo>
                  <a:cubicBezTo>
                    <a:pt x="53644" y="11001"/>
                    <a:pt x="53740" y="11014"/>
                    <a:pt x="53833" y="11041"/>
                  </a:cubicBezTo>
                  <a:cubicBezTo>
                    <a:pt x="54110" y="11120"/>
                    <a:pt x="54134" y="11346"/>
                    <a:pt x="54141" y="11561"/>
                  </a:cubicBezTo>
                  <a:cubicBezTo>
                    <a:pt x="54155" y="12001"/>
                    <a:pt x="54145" y="12446"/>
                    <a:pt x="54145" y="12887"/>
                  </a:cubicBezTo>
                  <a:lnTo>
                    <a:pt x="54133" y="12887"/>
                  </a:lnTo>
                  <a:lnTo>
                    <a:pt x="54133" y="14106"/>
                  </a:lnTo>
                  <a:cubicBezTo>
                    <a:pt x="54133" y="14428"/>
                    <a:pt x="54026" y="14649"/>
                    <a:pt x="53687" y="14775"/>
                  </a:cubicBezTo>
                  <a:cubicBezTo>
                    <a:pt x="53409" y="14880"/>
                    <a:pt x="53197" y="14938"/>
                    <a:pt x="53035" y="14938"/>
                  </a:cubicBezTo>
                  <a:cubicBezTo>
                    <a:pt x="52689" y="14938"/>
                    <a:pt x="52567" y="14675"/>
                    <a:pt x="52505" y="14036"/>
                  </a:cubicBezTo>
                  <a:cubicBezTo>
                    <a:pt x="52447" y="13412"/>
                    <a:pt x="52368" y="12787"/>
                    <a:pt x="52341" y="12162"/>
                  </a:cubicBezTo>
                  <a:cubicBezTo>
                    <a:pt x="52314" y="11535"/>
                    <a:pt x="52930" y="11001"/>
                    <a:pt x="53549" y="11001"/>
                  </a:cubicBezTo>
                  <a:close/>
                  <a:moveTo>
                    <a:pt x="16840" y="11134"/>
                  </a:moveTo>
                  <a:cubicBezTo>
                    <a:pt x="17019" y="12337"/>
                    <a:pt x="16699" y="13388"/>
                    <a:pt x="16642" y="14448"/>
                  </a:cubicBezTo>
                  <a:cubicBezTo>
                    <a:pt x="16607" y="15026"/>
                    <a:pt x="15972" y="14910"/>
                    <a:pt x="15561" y="14962"/>
                  </a:cubicBezTo>
                  <a:cubicBezTo>
                    <a:pt x="15530" y="14966"/>
                    <a:pt x="15502" y="14967"/>
                    <a:pt x="15475" y="14967"/>
                  </a:cubicBezTo>
                  <a:cubicBezTo>
                    <a:pt x="15139" y="14967"/>
                    <a:pt x="15086" y="14669"/>
                    <a:pt x="15081" y="14378"/>
                  </a:cubicBezTo>
                  <a:cubicBezTo>
                    <a:pt x="15069" y="13676"/>
                    <a:pt x="15059" y="12972"/>
                    <a:pt x="15073" y="12267"/>
                  </a:cubicBezTo>
                  <a:cubicBezTo>
                    <a:pt x="15091" y="11376"/>
                    <a:pt x="15136" y="11328"/>
                    <a:pt x="15989" y="11194"/>
                  </a:cubicBezTo>
                  <a:cubicBezTo>
                    <a:pt x="16242" y="11154"/>
                    <a:pt x="16501" y="11156"/>
                    <a:pt x="16840" y="11134"/>
                  </a:cubicBezTo>
                  <a:close/>
                  <a:moveTo>
                    <a:pt x="65667" y="11698"/>
                  </a:moveTo>
                  <a:cubicBezTo>
                    <a:pt x="65783" y="11698"/>
                    <a:pt x="65902" y="11741"/>
                    <a:pt x="66011" y="11803"/>
                  </a:cubicBezTo>
                  <a:cubicBezTo>
                    <a:pt x="66261" y="11944"/>
                    <a:pt x="66329" y="12185"/>
                    <a:pt x="66390" y="12443"/>
                  </a:cubicBezTo>
                  <a:cubicBezTo>
                    <a:pt x="66592" y="13297"/>
                    <a:pt x="66807" y="14147"/>
                    <a:pt x="67017" y="14996"/>
                  </a:cubicBezTo>
                  <a:cubicBezTo>
                    <a:pt x="67022" y="14996"/>
                    <a:pt x="67026" y="14997"/>
                    <a:pt x="67032" y="14997"/>
                  </a:cubicBezTo>
                  <a:lnTo>
                    <a:pt x="67020" y="15010"/>
                  </a:lnTo>
                  <a:cubicBezTo>
                    <a:pt x="67019" y="15008"/>
                    <a:pt x="67019" y="15002"/>
                    <a:pt x="67017" y="14997"/>
                  </a:cubicBezTo>
                  <a:cubicBezTo>
                    <a:pt x="66761" y="14975"/>
                    <a:pt x="66510" y="14939"/>
                    <a:pt x="66380" y="14671"/>
                  </a:cubicBezTo>
                  <a:cubicBezTo>
                    <a:pt x="65994" y="13875"/>
                    <a:pt x="65628" y="13072"/>
                    <a:pt x="65387" y="12219"/>
                  </a:cubicBezTo>
                  <a:cubicBezTo>
                    <a:pt x="65340" y="12043"/>
                    <a:pt x="65276" y="11839"/>
                    <a:pt x="65485" y="11739"/>
                  </a:cubicBezTo>
                  <a:cubicBezTo>
                    <a:pt x="65544" y="11710"/>
                    <a:pt x="65605" y="11698"/>
                    <a:pt x="65667" y="11698"/>
                  </a:cubicBezTo>
                  <a:close/>
                  <a:moveTo>
                    <a:pt x="34455" y="11609"/>
                  </a:moveTo>
                  <a:cubicBezTo>
                    <a:pt x="34631" y="11609"/>
                    <a:pt x="34820" y="11652"/>
                    <a:pt x="34980" y="11683"/>
                  </a:cubicBezTo>
                  <a:cubicBezTo>
                    <a:pt x="35447" y="11775"/>
                    <a:pt x="35206" y="12155"/>
                    <a:pt x="35165" y="12408"/>
                  </a:cubicBezTo>
                  <a:cubicBezTo>
                    <a:pt x="35086" y="12919"/>
                    <a:pt x="34984" y="13428"/>
                    <a:pt x="34851" y="13928"/>
                  </a:cubicBezTo>
                  <a:cubicBezTo>
                    <a:pt x="34610" y="14830"/>
                    <a:pt x="34465" y="15094"/>
                    <a:pt x="33795" y="15094"/>
                  </a:cubicBezTo>
                  <a:cubicBezTo>
                    <a:pt x="33586" y="15094"/>
                    <a:pt x="33327" y="15069"/>
                    <a:pt x="32999" y="15029"/>
                  </a:cubicBezTo>
                  <a:cubicBezTo>
                    <a:pt x="33079" y="13944"/>
                    <a:pt x="33665" y="13011"/>
                    <a:pt x="33928" y="11986"/>
                  </a:cubicBezTo>
                  <a:cubicBezTo>
                    <a:pt x="34005" y="11689"/>
                    <a:pt x="34217" y="11609"/>
                    <a:pt x="34455" y="11609"/>
                  </a:cubicBezTo>
                  <a:close/>
                  <a:moveTo>
                    <a:pt x="49094" y="11883"/>
                  </a:moveTo>
                  <a:cubicBezTo>
                    <a:pt x="49349" y="11883"/>
                    <a:pt x="49579" y="11959"/>
                    <a:pt x="49643" y="12343"/>
                  </a:cubicBezTo>
                  <a:cubicBezTo>
                    <a:pt x="49739" y="12923"/>
                    <a:pt x="49782" y="13512"/>
                    <a:pt x="49848" y="14099"/>
                  </a:cubicBezTo>
                  <a:cubicBezTo>
                    <a:pt x="49843" y="14099"/>
                    <a:pt x="49835" y="14100"/>
                    <a:pt x="49830" y="14100"/>
                  </a:cubicBezTo>
                  <a:cubicBezTo>
                    <a:pt x="49838" y="14248"/>
                    <a:pt x="49852" y="14394"/>
                    <a:pt x="49850" y="14542"/>
                  </a:cubicBezTo>
                  <a:cubicBezTo>
                    <a:pt x="49846" y="14751"/>
                    <a:pt x="49939" y="15022"/>
                    <a:pt x="49644" y="15095"/>
                  </a:cubicBezTo>
                  <a:cubicBezTo>
                    <a:pt x="49578" y="15111"/>
                    <a:pt x="49514" y="15120"/>
                    <a:pt x="49453" y="15120"/>
                  </a:cubicBezTo>
                  <a:cubicBezTo>
                    <a:pt x="49220" y="15120"/>
                    <a:pt x="49039" y="14995"/>
                    <a:pt x="48962" y="14714"/>
                  </a:cubicBezTo>
                  <a:cubicBezTo>
                    <a:pt x="48764" y="14004"/>
                    <a:pt x="48560" y="13296"/>
                    <a:pt x="48381" y="12582"/>
                  </a:cubicBezTo>
                  <a:cubicBezTo>
                    <a:pt x="48311" y="12305"/>
                    <a:pt x="48209" y="11937"/>
                    <a:pt x="48669" y="11914"/>
                  </a:cubicBezTo>
                  <a:cubicBezTo>
                    <a:pt x="48802" y="11907"/>
                    <a:pt x="48952" y="11883"/>
                    <a:pt x="49094" y="11883"/>
                  </a:cubicBezTo>
                  <a:close/>
                  <a:moveTo>
                    <a:pt x="14295" y="11534"/>
                  </a:moveTo>
                  <a:cubicBezTo>
                    <a:pt x="14652" y="11534"/>
                    <a:pt x="14669" y="11664"/>
                    <a:pt x="14685" y="12242"/>
                  </a:cubicBezTo>
                  <a:cubicBezTo>
                    <a:pt x="14689" y="12427"/>
                    <a:pt x="14675" y="12613"/>
                    <a:pt x="14663" y="12794"/>
                  </a:cubicBezTo>
                  <a:cubicBezTo>
                    <a:pt x="14656" y="12942"/>
                    <a:pt x="14638" y="13089"/>
                    <a:pt x="14622" y="13276"/>
                  </a:cubicBezTo>
                  <a:cubicBezTo>
                    <a:pt x="14622" y="13608"/>
                    <a:pt x="14606" y="13980"/>
                    <a:pt x="14625" y="14350"/>
                  </a:cubicBezTo>
                  <a:cubicBezTo>
                    <a:pt x="14650" y="14828"/>
                    <a:pt x="14529" y="15135"/>
                    <a:pt x="13965" y="15135"/>
                  </a:cubicBezTo>
                  <a:cubicBezTo>
                    <a:pt x="13317" y="15135"/>
                    <a:pt x="12976" y="14950"/>
                    <a:pt x="12930" y="14407"/>
                  </a:cubicBezTo>
                  <a:cubicBezTo>
                    <a:pt x="12871" y="13707"/>
                    <a:pt x="12876" y="13002"/>
                    <a:pt x="12850" y="12300"/>
                  </a:cubicBezTo>
                  <a:cubicBezTo>
                    <a:pt x="12833" y="11851"/>
                    <a:pt x="13029" y="11603"/>
                    <a:pt x="13495" y="11590"/>
                  </a:cubicBezTo>
                  <a:cubicBezTo>
                    <a:pt x="13641" y="11586"/>
                    <a:pt x="13790" y="11568"/>
                    <a:pt x="13937" y="11555"/>
                  </a:cubicBezTo>
                  <a:cubicBezTo>
                    <a:pt x="14084" y="11543"/>
                    <a:pt x="14201" y="11534"/>
                    <a:pt x="14295" y="11534"/>
                  </a:cubicBezTo>
                  <a:close/>
                  <a:moveTo>
                    <a:pt x="32340" y="11529"/>
                  </a:moveTo>
                  <a:cubicBezTo>
                    <a:pt x="32726" y="11529"/>
                    <a:pt x="33114" y="11561"/>
                    <a:pt x="33446" y="11786"/>
                  </a:cubicBezTo>
                  <a:cubicBezTo>
                    <a:pt x="33617" y="11901"/>
                    <a:pt x="33512" y="12127"/>
                    <a:pt x="33450" y="12295"/>
                  </a:cubicBezTo>
                  <a:cubicBezTo>
                    <a:pt x="33139" y="13120"/>
                    <a:pt x="32810" y="13937"/>
                    <a:pt x="32520" y="14767"/>
                  </a:cubicBezTo>
                  <a:cubicBezTo>
                    <a:pt x="32416" y="15064"/>
                    <a:pt x="32252" y="15194"/>
                    <a:pt x="32021" y="15194"/>
                  </a:cubicBezTo>
                  <a:cubicBezTo>
                    <a:pt x="31983" y="15194"/>
                    <a:pt x="31943" y="15191"/>
                    <a:pt x="31902" y="15184"/>
                  </a:cubicBezTo>
                  <a:cubicBezTo>
                    <a:pt x="30917" y="15168"/>
                    <a:pt x="30749" y="14960"/>
                    <a:pt x="30987" y="14059"/>
                  </a:cubicBezTo>
                  <a:cubicBezTo>
                    <a:pt x="31157" y="13419"/>
                    <a:pt x="31353" y="12787"/>
                    <a:pt x="31537" y="12150"/>
                  </a:cubicBezTo>
                  <a:cubicBezTo>
                    <a:pt x="31618" y="11864"/>
                    <a:pt x="31697" y="11538"/>
                    <a:pt x="32063" y="11533"/>
                  </a:cubicBezTo>
                  <a:cubicBezTo>
                    <a:pt x="32154" y="11531"/>
                    <a:pt x="32247" y="11529"/>
                    <a:pt x="32340" y="11529"/>
                  </a:cubicBezTo>
                  <a:close/>
                  <a:moveTo>
                    <a:pt x="51596" y="11563"/>
                  </a:moveTo>
                  <a:cubicBezTo>
                    <a:pt x="51858" y="11563"/>
                    <a:pt x="51987" y="11738"/>
                    <a:pt x="52004" y="12027"/>
                  </a:cubicBezTo>
                  <a:cubicBezTo>
                    <a:pt x="52031" y="12507"/>
                    <a:pt x="52011" y="12989"/>
                    <a:pt x="52011" y="13471"/>
                  </a:cubicBezTo>
                  <a:lnTo>
                    <a:pt x="52028" y="13471"/>
                  </a:lnTo>
                  <a:cubicBezTo>
                    <a:pt x="52045" y="13767"/>
                    <a:pt x="52055" y="14064"/>
                    <a:pt x="52077" y="14360"/>
                  </a:cubicBezTo>
                  <a:cubicBezTo>
                    <a:pt x="52111" y="14810"/>
                    <a:pt x="52060" y="15165"/>
                    <a:pt x="51473" y="15197"/>
                  </a:cubicBezTo>
                  <a:cubicBezTo>
                    <a:pt x="51406" y="15200"/>
                    <a:pt x="51342" y="15202"/>
                    <a:pt x="51282" y="15202"/>
                  </a:cubicBezTo>
                  <a:cubicBezTo>
                    <a:pt x="50740" y="15202"/>
                    <a:pt x="50489" y="15041"/>
                    <a:pt x="50404" y="14527"/>
                  </a:cubicBezTo>
                  <a:cubicBezTo>
                    <a:pt x="50289" y="13833"/>
                    <a:pt x="50296" y="13127"/>
                    <a:pt x="50141" y="12434"/>
                  </a:cubicBezTo>
                  <a:cubicBezTo>
                    <a:pt x="50045" y="12000"/>
                    <a:pt x="50296" y="11733"/>
                    <a:pt x="50744" y="11676"/>
                  </a:cubicBezTo>
                  <a:cubicBezTo>
                    <a:pt x="50964" y="11647"/>
                    <a:pt x="51191" y="11642"/>
                    <a:pt x="51406" y="11588"/>
                  </a:cubicBezTo>
                  <a:cubicBezTo>
                    <a:pt x="51476" y="11571"/>
                    <a:pt x="51539" y="11563"/>
                    <a:pt x="51596" y="11563"/>
                  </a:cubicBezTo>
                  <a:close/>
                  <a:moveTo>
                    <a:pt x="13693" y="1"/>
                  </a:moveTo>
                  <a:cubicBezTo>
                    <a:pt x="13640" y="1"/>
                    <a:pt x="13587" y="3"/>
                    <a:pt x="13534" y="7"/>
                  </a:cubicBezTo>
                  <a:cubicBezTo>
                    <a:pt x="13261" y="27"/>
                    <a:pt x="13036" y="87"/>
                    <a:pt x="12930" y="389"/>
                  </a:cubicBezTo>
                  <a:cubicBezTo>
                    <a:pt x="12438" y="1797"/>
                    <a:pt x="11304" y="2660"/>
                    <a:pt x="10163" y="3467"/>
                  </a:cubicBezTo>
                  <a:cubicBezTo>
                    <a:pt x="9167" y="4168"/>
                    <a:pt x="8380" y="5024"/>
                    <a:pt x="7765" y="6049"/>
                  </a:cubicBezTo>
                  <a:cubicBezTo>
                    <a:pt x="6802" y="7656"/>
                    <a:pt x="6883" y="8769"/>
                    <a:pt x="8095" y="10212"/>
                  </a:cubicBezTo>
                  <a:cubicBezTo>
                    <a:pt x="8420" y="10599"/>
                    <a:pt x="8615" y="10989"/>
                    <a:pt x="8697" y="11484"/>
                  </a:cubicBezTo>
                  <a:cubicBezTo>
                    <a:pt x="8862" y="12472"/>
                    <a:pt x="9133" y="13432"/>
                    <a:pt x="9449" y="14384"/>
                  </a:cubicBezTo>
                  <a:cubicBezTo>
                    <a:pt x="9654" y="14993"/>
                    <a:pt x="9991" y="15304"/>
                    <a:pt x="10621" y="15367"/>
                  </a:cubicBezTo>
                  <a:cubicBezTo>
                    <a:pt x="11319" y="15438"/>
                    <a:pt x="12013" y="15584"/>
                    <a:pt x="12714" y="15631"/>
                  </a:cubicBezTo>
                  <a:cubicBezTo>
                    <a:pt x="13159" y="15660"/>
                    <a:pt x="13603" y="15678"/>
                    <a:pt x="14044" y="15678"/>
                  </a:cubicBezTo>
                  <a:cubicBezTo>
                    <a:pt x="15636" y="15678"/>
                    <a:pt x="17194" y="15444"/>
                    <a:pt x="18659" y="14651"/>
                  </a:cubicBezTo>
                  <a:cubicBezTo>
                    <a:pt x="19456" y="14219"/>
                    <a:pt x="20079" y="13722"/>
                    <a:pt x="19827" y="12668"/>
                  </a:cubicBezTo>
                  <a:cubicBezTo>
                    <a:pt x="19760" y="12387"/>
                    <a:pt x="19817" y="12077"/>
                    <a:pt x="19817" y="11517"/>
                  </a:cubicBezTo>
                  <a:cubicBezTo>
                    <a:pt x="19704" y="10649"/>
                    <a:pt x="19949" y="9667"/>
                    <a:pt x="20567" y="8650"/>
                  </a:cubicBezTo>
                  <a:cubicBezTo>
                    <a:pt x="21420" y="7248"/>
                    <a:pt x="21246" y="5794"/>
                    <a:pt x="20226" y="4402"/>
                  </a:cubicBezTo>
                  <a:cubicBezTo>
                    <a:pt x="18816" y="2481"/>
                    <a:pt x="16961" y="1207"/>
                    <a:pt x="14830" y="268"/>
                  </a:cubicBezTo>
                  <a:cubicBezTo>
                    <a:pt x="14465" y="107"/>
                    <a:pt x="14090" y="1"/>
                    <a:pt x="13693" y="1"/>
                  </a:cubicBezTo>
                  <a:close/>
                  <a:moveTo>
                    <a:pt x="67654" y="1546"/>
                  </a:moveTo>
                  <a:cubicBezTo>
                    <a:pt x="66698" y="2566"/>
                    <a:pt x="65776" y="3612"/>
                    <a:pt x="64697" y="4521"/>
                  </a:cubicBezTo>
                  <a:cubicBezTo>
                    <a:pt x="63782" y="5289"/>
                    <a:pt x="63220" y="6354"/>
                    <a:pt x="62880" y="7507"/>
                  </a:cubicBezTo>
                  <a:cubicBezTo>
                    <a:pt x="62606" y="8443"/>
                    <a:pt x="62629" y="9411"/>
                    <a:pt x="63340" y="10109"/>
                  </a:cubicBezTo>
                  <a:cubicBezTo>
                    <a:pt x="64231" y="10985"/>
                    <a:pt x="64626" y="12039"/>
                    <a:pt x="64926" y="13193"/>
                  </a:cubicBezTo>
                  <a:cubicBezTo>
                    <a:pt x="65081" y="13793"/>
                    <a:pt x="65402" y="14351"/>
                    <a:pt x="65611" y="14940"/>
                  </a:cubicBezTo>
                  <a:cubicBezTo>
                    <a:pt x="65783" y="15420"/>
                    <a:pt x="66113" y="15644"/>
                    <a:pt x="66599" y="15690"/>
                  </a:cubicBezTo>
                  <a:cubicBezTo>
                    <a:pt x="66820" y="15511"/>
                    <a:pt x="66992" y="15301"/>
                    <a:pt x="67032" y="15008"/>
                  </a:cubicBezTo>
                  <a:cubicBezTo>
                    <a:pt x="67303" y="14857"/>
                    <a:pt x="67465" y="14606"/>
                    <a:pt x="67621" y="14350"/>
                  </a:cubicBezTo>
                  <a:cubicBezTo>
                    <a:pt x="67194" y="13843"/>
                    <a:pt x="67152" y="13197"/>
                    <a:pt x="66992" y="12599"/>
                  </a:cubicBezTo>
                  <a:cubicBezTo>
                    <a:pt x="66923" y="12344"/>
                    <a:pt x="66761" y="11998"/>
                    <a:pt x="67230" y="11897"/>
                  </a:cubicBezTo>
                  <a:cubicBezTo>
                    <a:pt x="67336" y="11873"/>
                    <a:pt x="67439" y="11862"/>
                    <a:pt x="67535" y="11862"/>
                  </a:cubicBezTo>
                  <a:cubicBezTo>
                    <a:pt x="67919" y="11862"/>
                    <a:pt x="68208" y="12045"/>
                    <a:pt x="68289" y="12380"/>
                  </a:cubicBezTo>
                  <a:cubicBezTo>
                    <a:pt x="68349" y="12629"/>
                    <a:pt x="68361" y="12890"/>
                    <a:pt x="68392" y="13145"/>
                  </a:cubicBezTo>
                  <a:cubicBezTo>
                    <a:pt x="69090" y="12436"/>
                    <a:pt x="69522" y="11538"/>
                    <a:pt x="70088" y="10737"/>
                  </a:cubicBezTo>
                  <a:cubicBezTo>
                    <a:pt x="69313" y="10399"/>
                    <a:pt x="69229" y="9700"/>
                    <a:pt x="69221" y="8994"/>
                  </a:cubicBezTo>
                  <a:cubicBezTo>
                    <a:pt x="69214" y="8360"/>
                    <a:pt x="69410" y="7759"/>
                    <a:pt x="69618" y="7166"/>
                  </a:cubicBezTo>
                  <a:cubicBezTo>
                    <a:pt x="69936" y="6256"/>
                    <a:pt x="70174" y="5328"/>
                    <a:pt x="70147" y="4353"/>
                  </a:cubicBezTo>
                  <a:cubicBezTo>
                    <a:pt x="70080" y="4111"/>
                    <a:pt x="69919" y="3946"/>
                    <a:pt x="69711" y="3821"/>
                  </a:cubicBezTo>
                  <a:cubicBezTo>
                    <a:pt x="69647" y="5047"/>
                    <a:pt x="69449" y="6246"/>
                    <a:pt x="69002" y="7400"/>
                  </a:cubicBezTo>
                  <a:cubicBezTo>
                    <a:pt x="68561" y="8546"/>
                    <a:pt x="68503" y="9705"/>
                    <a:pt x="69165" y="10867"/>
                  </a:cubicBezTo>
                  <a:cubicBezTo>
                    <a:pt x="68505" y="11043"/>
                    <a:pt x="67902" y="11146"/>
                    <a:pt x="67314" y="11146"/>
                  </a:cubicBezTo>
                  <a:cubicBezTo>
                    <a:pt x="67013" y="11146"/>
                    <a:pt x="66716" y="11119"/>
                    <a:pt x="66417" y="11061"/>
                  </a:cubicBezTo>
                  <a:cubicBezTo>
                    <a:pt x="65329" y="10849"/>
                    <a:pt x="64942" y="10229"/>
                    <a:pt x="65198" y="9131"/>
                  </a:cubicBezTo>
                  <a:cubicBezTo>
                    <a:pt x="65350" y="8473"/>
                    <a:pt x="65644" y="7874"/>
                    <a:pt x="66027" y="7325"/>
                  </a:cubicBezTo>
                  <a:cubicBezTo>
                    <a:pt x="66619" y="6475"/>
                    <a:pt x="67169" y="5590"/>
                    <a:pt x="67951" y="4892"/>
                  </a:cubicBezTo>
                  <a:cubicBezTo>
                    <a:pt x="68531" y="4373"/>
                    <a:pt x="68785" y="3687"/>
                    <a:pt x="68976" y="2963"/>
                  </a:cubicBezTo>
                  <a:cubicBezTo>
                    <a:pt x="68871" y="2771"/>
                    <a:pt x="68719" y="2627"/>
                    <a:pt x="68528" y="2524"/>
                  </a:cubicBezTo>
                  <a:cubicBezTo>
                    <a:pt x="68335" y="3536"/>
                    <a:pt x="67782" y="4309"/>
                    <a:pt x="67085" y="5067"/>
                  </a:cubicBezTo>
                  <a:cubicBezTo>
                    <a:pt x="65782" y="6485"/>
                    <a:pt x="64625" y="8027"/>
                    <a:pt x="64547" y="10099"/>
                  </a:cubicBezTo>
                  <a:cubicBezTo>
                    <a:pt x="63568" y="9603"/>
                    <a:pt x="63196" y="8760"/>
                    <a:pt x="63557" y="7732"/>
                  </a:cubicBezTo>
                  <a:cubicBezTo>
                    <a:pt x="63965" y="6567"/>
                    <a:pt x="64613" y="5532"/>
                    <a:pt x="65600" y="4762"/>
                  </a:cubicBezTo>
                  <a:cubicBezTo>
                    <a:pt x="66603" y="3981"/>
                    <a:pt x="67435" y="3060"/>
                    <a:pt x="68110" y="1988"/>
                  </a:cubicBezTo>
                  <a:cubicBezTo>
                    <a:pt x="67958" y="1842"/>
                    <a:pt x="67807" y="1693"/>
                    <a:pt x="67654" y="1546"/>
                  </a:cubicBezTo>
                  <a:close/>
                  <a:moveTo>
                    <a:pt x="33359" y="70"/>
                  </a:moveTo>
                  <a:cubicBezTo>
                    <a:pt x="33093" y="70"/>
                    <a:pt x="32862" y="281"/>
                    <a:pt x="32478" y="696"/>
                  </a:cubicBezTo>
                  <a:cubicBezTo>
                    <a:pt x="32279" y="911"/>
                    <a:pt x="32045" y="1109"/>
                    <a:pt x="31792" y="1255"/>
                  </a:cubicBezTo>
                  <a:cubicBezTo>
                    <a:pt x="30866" y="1793"/>
                    <a:pt x="29950" y="2351"/>
                    <a:pt x="28906" y="2662"/>
                  </a:cubicBezTo>
                  <a:cubicBezTo>
                    <a:pt x="27587" y="3056"/>
                    <a:pt x="26558" y="3899"/>
                    <a:pt x="25676" y="4925"/>
                  </a:cubicBezTo>
                  <a:cubicBezTo>
                    <a:pt x="24946" y="5777"/>
                    <a:pt x="24635" y="6789"/>
                    <a:pt x="25126" y="7814"/>
                  </a:cubicBezTo>
                  <a:cubicBezTo>
                    <a:pt x="25639" y="8883"/>
                    <a:pt x="25630" y="9950"/>
                    <a:pt x="25556" y="11061"/>
                  </a:cubicBezTo>
                  <a:cubicBezTo>
                    <a:pt x="25556" y="11726"/>
                    <a:pt x="25566" y="12393"/>
                    <a:pt x="25554" y="13059"/>
                  </a:cubicBezTo>
                  <a:cubicBezTo>
                    <a:pt x="25547" y="13525"/>
                    <a:pt x="25768" y="13836"/>
                    <a:pt x="26178" y="14014"/>
                  </a:cubicBezTo>
                  <a:cubicBezTo>
                    <a:pt x="27501" y="14585"/>
                    <a:pt x="28801" y="15223"/>
                    <a:pt x="30222" y="15531"/>
                  </a:cubicBezTo>
                  <a:cubicBezTo>
                    <a:pt x="31016" y="15702"/>
                    <a:pt x="31810" y="15815"/>
                    <a:pt x="32604" y="15815"/>
                  </a:cubicBezTo>
                  <a:cubicBezTo>
                    <a:pt x="33310" y="15815"/>
                    <a:pt x="34015" y="15726"/>
                    <a:pt x="34720" y="15509"/>
                  </a:cubicBezTo>
                  <a:cubicBezTo>
                    <a:pt x="35354" y="15313"/>
                    <a:pt x="35840" y="15033"/>
                    <a:pt x="35930" y="14259"/>
                  </a:cubicBezTo>
                  <a:cubicBezTo>
                    <a:pt x="35996" y="13679"/>
                    <a:pt x="36269" y="13127"/>
                    <a:pt x="36401" y="12550"/>
                  </a:cubicBezTo>
                  <a:cubicBezTo>
                    <a:pt x="36578" y="11771"/>
                    <a:pt x="36934" y="11161"/>
                    <a:pt x="37560" y="10617"/>
                  </a:cubicBezTo>
                  <a:cubicBezTo>
                    <a:pt x="38945" y="9414"/>
                    <a:pt x="39256" y="7884"/>
                    <a:pt x="38590" y="6200"/>
                  </a:cubicBezTo>
                  <a:cubicBezTo>
                    <a:pt x="38357" y="5615"/>
                    <a:pt x="38105" y="5037"/>
                    <a:pt x="37823" y="4478"/>
                  </a:cubicBezTo>
                  <a:cubicBezTo>
                    <a:pt x="36978" y="2818"/>
                    <a:pt x="35625" y="1605"/>
                    <a:pt x="34186" y="494"/>
                  </a:cubicBezTo>
                  <a:cubicBezTo>
                    <a:pt x="33818" y="210"/>
                    <a:pt x="33576" y="70"/>
                    <a:pt x="33359" y="70"/>
                  </a:cubicBezTo>
                  <a:close/>
                  <a:moveTo>
                    <a:pt x="50144" y="96"/>
                  </a:moveTo>
                  <a:cubicBezTo>
                    <a:pt x="50066" y="96"/>
                    <a:pt x="49988" y="100"/>
                    <a:pt x="49909" y="110"/>
                  </a:cubicBezTo>
                  <a:cubicBezTo>
                    <a:pt x="49677" y="139"/>
                    <a:pt x="49466" y="202"/>
                    <a:pt x="49395" y="454"/>
                  </a:cubicBezTo>
                  <a:cubicBezTo>
                    <a:pt x="48930" y="2080"/>
                    <a:pt x="47699" y="3096"/>
                    <a:pt x="46483" y="4124"/>
                  </a:cubicBezTo>
                  <a:cubicBezTo>
                    <a:pt x="45525" y="4932"/>
                    <a:pt x="44866" y="5953"/>
                    <a:pt x="44401" y="7097"/>
                  </a:cubicBezTo>
                  <a:cubicBezTo>
                    <a:pt x="43877" y="8386"/>
                    <a:pt x="44049" y="9584"/>
                    <a:pt x="45101" y="10553"/>
                  </a:cubicBezTo>
                  <a:cubicBezTo>
                    <a:pt x="45619" y="11032"/>
                    <a:pt x="45897" y="11594"/>
                    <a:pt x="46046" y="12264"/>
                  </a:cubicBezTo>
                  <a:cubicBezTo>
                    <a:pt x="46256" y="13208"/>
                    <a:pt x="46635" y="14093"/>
                    <a:pt x="47026" y="14975"/>
                  </a:cubicBezTo>
                  <a:cubicBezTo>
                    <a:pt x="47230" y="15435"/>
                    <a:pt x="47551" y="15654"/>
                    <a:pt x="48054" y="15667"/>
                  </a:cubicBezTo>
                  <a:cubicBezTo>
                    <a:pt x="48758" y="15683"/>
                    <a:pt x="49460" y="15731"/>
                    <a:pt x="50129" y="15763"/>
                  </a:cubicBezTo>
                  <a:cubicBezTo>
                    <a:pt x="50331" y="15803"/>
                    <a:pt x="50530" y="15818"/>
                    <a:pt x="50726" y="15818"/>
                  </a:cubicBezTo>
                  <a:cubicBezTo>
                    <a:pt x="51213" y="15818"/>
                    <a:pt x="51684" y="15724"/>
                    <a:pt x="52154" y="15678"/>
                  </a:cubicBezTo>
                  <a:cubicBezTo>
                    <a:pt x="53605" y="15535"/>
                    <a:pt x="54985" y="15138"/>
                    <a:pt x="56220" y="14319"/>
                  </a:cubicBezTo>
                  <a:cubicBezTo>
                    <a:pt x="56905" y="13865"/>
                    <a:pt x="57410" y="13362"/>
                    <a:pt x="57192" y="12421"/>
                  </a:cubicBezTo>
                  <a:cubicBezTo>
                    <a:pt x="57068" y="11887"/>
                    <a:pt x="57099" y="11318"/>
                    <a:pt x="57033" y="10766"/>
                  </a:cubicBezTo>
                  <a:cubicBezTo>
                    <a:pt x="56937" y="9976"/>
                    <a:pt x="57048" y="9275"/>
                    <a:pt x="57456" y="8544"/>
                  </a:cubicBezTo>
                  <a:cubicBezTo>
                    <a:pt x="58352" y="6929"/>
                    <a:pt x="58029" y="5348"/>
                    <a:pt x="56839" y="3936"/>
                  </a:cubicBezTo>
                  <a:cubicBezTo>
                    <a:pt x="55299" y="2110"/>
                    <a:pt x="53315" y="1033"/>
                    <a:pt x="51109" y="283"/>
                  </a:cubicBezTo>
                  <a:cubicBezTo>
                    <a:pt x="50794" y="176"/>
                    <a:pt x="50475" y="96"/>
                    <a:pt x="50144" y="9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2" name="Google Shape;10522;p38"/>
          <p:cNvGrpSpPr/>
          <p:nvPr/>
        </p:nvGrpSpPr>
        <p:grpSpPr>
          <a:xfrm>
            <a:off x="4792475" y="2618440"/>
            <a:ext cx="1552882" cy="161498"/>
            <a:chOff x="3506195" y="4014125"/>
            <a:chExt cx="2354992" cy="244917"/>
          </a:xfrm>
        </p:grpSpPr>
        <p:sp>
          <p:nvSpPr>
            <p:cNvPr id="10523" name="Google Shape;10523;p38"/>
            <p:cNvSpPr/>
            <p:nvPr/>
          </p:nvSpPr>
          <p:spPr>
            <a:xfrm>
              <a:off x="3506195" y="4014125"/>
              <a:ext cx="2354992" cy="244917"/>
            </a:xfrm>
            <a:custGeom>
              <a:rect b="b" l="l" r="r" t="t"/>
              <a:pathLst>
                <a:path extrusionOk="0" h="7898" w="75943">
                  <a:moveTo>
                    <a:pt x="74908" y="0"/>
                  </a:moveTo>
                  <a:cubicBezTo>
                    <a:pt x="74767" y="0"/>
                    <a:pt x="74627" y="3"/>
                    <a:pt x="74487" y="4"/>
                  </a:cubicBezTo>
                  <a:cubicBezTo>
                    <a:pt x="71740" y="33"/>
                    <a:pt x="68995" y="85"/>
                    <a:pt x="66248" y="86"/>
                  </a:cubicBezTo>
                  <a:cubicBezTo>
                    <a:pt x="54698" y="90"/>
                    <a:pt x="43148" y="91"/>
                    <a:pt x="31598" y="91"/>
                  </a:cubicBezTo>
                  <a:cubicBezTo>
                    <a:pt x="22358" y="91"/>
                    <a:pt x="13118" y="90"/>
                    <a:pt x="3878" y="90"/>
                  </a:cubicBezTo>
                  <a:cubicBezTo>
                    <a:pt x="3688" y="90"/>
                    <a:pt x="3497" y="89"/>
                    <a:pt x="3306" y="89"/>
                  </a:cubicBezTo>
                  <a:cubicBezTo>
                    <a:pt x="3163" y="89"/>
                    <a:pt x="3020" y="90"/>
                    <a:pt x="2877" y="93"/>
                  </a:cubicBezTo>
                  <a:cubicBezTo>
                    <a:pt x="1555" y="123"/>
                    <a:pt x="1512" y="152"/>
                    <a:pt x="1130" y="1460"/>
                  </a:cubicBezTo>
                  <a:cubicBezTo>
                    <a:pt x="1018" y="1835"/>
                    <a:pt x="741" y="2262"/>
                    <a:pt x="1131" y="2599"/>
                  </a:cubicBezTo>
                  <a:cubicBezTo>
                    <a:pt x="1713" y="3101"/>
                    <a:pt x="1548" y="3626"/>
                    <a:pt x="1322" y="4209"/>
                  </a:cubicBezTo>
                  <a:cubicBezTo>
                    <a:pt x="863" y="5375"/>
                    <a:pt x="437" y="6552"/>
                    <a:pt x="0" y="7724"/>
                  </a:cubicBezTo>
                  <a:cubicBezTo>
                    <a:pt x="277" y="7866"/>
                    <a:pt x="539" y="7898"/>
                    <a:pt x="792" y="7898"/>
                  </a:cubicBezTo>
                  <a:cubicBezTo>
                    <a:pt x="993" y="7898"/>
                    <a:pt x="1189" y="7878"/>
                    <a:pt x="1382" y="7878"/>
                  </a:cubicBezTo>
                  <a:cubicBezTo>
                    <a:pt x="2482" y="7878"/>
                    <a:pt x="3583" y="7878"/>
                    <a:pt x="4683" y="7878"/>
                  </a:cubicBezTo>
                  <a:cubicBezTo>
                    <a:pt x="15535" y="7878"/>
                    <a:pt x="26386" y="7853"/>
                    <a:pt x="37237" y="7678"/>
                  </a:cubicBezTo>
                  <a:cubicBezTo>
                    <a:pt x="44587" y="7561"/>
                    <a:pt x="51937" y="7602"/>
                    <a:pt x="59288" y="7581"/>
                  </a:cubicBezTo>
                  <a:cubicBezTo>
                    <a:pt x="60743" y="7576"/>
                    <a:pt x="62198" y="7575"/>
                    <a:pt x="63654" y="7575"/>
                  </a:cubicBezTo>
                  <a:cubicBezTo>
                    <a:pt x="65837" y="7575"/>
                    <a:pt x="68020" y="7578"/>
                    <a:pt x="70202" y="7578"/>
                  </a:cubicBezTo>
                  <a:cubicBezTo>
                    <a:pt x="70376" y="7578"/>
                    <a:pt x="70550" y="7570"/>
                    <a:pt x="70723" y="7570"/>
                  </a:cubicBezTo>
                  <a:cubicBezTo>
                    <a:pt x="70810" y="7570"/>
                    <a:pt x="70896" y="7572"/>
                    <a:pt x="70982" y="7578"/>
                  </a:cubicBezTo>
                  <a:cubicBezTo>
                    <a:pt x="71008" y="7580"/>
                    <a:pt x="71033" y="7581"/>
                    <a:pt x="71058" y="7581"/>
                  </a:cubicBezTo>
                  <a:cubicBezTo>
                    <a:pt x="71413" y="7581"/>
                    <a:pt x="71618" y="7397"/>
                    <a:pt x="71692" y="7040"/>
                  </a:cubicBezTo>
                  <a:cubicBezTo>
                    <a:pt x="71887" y="6089"/>
                    <a:pt x="72401" y="5251"/>
                    <a:pt x="72659" y="4321"/>
                  </a:cubicBezTo>
                  <a:cubicBezTo>
                    <a:pt x="72659" y="4315"/>
                    <a:pt x="72661" y="4311"/>
                    <a:pt x="72664" y="4307"/>
                  </a:cubicBezTo>
                  <a:cubicBezTo>
                    <a:pt x="72363" y="3828"/>
                    <a:pt x="72394" y="3346"/>
                    <a:pt x="72661" y="2863"/>
                  </a:cubicBezTo>
                  <a:cubicBezTo>
                    <a:pt x="73042" y="2160"/>
                    <a:pt x="73297" y="1859"/>
                    <a:pt x="73716" y="1859"/>
                  </a:cubicBezTo>
                  <a:cubicBezTo>
                    <a:pt x="73967" y="1859"/>
                    <a:pt x="74275" y="1966"/>
                    <a:pt x="74704" y="2159"/>
                  </a:cubicBezTo>
                  <a:cubicBezTo>
                    <a:pt x="74835" y="2218"/>
                    <a:pt x="74979" y="2245"/>
                    <a:pt x="75116" y="2287"/>
                  </a:cubicBezTo>
                  <a:cubicBezTo>
                    <a:pt x="75303" y="1763"/>
                    <a:pt x="75473" y="1233"/>
                    <a:pt x="75681" y="718"/>
                  </a:cubicBezTo>
                  <a:cubicBezTo>
                    <a:pt x="75942" y="73"/>
                    <a:pt x="75941" y="49"/>
                    <a:pt x="75267" y="9"/>
                  </a:cubicBezTo>
                  <a:cubicBezTo>
                    <a:pt x="75147" y="2"/>
                    <a:pt x="75028" y="0"/>
                    <a:pt x="7490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38"/>
            <p:cNvSpPr/>
            <p:nvPr/>
          </p:nvSpPr>
          <p:spPr>
            <a:xfrm>
              <a:off x="3626666" y="4062840"/>
              <a:ext cx="2204687" cy="147515"/>
            </a:xfrm>
            <a:custGeom>
              <a:rect b="b" l="l" r="r" t="t"/>
              <a:pathLst>
                <a:path extrusionOk="0" h="4757" w="71096">
                  <a:moveTo>
                    <a:pt x="16956" y="1107"/>
                  </a:moveTo>
                  <a:cubicBezTo>
                    <a:pt x="17249" y="1126"/>
                    <a:pt x="17487" y="1252"/>
                    <a:pt x="17527" y="1537"/>
                  </a:cubicBezTo>
                  <a:cubicBezTo>
                    <a:pt x="17556" y="1730"/>
                    <a:pt x="17421" y="1789"/>
                    <a:pt x="17283" y="1789"/>
                  </a:cubicBezTo>
                  <a:cubicBezTo>
                    <a:pt x="17234" y="1789"/>
                    <a:pt x="17185" y="1782"/>
                    <a:pt x="17143" y="1771"/>
                  </a:cubicBezTo>
                  <a:cubicBezTo>
                    <a:pt x="16916" y="1712"/>
                    <a:pt x="16575" y="1749"/>
                    <a:pt x="16564" y="1395"/>
                  </a:cubicBezTo>
                  <a:cubicBezTo>
                    <a:pt x="16558" y="1172"/>
                    <a:pt x="16777" y="1131"/>
                    <a:pt x="16956" y="1107"/>
                  </a:cubicBezTo>
                  <a:close/>
                  <a:moveTo>
                    <a:pt x="6670" y="1240"/>
                  </a:moveTo>
                  <a:cubicBezTo>
                    <a:pt x="6956" y="1301"/>
                    <a:pt x="7185" y="1434"/>
                    <a:pt x="7181" y="1788"/>
                  </a:cubicBezTo>
                  <a:cubicBezTo>
                    <a:pt x="7179" y="1901"/>
                    <a:pt x="7113" y="1996"/>
                    <a:pt x="7004" y="1996"/>
                  </a:cubicBezTo>
                  <a:cubicBezTo>
                    <a:pt x="7000" y="1996"/>
                    <a:pt x="6996" y="1996"/>
                    <a:pt x="6992" y="1996"/>
                  </a:cubicBezTo>
                  <a:cubicBezTo>
                    <a:pt x="6679" y="1979"/>
                    <a:pt x="6434" y="1828"/>
                    <a:pt x="6372" y="1516"/>
                  </a:cubicBezTo>
                  <a:cubicBezTo>
                    <a:pt x="6349" y="1397"/>
                    <a:pt x="6487" y="1265"/>
                    <a:pt x="6670" y="1240"/>
                  </a:cubicBezTo>
                  <a:close/>
                  <a:moveTo>
                    <a:pt x="43391" y="1138"/>
                  </a:moveTo>
                  <a:cubicBezTo>
                    <a:pt x="43669" y="1138"/>
                    <a:pt x="43834" y="1402"/>
                    <a:pt x="43923" y="1731"/>
                  </a:cubicBezTo>
                  <a:cubicBezTo>
                    <a:pt x="43959" y="1867"/>
                    <a:pt x="43925" y="2020"/>
                    <a:pt x="43730" y="2043"/>
                  </a:cubicBezTo>
                  <a:cubicBezTo>
                    <a:pt x="43715" y="2045"/>
                    <a:pt x="43700" y="2046"/>
                    <a:pt x="43684" y="2046"/>
                  </a:cubicBezTo>
                  <a:cubicBezTo>
                    <a:pt x="43379" y="2046"/>
                    <a:pt x="42850" y="1705"/>
                    <a:pt x="42877" y="1487"/>
                  </a:cubicBezTo>
                  <a:cubicBezTo>
                    <a:pt x="42900" y="1298"/>
                    <a:pt x="43060" y="1183"/>
                    <a:pt x="43377" y="1139"/>
                  </a:cubicBezTo>
                  <a:cubicBezTo>
                    <a:pt x="43382" y="1138"/>
                    <a:pt x="43386" y="1138"/>
                    <a:pt x="43391" y="1138"/>
                  </a:cubicBezTo>
                  <a:close/>
                  <a:moveTo>
                    <a:pt x="32728" y="1344"/>
                  </a:moveTo>
                  <a:cubicBezTo>
                    <a:pt x="33266" y="1344"/>
                    <a:pt x="33482" y="1692"/>
                    <a:pt x="33594" y="2184"/>
                  </a:cubicBezTo>
                  <a:cubicBezTo>
                    <a:pt x="33457" y="2248"/>
                    <a:pt x="33329" y="2273"/>
                    <a:pt x="33209" y="2273"/>
                  </a:cubicBezTo>
                  <a:cubicBezTo>
                    <a:pt x="32960" y="2273"/>
                    <a:pt x="32741" y="2164"/>
                    <a:pt x="32524" y="2060"/>
                  </a:cubicBezTo>
                  <a:cubicBezTo>
                    <a:pt x="32360" y="1982"/>
                    <a:pt x="32195" y="1870"/>
                    <a:pt x="32267" y="1655"/>
                  </a:cubicBezTo>
                  <a:cubicBezTo>
                    <a:pt x="32327" y="1474"/>
                    <a:pt x="32481" y="1354"/>
                    <a:pt x="32675" y="1345"/>
                  </a:cubicBezTo>
                  <a:cubicBezTo>
                    <a:pt x="32693" y="1344"/>
                    <a:pt x="32711" y="1344"/>
                    <a:pt x="32728" y="1344"/>
                  </a:cubicBezTo>
                  <a:close/>
                  <a:moveTo>
                    <a:pt x="59228" y="1185"/>
                  </a:moveTo>
                  <a:cubicBezTo>
                    <a:pt x="59266" y="1185"/>
                    <a:pt x="59306" y="1188"/>
                    <a:pt x="59346" y="1193"/>
                  </a:cubicBezTo>
                  <a:cubicBezTo>
                    <a:pt x="59749" y="1246"/>
                    <a:pt x="60170" y="1332"/>
                    <a:pt x="60200" y="1842"/>
                  </a:cubicBezTo>
                  <a:cubicBezTo>
                    <a:pt x="60217" y="2101"/>
                    <a:pt x="60082" y="2330"/>
                    <a:pt x="59854" y="2330"/>
                  </a:cubicBezTo>
                  <a:cubicBezTo>
                    <a:pt x="59852" y="2330"/>
                    <a:pt x="59850" y="2330"/>
                    <a:pt x="59847" y="2330"/>
                  </a:cubicBezTo>
                  <a:cubicBezTo>
                    <a:pt x="59363" y="2291"/>
                    <a:pt x="58622" y="1713"/>
                    <a:pt x="58711" y="1503"/>
                  </a:cubicBezTo>
                  <a:cubicBezTo>
                    <a:pt x="58807" y="1277"/>
                    <a:pt x="59005" y="1185"/>
                    <a:pt x="59228" y="1185"/>
                  </a:cubicBezTo>
                  <a:close/>
                  <a:moveTo>
                    <a:pt x="69686" y="290"/>
                  </a:moveTo>
                  <a:cubicBezTo>
                    <a:pt x="69267" y="290"/>
                    <a:pt x="69012" y="591"/>
                    <a:pt x="68631" y="1295"/>
                  </a:cubicBezTo>
                  <a:cubicBezTo>
                    <a:pt x="68632" y="1777"/>
                    <a:pt x="68637" y="2260"/>
                    <a:pt x="68638" y="2744"/>
                  </a:cubicBezTo>
                  <a:cubicBezTo>
                    <a:pt x="69015" y="2493"/>
                    <a:pt x="69322" y="2175"/>
                    <a:pt x="69584" y="1807"/>
                  </a:cubicBezTo>
                  <a:cubicBezTo>
                    <a:pt x="69720" y="1366"/>
                    <a:pt x="69804" y="1176"/>
                    <a:pt x="70016" y="1176"/>
                  </a:cubicBezTo>
                  <a:cubicBezTo>
                    <a:pt x="70160" y="1176"/>
                    <a:pt x="70365" y="1265"/>
                    <a:pt x="70687" y="1424"/>
                  </a:cubicBezTo>
                  <a:cubicBezTo>
                    <a:pt x="71011" y="1296"/>
                    <a:pt x="71095" y="1032"/>
                    <a:pt x="71087" y="717"/>
                  </a:cubicBezTo>
                  <a:cubicBezTo>
                    <a:pt x="70948" y="677"/>
                    <a:pt x="70804" y="650"/>
                    <a:pt x="70674" y="591"/>
                  </a:cubicBezTo>
                  <a:cubicBezTo>
                    <a:pt x="70245" y="397"/>
                    <a:pt x="69936" y="290"/>
                    <a:pt x="69686" y="290"/>
                  </a:cubicBezTo>
                  <a:close/>
                  <a:moveTo>
                    <a:pt x="766" y="1637"/>
                  </a:moveTo>
                  <a:cubicBezTo>
                    <a:pt x="745" y="1637"/>
                    <a:pt x="724" y="1638"/>
                    <a:pt x="702" y="1639"/>
                  </a:cubicBezTo>
                  <a:cubicBezTo>
                    <a:pt x="313" y="1660"/>
                    <a:pt x="0" y="2039"/>
                    <a:pt x="69" y="2399"/>
                  </a:cubicBezTo>
                  <a:cubicBezTo>
                    <a:pt x="130" y="2723"/>
                    <a:pt x="335" y="2913"/>
                    <a:pt x="680" y="2936"/>
                  </a:cubicBezTo>
                  <a:cubicBezTo>
                    <a:pt x="1087" y="2845"/>
                    <a:pt x="1373" y="2599"/>
                    <a:pt x="1383" y="2187"/>
                  </a:cubicBezTo>
                  <a:cubicBezTo>
                    <a:pt x="1394" y="1798"/>
                    <a:pt x="1116" y="1637"/>
                    <a:pt x="766" y="1637"/>
                  </a:cubicBezTo>
                  <a:close/>
                  <a:moveTo>
                    <a:pt x="42609" y="2592"/>
                  </a:moveTo>
                  <a:cubicBezTo>
                    <a:pt x="42614" y="2592"/>
                    <a:pt x="42619" y="2592"/>
                    <a:pt x="42623" y="2594"/>
                  </a:cubicBezTo>
                  <a:cubicBezTo>
                    <a:pt x="42845" y="2664"/>
                    <a:pt x="43135" y="2637"/>
                    <a:pt x="43208" y="2945"/>
                  </a:cubicBezTo>
                  <a:cubicBezTo>
                    <a:pt x="43219" y="2988"/>
                    <a:pt x="43158" y="3088"/>
                    <a:pt x="43113" y="3101"/>
                  </a:cubicBezTo>
                  <a:cubicBezTo>
                    <a:pt x="43033" y="3123"/>
                    <a:pt x="42960" y="3134"/>
                    <a:pt x="42893" y="3134"/>
                  </a:cubicBezTo>
                  <a:cubicBezTo>
                    <a:pt x="42649" y="3134"/>
                    <a:pt x="42493" y="2986"/>
                    <a:pt x="42434" y="2684"/>
                  </a:cubicBezTo>
                  <a:cubicBezTo>
                    <a:pt x="42501" y="2649"/>
                    <a:pt x="42564" y="2592"/>
                    <a:pt x="42609" y="2592"/>
                  </a:cubicBezTo>
                  <a:close/>
                  <a:moveTo>
                    <a:pt x="23300" y="1575"/>
                  </a:moveTo>
                  <a:cubicBezTo>
                    <a:pt x="22802" y="1575"/>
                    <a:pt x="22262" y="2048"/>
                    <a:pt x="22295" y="2472"/>
                  </a:cubicBezTo>
                  <a:cubicBezTo>
                    <a:pt x="22325" y="2896"/>
                    <a:pt x="22563" y="3137"/>
                    <a:pt x="23006" y="3150"/>
                  </a:cubicBezTo>
                  <a:cubicBezTo>
                    <a:pt x="23018" y="3150"/>
                    <a:pt x="23029" y="3150"/>
                    <a:pt x="23041" y="3150"/>
                  </a:cubicBezTo>
                  <a:cubicBezTo>
                    <a:pt x="23598" y="3150"/>
                    <a:pt x="24063" y="2750"/>
                    <a:pt x="24065" y="2192"/>
                  </a:cubicBezTo>
                  <a:cubicBezTo>
                    <a:pt x="24051" y="1802"/>
                    <a:pt x="23764" y="1610"/>
                    <a:pt x="23357" y="1577"/>
                  </a:cubicBezTo>
                  <a:cubicBezTo>
                    <a:pt x="23338" y="1576"/>
                    <a:pt x="23319" y="1575"/>
                    <a:pt x="23300" y="1575"/>
                  </a:cubicBezTo>
                  <a:close/>
                  <a:moveTo>
                    <a:pt x="49529" y="1331"/>
                  </a:moveTo>
                  <a:cubicBezTo>
                    <a:pt x="48953" y="1331"/>
                    <a:pt x="48455" y="1770"/>
                    <a:pt x="48445" y="2300"/>
                  </a:cubicBezTo>
                  <a:cubicBezTo>
                    <a:pt x="48436" y="2713"/>
                    <a:pt x="48856" y="3157"/>
                    <a:pt x="49279" y="3180"/>
                  </a:cubicBezTo>
                  <a:cubicBezTo>
                    <a:pt x="49291" y="3181"/>
                    <a:pt x="49303" y="3181"/>
                    <a:pt x="49315" y="3181"/>
                  </a:cubicBezTo>
                  <a:cubicBezTo>
                    <a:pt x="49795" y="3181"/>
                    <a:pt x="50354" y="2650"/>
                    <a:pt x="50396" y="2142"/>
                  </a:cubicBezTo>
                  <a:cubicBezTo>
                    <a:pt x="50433" y="1683"/>
                    <a:pt x="50096" y="1352"/>
                    <a:pt x="49570" y="1332"/>
                  </a:cubicBezTo>
                  <a:cubicBezTo>
                    <a:pt x="49556" y="1332"/>
                    <a:pt x="49543" y="1331"/>
                    <a:pt x="49529" y="1331"/>
                  </a:cubicBezTo>
                  <a:close/>
                  <a:moveTo>
                    <a:pt x="12613" y="1371"/>
                  </a:moveTo>
                  <a:cubicBezTo>
                    <a:pt x="12828" y="1371"/>
                    <a:pt x="12975" y="1501"/>
                    <a:pt x="13091" y="1702"/>
                  </a:cubicBezTo>
                  <a:cubicBezTo>
                    <a:pt x="13222" y="1936"/>
                    <a:pt x="13223" y="2191"/>
                    <a:pt x="13213" y="2447"/>
                  </a:cubicBezTo>
                  <a:cubicBezTo>
                    <a:pt x="13195" y="2842"/>
                    <a:pt x="13030" y="3272"/>
                    <a:pt x="12658" y="3283"/>
                  </a:cubicBezTo>
                  <a:cubicBezTo>
                    <a:pt x="12652" y="3283"/>
                    <a:pt x="12645" y="3284"/>
                    <a:pt x="12638" y="3284"/>
                  </a:cubicBezTo>
                  <a:cubicBezTo>
                    <a:pt x="12247" y="3284"/>
                    <a:pt x="12359" y="2795"/>
                    <a:pt x="12289" y="2508"/>
                  </a:cubicBezTo>
                  <a:cubicBezTo>
                    <a:pt x="12246" y="2333"/>
                    <a:pt x="12226" y="2149"/>
                    <a:pt x="12200" y="1989"/>
                  </a:cubicBezTo>
                  <a:cubicBezTo>
                    <a:pt x="12085" y="1683"/>
                    <a:pt x="12132" y="1470"/>
                    <a:pt x="12465" y="1389"/>
                  </a:cubicBezTo>
                  <a:cubicBezTo>
                    <a:pt x="12518" y="1377"/>
                    <a:pt x="12567" y="1371"/>
                    <a:pt x="12613" y="1371"/>
                  </a:cubicBezTo>
                  <a:close/>
                  <a:moveTo>
                    <a:pt x="16686" y="2575"/>
                  </a:moveTo>
                  <a:cubicBezTo>
                    <a:pt x="16937" y="2575"/>
                    <a:pt x="17201" y="2632"/>
                    <a:pt x="17531" y="2635"/>
                  </a:cubicBezTo>
                  <a:cubicBezTo>
                    <a:pt x="17176" y="3091"/>
                    <a:pt x="16988" y="3318"/>
                    <a:pt x="16833" y="3318"/>
                  </a:cubicBezTo>
                  <a:cubicBezTo>
                    <a:pt x="16677" y="3318"/>
                    <a:pt x="16553" y="3088"/>
                    <a:pt x="16326" y="2628"/>
                  </a:cubicBezTo>
                  <a:cubicBezTo>
                    <a:pt x="16447" y="2588"/>
                    <a:pt x="16565" y="2575"/>
                    <a:pt x="16686" y="2575"/>
                  </a:cubicBezTo>
                  <a:close/>
                  <a:moveTo>
                    <a:pt x="32849" y="2939"/>
                  </a:moveTo>
                  <a:cubicBezTo>
                    <a:pt x="32949" y="2939"/>
                    <a:pt x="33041" y="2962"/>
                    <a:pt x="33094" y="3088"/>
                  </a:cubicBezTo>
                  <a:cubicBezTo>
                    <a:pt x="33068" y="3267"/>
                    <a:pt x="32949" y="3331"/>
                    <a:pt x="32800" y="3351"/>
                  </a:cubicBezTo>
                  <a:cubicBezTo>
                    <a:pt x="32784" y="3352"/>
                    <a:pt x="32768" y="3353"/>
                    <a:pt x="32753" y="3353"/>
                  </a:cubicBezTo>
                  <a:cubicBezTo>
                    <a:pt x="32615" y="3353"/>
                    <a:pt x="32500" y="3282"/>
                    <a:pt x="32446" y="3169"/>
                  </a:cubicBezTo>
                  <a:cubicBezTo>
                    <a:pt x="32354" y="2982"/>
                    <a:pt x="32495" y="2946"/>
                    <a:pt x="32624" y="2946"/>
                  </a:cubicBezTo>
                  <a:cubicBezTo>
                    <a:pt x="32634" y="2946"/>
                    <a:pt x="32645" y="2946"/>
                    <a:pt x="32655" y="2946"/>
                  </a:cubicBezTo>
                  <a:cubicBezTo>
                    <a:pt x="32663" y="2947"/>
                    <a:pt x="32671" y="2947"/>
                    <a:pt x="32679" y="2947"/>
                  </a:cubicBezTo>
                  <a:cubicBezTo>
                    <a:pt x="32734" y="2947"/>
                    <a:pt x="32793" y="2939"/>
                    <a:pt x="32849" y="2939"/>
                  </a:cubicBezTo>
                  <a:close/>
                  <a:moveTo>
                    <a:pt x="6418" y="2831"/>
                  </a:moveTo>
                  <a:cubicBezTo>
                    <a:pt x="6650" y="2831"/>
                    <a:pt x="6826" y="2882"/>
                    <a:pt x="6950" y="3075"/>
                  </a:cubicBezTo>
                  <a:cubicBezTo>
                    <a:pt x="6979" y="3118"/>
                    <a:pt x="6891" y="3300"/>
                    <a:pt x="6817" y="3333"/>
                  </a:cubicBezTo>
                  <a:cubicBezTo>
                    <a:pt x="6722" y="3378"/>
                    <a:pt x="6640" y="3398"/>
                    <a:pt x="6567" y="3398"/>
                  </a:cubicBezTo>
                  <a:cubicBezTo>
                    <a:pt x="6331" y="3398"/>
                    <a:pt x="6198" y="3180"/>
                    <a:pt x="6074" y="2853"/>
                  </a:cubicBezTo>
                  <a:cubicBezTo>
                    <a:pt x="6200" y="2841"/>
                    <a:pt x="6314" y="2831"/>
                    <a:pt x="6418" y="2831"/>
                  </a:cubicBezTo>
                  <a:close/>
                  <a:moveTo>
                    <a:pt x="38992" y="957"/>
                  </a:moveTo>
                  <a:cubicBezTo>
                    <a:pt x="39143" y="957"/>
                    <a:pt x="39284" y="1060"/>
                    <a:pt x="39400" y="1172"/>
                  </a:cubicBezTo>
                  <a:cubicBezTo>
                    <a:pt x="40281" y="2004"/>
                    <a:pt x="40058" y="3194"/>
                    <a:pt x="38907" y="3563"/>
                  </a:cubicBezTo>
                  <a:cubicBezTo>
                    <a:pt x="38811" y="2873"/>
                    <a:pt x="38707" y="2191"/>
                    <a:pt x="38623" y="1506"/>
                  </a:cubicBezTo>
                  <a:cubicBezTo>
                    <a:pt x="38595" y="1276"/>
                    <a:pt x="38661" y="1037"/>
                    <a:pt x="38910" y="968"/>
                  </a:cubicBezTo>
                  <a:cubicBezTo>
                    <a:pt x="38938" y="961"/>
                    <a:pt x="38965" y="957"/>
                    <a:pt x="38992" y="957"/>
                  </a:cubicBezTo>
                  <a:close/>
                  <a:moveTo>
                    <a:pt x="65345" y="1067"/>
                  </a:moveTo>
                  <a:cubicBezTo>
                    <a:pt x="65470" y="1067"/>
                    <a:pt x="65592" y="1120"/>
                    <a:pt x="65698" y="1187"/>
                  </a:cubicBezTo>
                  <a:cubicBezTo>
                    <a:pt x="66149" y="1475"/>
                    <a:pt x="66309" y="1906"/>
                    <a:pt x="66274" y="2187"/>
                  </a:cubicBezTo>
                  <a:cubicBezTo>
                    <a:pt x="66248" y="2612"/>
                    <a:pt x="66253" y="2800"/>
                    <a:pt x="66220" y="2979"/>
                  </a:cubicBezTo>
                  <a:cubicBezTo>
                    <a:pt x="66158" y="3300"/>
                    <a:pt x="65946" y="3548"/>
                    <a:pt x="65641" y="3570"/>
                  </a:cubicBezTo>
                  <a:cubicBezTo>
                    <a:pt x="65628" y="3571"/>
                    <a:pt x="65615" y="3571"/>
                    <a:pt x="65603" y="3571"/>
                  </a:cubicBezTo>
                  <a:cubicBezTo>
                    <a:pt x="65266" y="3571"/>
                    <a:pt x="65346" y="3208"/>
                    <a:pt x="65296" y="2994"/>
                  </a:cubicBezTo>
                  <a:cubicBezTo>
                    <a:pt x="65190" y="2528"/>
                    <a:pt x="65122" y="2053"/>
                    <a:pt x="65044" y="1582"/>
                  </a:cubicBezTo>
                  <a:cubicBezTo>
                    <a:pt x="65014" y="1408"/>
                    <a:pt x="64942" y="1207"/>
                    <a:pt x="65170" y="1104"/>
                  </a:cubicBezTo>
                  <a:cubicBezTo>
                    <a:pt x="65229" y="1078"/>
                    <a:pt x="65287" y="1067"/>
                    <a:pt x="65345" y="1067"/>
                  </a:cubicBezTo>
                  <a:close/>
                  <a:moveTo>
                    <a:pt x="4489" y="0"/>
                  </a:moveTo>
                  <a:cubicBezTo>
                    <a:pt x="4084" y="98"/>
                    <a:pt x="3571" y="190"/>
                    <a:pt x="3082" y="350"/>
                  </a:cubicBezTo>
                  <a:cubicBezTo>
                    <a:pt x="2757" y="458"/>
                    <a:pt x="2545" y="741"/>
                    <a:pt x="2947" y="982"/>
                  </a:cubicBezTo>
                  <a:cubicBezTo>
                    <a:pt x="3359" y="1230"/>
                    <a:pt x="3316" y="1573"/>
                    <a:pt x="3326" y="1937"/>
                  </a:cubicBezTo>
                  <a:cubicBezTo>
                    <a:pt x="3342" y="2489"/>
                    <a:pt x="3246" y="3052"/>
                    <a:pt x="3423" y="3593"/>
                  </a:cubicBezTo>
                  <a:cubicBezTo>
                    <a:pt x="3496" y="3819"/>
                    <a:pt x="3620" y="4037"/>
                    <a:pt x="3867" y="4037"/>
                  </a:cubicBezTo>
                  <a:cubicBezTo>
                    <a:pt x="3900" y="4037"/>
                    <a:pt x="3934" y="4034"/>
                    <a:pt x="3971" y="4026"/>
                  </a:cubicBezTo>
                  <a:cubicBezTo>
                    <a:pt x="4219" y="3970"/>
                    <a:pt x="4292" y="3733"/>
                    <a:pt x="4294" y="3501"/>
                  </a:cubicBezTo>
                  <a:cubicBezTo>
                    <a:pt x="4299" y="2945"/>
                    <a:pt x="4345" y="2383"/>
                    <a:pt x="4276" y="1835"/>
                  </a:cubicBezTo>
                  <a:cubicBezTo>
                    <a:pt x="4206" y="1296"/>
                    <a:pt x="4236" y="889"/>
                    <a:pt x="4843" y="716"/>
                  </a:cubicBezTo>
                  <a:cubicBezTo>
                    <a:pt x="5025" y="664"/>
                    <a:pt x="5172" y="516"/>
                    <a:pt x="5125" y="301"/>
                  </a:cubicBezTo>
                  <a:cubicBezTo>
                    <a:pt x="5062" y="23"/>
                    <a:pt x="4815" y="29"/>
                    <a:pt x="4489" y="0"/>
                  </a:cubicBezTo>
                  <a:close/>
                  <a:moveTo>
                    <a:pt x="59400" y="366"/>
                  </a:moveTo>
                  <a:cubicBezTo>
                    <a:pt x="59021" y="366"/>
                    <a:pt x="58643" y="469"/>
                    <a:pt x="58335" y="681"/>
                  </a:cubicBezTo>
                  <a:cubicBezTo>
                    <a:pt x="57701" y="1121"/>
                    <a:pt x="57360" y="2248"/>
                    <a:pt x="57673" y="2958"/>
                  </a:cubicBezTo>
                  <a:cubicBezTo>
                    <a:pt x="57962" y="3610"/>
                    <a:pt x="58460" y="4007"/>
                    <a:pt x="59113" y="4083"/>
                  </a:cubicBezTo>
                  <a:cubicBezTo>
                    <a:pt x="59120" y="4083"/>
                    <a:pt x="59126" y="4083"/>
                    <a:pt x="59133" y="4083"/>
                  </a:cubicBezTo>
                  <a:cubicBezTo>
                    <a:pt x="60306" y="4083"/>
                    <a:pt x="61479" y="2151"/>
                    <a:pt x="60954" y="1180"/>
                  </a:cubicBezTo>
                  <a:cubicBezTo>
                    <a:pt x="60903" y="1087"/>
                    <a:pt x="60841" y="989"/>
                    <a:pt x="60766" y="911"/>
                  </a:cubicBezTo>
                  <a:cubicBezTo>
                    <a:pt x="60422" y="552"/>
                    <a:pt x="59910" y="366"/>
                    <a:pt x="59400" y="366"/>
                  </a:cubicBezTo>
                  <a:close/>
                  <a:moveTo>
                    <a:pt x="43386" y="283"/>
                  </a:moveTo>
                  <a:cubicBezTo>
                    <a:pt x="43172" y="283"/>
                    <a:pt x="42945" y="335"/>
                    <a:pt x="42712" y="445"/>
                  </a:cubicBezTo>
                  <a:cubicBezTo>
                    <a:pt x="41893" y="832"/>
                    <a:pt x="41258" y="2106"/>
                    <a:pt x="41455" y="2975"/>
                  </a:cubicBezTo>
                  <a:cubicBezTo>
                    <a:pt x="41603" y="3636"/>
                    <a:pt x="42208" y="4095"/>
                    <a:pt x="42876" y="4095"/>
                  </a:cubicBezTo>
                  <a:cubicBezTo>
                    <a:pt x="42965" y="4095"/>
                    <a:pt x="43054" y="4087"/>
                    <a:pt x="43143" y="4070"/>
                  </a:cubicBezTo>
                  <a:cubicBezTo>
                    <a:pt x="43909" y="3931"/>
                    <a:pt x="44789" y="2852"/>
                    <a:pt x="44782" y="2063"/>
                  </a:cubicBezTo>
                  <a:cubicBezTo>
                    <a:pt x="44773" y="982"/>
                    <a:pt x="44172" y="283"/>
                    <a:pt x="43386" y="283"/>
                  </a:cubicBezTo>
                  <a:close/>
                  <a:moveTo>
                    <a:pt x="55894" y="215"/>
                  </a:moveTo>
                  <a:cubicBezTo>
                    <a:pt x="55839" y="215"/>
                    <a:pt x="55807" y="218"/>
                    <a:pt x="55839" y="218"/>
                  </a:cubicBezTo>
                  <a:cubicBezTo>
                    <a:pt x="55204" y="299"/>
                    <a:pt x="54720" y="291"/>
                    <a:pt x="54254" y="438"/>
                  </a:cubicBezTo>
                  <a:cubicBezTo>
                    <a:pt x="54063" y="499"/>
                    <a:pt x="53885" y="559"/>
                    <a:pt x="53888" y="779"/>
                  </a:cubicBezTo>
                  <a:cubicBezTo>
                    <a:pt x="53892" y="923"/>
                    <a:pt x="54007" y="1076"/>
                    <a:pt x="54160" y="1076"/>
                  </a:cubicBezTo>
                  <a:cubicBezTo>
                    <a:pt x="54162" y="1076"/>
                    <a:pt x="54164" y="1076"/>
                    <a:pt x="54166" y="1076"/>
                  </a:cubicBezTo>
                  <a:cubicBezTo>
                    <a:pt x="54177" y="1075"/>
                    <a:pt x="54188" y="1075"/>
                    <a:pt x="54199" y="1075"/>
                  </a:cubicBezTo>
                  <a:cubicBezTo>
                    <a:pt x="54853" y="1075"/>
                    <a:pt x="54784" y="1546"/>
                    <a:pt x="54794" y="1986"/>
                  </a:cubicBezTo>
                  <a:cubicBezTo>
                    <a:pt x="54804" y="2574"/>
                    <a:pt x="54698" y="3181"/>
                    <a:pt x="54949" y="3742"/>
                  </a:cubicBezTo>
                  <a:cubicBezTo>
                    <a:pt x="55058" y="3986"/>
                    <a:pt x="55209" y="4260"/>
                    <a:pt x="55514" y="4260"/>
                  </a:cubicBezTo>
                  <a:cubicBezTo>
                    <a:pt x="55540" y="4260"/>
                    <a:pt x="55568" y="4258"/>
                    <a:pt x="55597" y="4254"/>
                  </a:cubicBezTo>
                  <a:cubicBezTo>
                    <a:pt x="55988" y="4192"/>
                    <a:pt x="55988" y="3875"/>
                    <a:pt x="55951" y="3563"/>
                  </a:cubicBezTo>
                  <a:cubicBezTo>
                    <a:pt x="55872" y="2903"/>
                    <a:pt x="55785" y="2247"/>
                    <a:pt x="55719" y="1584"/>
                  </a:cubicBezTo>
                  <a:cubicBezTo>
                    <a:pt x="55686" y="1279"/>
                    <a:pt x="55692" y="988"/>
                    <a:pt x="56137" y="972"/>
                  </a:cubicBezTo>
                  <a:cubicBezTo>
                    <a:pt x="56443" y="961"/>
                    <a:pt x="56926" y="1028"/>
                    <a:pt x="56861" y="562"/>
                  </a:cubicBezTo>
                  <a:cubicBezTo>
                    <a:pt x="56807" y="185"/>
                    <a:pt x="56338" y="241"/>
                    <a:pt x="56010" y="220"/>
                  </a:cubicBezTo>
                  <a:cubicBezTo>
                    <a:pt x="55969" y="216"/>
                    <a:pt x="55927" y="215"/>
                    <a:pt x="55894" y="215"/>
                  </a:cubicBezTo>
                  <a:close/>
                  <a:moveTo>
                    <a:pt x="16793" y="204"/>
                  </a:moveTo>
                  <a:cubicBezTo>
                    <a:pt x="16569" y="204"/>
                    <a:pt x="16272" y="319"/>
                    <a:pt x="16003" y="516"/>
                  </a:cubicBezTo>
                  <a:cubicBezTo>
                    <a:pt x="15073" y="1205"/>
                    <a:pt x="14962" y="3115"/>
                    <a:pt x="15802" y="3920"/>
                  </a:cubicBezTo>
                  <a:cubicBezTo>
                    <a:pt x="16087" y="4192"/>
                    <a:pt x="16429" y="4329"/>
                    <a:pt x="16766" y="4329"/>
                  </a:cubicBezTo>
                  <a:cubicBezTo>
                    <a:pt x="17131" y="4329"/>
                    <a:pt x="17489" y="4168"/>
                    <a:pt x="17761" y="3842"/>
                  </a:cubicBezTo>
                  <a:cubicBezTo>
                    <a:pt x="18249" y="3257"/>
                    <a:pt x="18525" y="2574"/>
                    <a:pt x="18482" y="1798"/>
                  </a:cubicBezTo>
                  <a:cubicBezTo>
                    <a:pt x="18433" y="939"/>
                    <a:pt x="17838" y="300"/>
                    <a:pt x="16885" y="211"/>
                  </a:cubicBezTo>
                  <a:cubicBezTo>
                    <a:pt x="16856" y="206"/>
                    <a:pt x="16825" y="204"/>
                    <a:pt x="16793" y="204"/>
                  </a:cubicBezTo>
                  <a:close/>
                  <a:moveTo>
                    <a:pt x="29422" y="507"/>
                  </a:moveTo>
                  <a:cubicBezTo>
                    <a:pt x="28923" y="507"/>
                    <a:pt x="28437" y="615"/>
                    <a:pt x="27972" y="773"/>
                  </a:cubicBezTo>
                  <a:cubicBezTo>
                    <a:pt x="27688" y="872"/>
                    <a:pt x="27579" y="1230"/>
                    <a:pt x="27902" y="1365"/>
                  </a:cubicBezTo>
                  <a:cubicBezTo>
                    <a:pt x="28626" y="1666"/>
                    <a:pt x="28528" y="2169"/>
                    <a:pt x="28335" y="2741"/>
                  </a:cubicBezTo>
                  <a:cubicBezTo>
                    <a:pt x="28418" y="3171"/>
                    <a:pt x="28488" y="3610"/>
                    <a:pt x="28591" y="4040"/>
                  </a:cubicBezTo>
                  <a:cubicBezTo>
                    <a:pt x="28634" y="4221"/>
                    <a:pt x="28776" y="4371"/>
                    <a:pt x="28984" y="4378"/>
                  </a:cubicBezTo>
                  <a:cubicBezTo>
                    <a:pt x="28989" y="4379"/>
                    <a:pt x="28993" y="4379"/>
                    <a:pt x="28998" y="4379"/>
                  </a:cubicBezTo>
                  <a:cubicBezTo>
                    <a:pt x="29228" y="4379"/>
                    <a:pt x="29275" y="4166"/>
                    <a:pt x="29328" y="4004"/>
                  </a:cubicBezTo>
                  <a:cubicBezTo>
                    <a:pt x="29502" y="3462"/>
                    <a:pt x="29400" y="2900"/>
                    <a:pt x="29413" y="2347"/>
                  </a:cubicBezTo>
                  <a:cubicBezTo>
                    <a:pt x="29421" y="1926"/>
                    <a:pt x="29394" y="1526"/>
                    <a:pt x="29933" y="1384"/>
                  </a:cubicBezTo>
                  <a:cubicBezTo>
                    <a:pt x="30161" y="1324"/>
                    <a:pt x="30317" y="1123"/>
                    <a:pt x="30233" y="871"/>
                  </a:cubicBezTo>
                  <a:cubicBezTo>
                    <a:pt x="30158" y="644"/>
                    <a:pt x="29955" y="541"/>
                    <a:pt x="29715" y="519"/>
                  </a:cubicBezTo>
                  <a:cubicBezTo>
                    <a:pt x="29617" y="511"/>
                    <a:pt x="29519" y="507"/>
                    <a:pt x="29422" y="507"/>
                  </a:cubicBezTo>
                  <a:close/>
                  <a:moveTo>
                    <a:pt x="32565" y="445"/>
                  </a:moveTo>
                  <a:cubicBezTo>
                    <a:pt x="31938" y="445"/>
                    <a:pt x="31566" y="820"/>
                    <a:pt x="31271" y="1711"/>
                  </a:cubicBezTo>
                  <a:cubicBezTo>
                    <a:pt x="31213" y="1884"/>
                    <a:pt x="31170" y="2063"/>
                    <a:pt x="31130" y="2244"/>
                  </a:cubicBezTo>
                  <a:cubicBezTo>
                    <a:pt x="30934" y="3167"/>
                    <a:pt x="31423" y="4011"/>
                    <a:pt x="32326" y="4315"/>
                  </a:cubicBezTo>
                  <a:cubicBezTo>
                    <a:pt x="32467" y="4363"/>
                    <a:pt x="32608" y="4386"/>
                    <a:pt x="32747" y="4386"/>
                  </a:cubicBezTo>
                  <a:cubicBezTo>
                    <a:pt x="33308" y="4386"/>
                    <a:pt x="33828" y="4005"/>
                    <a:pt x="34172" y="3326"/>
                  </a:cubicBezTo>
                  <a:cubicBezTo>
                    <a:pt x="34326" y="3022"/>
                    <a:pt x="34391" y="2704"/>
                    <a:pt x="34396" y="2502"/>
                  </a:cubicBezTo>
                  <a:cubicBezTo>
                    <a:pt x="34437" y="1398"/>
                    <a:pt x="33840" y="638"/>
                    <a:pt x="32915" y="478"/>
                  </a:cubicBezTo>
                  <a:cubicBezTo>
                    <a:pt x="32790" y="456"/>
                    <a:pt x="32674" y="445"/>
                    <a:pt x="32565" y="445"/>
                  </a:cubicBezTo>
                  <a:close/>
                  <a:moveTo>
                    <a:pt x="6604" y="271"/>
                  </a:moveTo>
                  <a:cubicBezTo>
                    <a:pt x="6313" y="271"/>
                    <a:pt x="6030" y="369"/>
                    <a:pt x="5799" y="569"/>
                  </a:cubicBezTo>
                  <a:cubicBezTo>
                    <a:pt x="5215" y="1076"/>
                    <a:pt x="4817" y="2734"/>
                    <a:pt x="5128" y="3438"/>
                  </a:cubicBezTo>
                  <a:cubicBezTo>
                    <a:pt x="5380" y="4011"/>
                    <a:pt x="5790" y="4406"/>
                    <a:pt x="6451" y="4447"/>
                  </a:cubicBezTo>
                  <a:cubicBezTo>
                    <a:pt x="6485" y="4449"/>
                    <a:pt x="6517" y="4450"/>
                    <a:pt x="6550" y="4450"/>
                  </a:cubicBezTo>
                  <a:cubicBezTo>
                    <a:pt x="7121" y="4450"/>
                    <a:pt x="7505" y="4130"/>
                    <a:pt x="7787" y="3642"/>
                  </a:cubicBezTo>
                  <a:cubicBezTo>
                    <a:pt x="8048" y="3187"/>
                    <a:pt x="8136" y="2680"/>
                    <a:pt x="8240" y="2179"/>
                  </a:cubicBezTo>
                  <a:cubicBezTo>
                    <a:pt x="8183" y="1695"/>
                    <a:pt x="8077" y="1226"/>
                    <a:pt x="7760" y="846"/>
                  </a:cubicBezTo>
                  <a:cubicBezTo>
                    <a:pt x="7442" y="467"/>
                    <a:pt x="7016" y="271"/>
                    <a:pt x="6604" y="271"/>
                  </a:cubicBezTo>
                  <a:close/>
                  <a:moveTo>
                    <a:pt x="12804" y="666"/>
                  </a:moveTo>
                  <a:cubicBezTo>
                    <a:pt x="12735" y="666"/>
                    <a:pt x="12664" y="671"/>
                    <a:pt x="12591" y="681"/>
                  </a:cubicBezTo>
                  <a:cubicBezTo>
                    <a:pt x="11804" y="792"/>
                    <a:pt x="11431" y="1259"/>
                    <a:pt x="11428" y="2366"/>
                  </a:cubicBezTo>
                  <a:cubicBezTo>
                    <a:pt x="11480" y="2700"/>
                    <a:pt x="11568" y="3243"/>
                    <a:pt x="11646" y="3789"/>
                  </a:cubicBezTo>
                  <a:cubicBezTo>
                    <a:pt x="11719" y="4281"/>
                    <a:pt x="12001" y="4459"/>
                    <a:pt x="12408" y="4459"/>
                  </a:cubicBezTo>
                  <a:cubicBezTo>
                    <a:pt x="12470" y="4459"/>
                    <a:pt x="12534" y="4455"/>
                    <a:pt x="12601" y="4447"/>
                  </a:cubicBezTo>
                  <a:cubicBezTo>
                    <a:pt x="13739" y="4315"/>
                    <a:pt x="14501" y="2909"/>
                    <a:pt x="14082" y="1716"/>
                  </a:cubicBezTo>
                  <a:cubicBezTo>
                    <a:pt x="13840" y="1030"/>
                    <a:pt x="13394" y="666"/>
                    <a:pt x="12804" y="666"/>
                  </a:cubicBezTo>
                  <a:close/>
                  <a:moveTo>
                    <a:pt x="39061" y="270"/>
                  </a:moveTo>
                  <a:cubicBezTo>
                    <a:pt x="38629" y="270"/>
                    <a:pt x="38273" y="557"/>
                    <a:pt x="38061" y="1108"/>
                  </a:cubicBezTo>
                  <a:cubicBezTo>
                    <a:pt x="37676" y="2119"/>
                    <a:pt x="37842" y="3140"/>
                    <a:pt x="38106" y="4148"/>
                  </a:cubicBezTo>
                  <a:cubicBezTo>
                    <a:pt x="38183" y="4437"/>
                    <a:pt x="38443" y="4500"/>
                    <a:pt x="38712" y="4540"/>
                  </a:cubicBezTo>
                  <a:cubicBezTo>
                    <a:pt x="38821" y="4556"/>
                    <a:pt x="38928" y="4564"/>
                    <a:pt x="39032" y="4564"/>
                  </a:cubicBezTo>
                  <a:cubicBezTo>
                    <a:pt x="40078" y="4564"/>
                    <a:pt x="40841" y="3777"/>
                    <a:pt x="40850" y="2614"/>
                  </a:cubicBezTo>
                  <a:cubicBezTo>
                    <a:pt x="40848" y="1755"/>
                    <a:pt x="40574" y="1014"/>
                    <a:pt x="39829" y="531"/>
                  </a:cubicBezTo>
                  <a:cubicBezTo>
                    <a:pt x="39558" y="355"/>
                    <a:pt x="39298" y="270"/>
                    <a:pt x="39061" y="270"/>
                  </a:cubicBezTo>
                  <a:close/>
                  <a:moveTo>
                    <a:pt x="65577" y="251"/>
                  </a:moveTo>
                  <a:cubicBezTo>
                    <a:pt x="65440" y="251"/>
                    <a:pt x="65305" y="271"/>
                    <a:pt x="65176" y="313"/>
                  </a:cubicBezTo>
                  <a:cubicBezTo>
                    <a:pt x="64322" y="592"/>
                    <a:pt x="64148" y="860"/>
                    <a:pt x="64151" y="1883"/>
                  </a:cubicBezTo>
                  <a:cubicBezTo>
                    <a:pt x="64128" y="2556"/>
                    <a:pt x="64286" y="3196"/>
                    <a:pt x="64498" y="3828"/>
                  </a:cubicBezTo>
                  <a:cubicBezTo>
                    <a:pt x="64709" y="4453"/>
                    <a:pt x="65021" y="4756"/>
                    <a:pt x="65496" y="4756"/>
                  </a:cubicBezTo>
                  <a:cubicBezTo>
                    <a:pt x="65688" y="4756"/>
                    <a:pt x="65908" y="4706"/>
                    <a:pt x="66158" y="4608"/>
                  </a:cubicBezTo>
                  <a:cubicBezTo>
                    <a:pt x="67487" y="4086"/>
                    <a:pt x="67893" y="2175"/>
                    <a:pt x="66932" y="949"/>
                  </a:cubicBezTo>
                  <a:cubicBezTo>
                    <a:pt x="66585" y="508"/>
                    <a:pt x="66067" y="251"/>
                    <a:pt x="65577" y="25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38"/>
          <p:cNvGrpSpPr/>
          <p:nvPr/>
        </p:nvGrpSpPr>
        <p:grpSpPr>
          <a:xfrm>
            <a:off x="2751427" y="3989778"/>
            <a:ext cx="1462378" cy="461634"/>
            <a:chOff x="3546290" y="4438053"/>
            <a:chExt cx="2217741" cy="700082"/>
          </a:xfrm>
        </p:grpSpPr>
        <p:sp>
          <p:nvSpPr>
            <p:cNvPr id="10526" name="Google Shape;10526;p38"/>
            <p:cNvSpPr/>
            <p:nvPr/>
          </p:nvSpPr>
          <p:spPr>
            <a:xfrm>
              <a:off x="3546290" y="4438053"/>
              <a:ext cx="2215789" cy="700082"/>
            </a:xfrm>
            <a:custGeom>
              <a:rect b="b" l="l" r="r" t="t"/>
              <a:pathLst>
                <a:path extrusionOk="0" h="22576" w="71454">
                  <a:moveTo>
                    <a:pt x="65359" y="99"/>
                  </a:moveTo>
                  <a:lnTo>
                    <a:pt x="65359" y="99"/>
                  </a:lnTo>
                  <a:cubicBezTo>
                    <a:pt x="65322" y="222"/>
                    <a:pt x="65315" y="354"/>
                    <a:pt x="65314" y="486"/>
                  </a:cubicBezTo>
                  <a:cubicBezTo>
                    <a:pt x="65314" y="354"/>
                    <a:pt x="65322" y="222"/>
                    <a:pt x="65359" y="99"/>
                  </a:cubicBezTo>
                  <a:close/>
                  <a:moveTo>
                    <a:pt x="62680" y="0"/>
                  </a:moveTo>
                  <a:cubicBezTo>
                    <a:pt x="61310" y="0"/>
                    <a:pt x="59942" y="66"/>
                    <a:pt x="58579" y="146"/>
                  </a:cubicBezTo>
                  <a:cubicBezTo>
                    <a:pt x="55247" y="339"/>
                    <a:pt x="51913" y="268"/>
                    <a:pt x="48580" y="450"/>
                  </a:cubicBezTo>
                  <a:cubicBezTo>
                    <a:pt x="45215" y="635"/>
                    <a:pt x="41839" y="523"/>
                    <a:pt x="38464" y="671"/>
                  </a:cubicBezTo>
                  <a:cubicBezTo>
                    <a:pt x="35022" y="821"/>
                    <a:pt x="31575" y="734"/>
                    <a:pt x="28128" y="901"/>
                  </a:cubicBezTo>
                  <a:cubicBezTo>
                    <a:pt x="25501" y="1030"/>
                    <a:pt x="22869" y="1010"/>
                    <a:pt x="20238" y="1109"/>
                  </a:cubicBezTo>
                  <a:cubicBezTo>
                    <a:pt x="16796" y="1240"/>
                    <a:pt x="13347" y="1227"/>
                    <a:pt x="9902" y="1360"/>
                  </a:cubicBezTo>
                  <a:cubicBezTo>
                    <a:pt x="8346" y="1422"/>
                    <a:pt x="6788" y="1403"/>
                    <a:pt x="5230" y="1432"/>
                  </a:cubicBezTo>
                  <a:cubicBezTo>
                    <a:pt x="4268" y="1450"/>
                    <a:pt x="4211" y="1493"/>
                    <a:pt x="3868" y="2412"/>
                  </a:cubicBezTo>
                  <a:cubicBezTo>
                    <a:pt x="3234" y="4114"/>
                    <a:pt x="2621" y="5824"/>
                    <a:pt x="1981" y="7523"/>
                  </a:cubicBezTo>
                  <a:cubicBezTo>
                    <a:pt x="1366" y="9153"/>
                    <a:pt x="736" y="10777"/>
                    <a:pt x="93" y="12397"/>
                  </a:cubicBezTo>
                  <a:cubicBezTo>
                    <a:pt x="53" y="12496"/>
                    <a:pt x="23" y="12591"/>
                    <a:pt x="0" y="12684"/>
                  </a:cubicBezTo>
                  <a:cubicBezTo>
                    <a:pt x="533" y="12893"/>
                    <a:pt x="975" y="13285"/>
                    <a:pt x="1229" y="13859"/>
                  </a:cubicBezTo>
                  <a:cubicBezTo>
                    <a:pt x="1435" y="14325"/>
                    <a:pt x="1521" y="14830"/>
                    <a:pt x="1541" y="15340"/>
                  </a:cubicBezTo>
                  <a:cubicBezTo>
                    <a:pt x="1557" y="15753"/>
                    <a:pt x="1528" y="16169"/>
                    <a:pt x="1480" y="16570"/>
                  </a:cubicBezTo>
                  <a:cubicBezTo>
                    <a:pt x="1464" y="16706"/>
                    <a:pt x="1438" y="16841"/>
                    <a:pt x="1419" y="16975"/>
                  </a:cubicBezTo>
                  <a:cubicBezTo>
                    <a:pt x="1276" y="17906"/>
                    <a:pt x="1047" y="18822"/>
                    <a:pt x="760" y="19720"/>
                  </a:cubicBezTo>
                  <a:cubicBezTo>
                    <a:pt x="661" y="20028"/>
                    <a:pt x="556" y="20339"/>
                    <a:pt x="452" y="20649"/>
                  </a:cubicBezTo>
                  <a:cubicBezTo>
                    <a:pt x="424" y="20943"/>
                    <a:pt x="389" y="21235"/>
                    <a:pt x="337" y="21526"/>
                  </a:cubicBezTo>
                  <a:cubicBezTo>
                    <a:pt x="179" y="22399"/>
                    <a:pt x="346" y="22573"/>
                    <a:pt x="1269" y="22576"/>
                  </a:cubicBezTo>
                  <a:cubicBezTo>
                    <a:pt x="1569" y="22576"/>
                    <a:pt x="1870" y="22576"/>
                    <a:pt x="2171" y="22576"/>
                  </a:cubicBezTo>
                  <a:cubicBezTo>
                    <a:pt x="6454" y="22576"/>
                    <a:pt x="10739" y="22558"/>
                    <a:pt x="15021" y="22548"/>
                  </a:cubicBezTo>
                  <a:cubicBezTo>
                    <a:pt x="15332" y="22515"/>
                    <a:pt x="15641" y="22503"/>
                    <a:pt x="15951" y="22503"/>
                  </a:cubicBezTo>
                  <a:cubicBezTo>
                    <a:pt x="16384" y="22503"/>
                    <a:pt x="16817" y="22528"/>
                    <a:pt x="17255" y="22557"/>
                  </a:cubicBezTo>
                  <a:cubicBezTo>
                    <a:pt x="17440" y="22569"/>
                    <a:pt x="17626" y="22574"/>
                    <a:pt x="17813" y="22574"/>
                  </a:cubicBezTo>
                  <a:cubicBezTo>
                    <a:pt x="18503" y="22574"/>
                    <a:pt x="19197" y="22506"/>
                    <a:pt x="19888" y="22498"/>
                  </a:cubicBezTo>
                  <a:cubicBezTo>
                    <a:pt x="19923" y="22498"/>
                    <a:pt x="19957" y="22498"/>
                    <a:pt x="19992" y="22498"/>
                  </a:cubicBezTo>
                  <a:cubicBezTo>
                    <a:pt x="20060" y="22498"/>
                    <a:pt x="20128" y="22498"/>
                    <a:pt x="20195" y="22498"/>
                  </a:cubicBezTo>
                  <a:cubicBezTo>
                    <a:pt x="20729" y="22498"/>
                    <a:pt x="21239" y="22461"/>
                    <a:pt x="21505" y="21801"/>
                  </a:cubicBezTo>
                  <a:cubicBezTo>
                    <a:pt x="21835" y="22251"/>
                    <a:pt x="21973" y="22438"/>
                    <a:pt x="22150" y="22438"/>
                  </a:cubicBezTo>
                  <a:cubicBezTo>
                    <a:pt x="22276" y="22438"/>
                    <a:pt x="22422" y="22344"/>
                    <a:pt x="22672" y="22183"/>
                  </a:cubicBezTo>
                  <a:cubicBezTo>
                    <a:pt x="22889" y="22483"/>
                    <a:pt x="23173" y="22537"/>
                    <a:pt x="23468" y="22537"/>
                  </a:cubicBezTo>
                  <a:cubicBezTo>
                    <a:pt x="23632" y="22537"/>
                    <a:pt x="23799" y="22521"/>
                    <a:pt x="23960" y="22521"/>
                  </a:cubicBezTo>
                  <a:cubicBezTo>
                    <a:pt x="23976" y="22521"/>
                    <a:pt x="23991" y="22521"/>
                    <a:pt x="24007" y="22521"/>
                  </a:cubicBezTo>
                  <a:cubicBezTo>
                    <a:pt x="24958" y="22542"/>
                    <a:pt x="25908" y="22551"/>
                    <a:pt x="26859" y="22551"/>
                  </a:cubicBezTo>
                  <a:cubicBezTo>
                    <a:pt x="31319" y="22551"/>
                    <a:pt x="35777" y="22361"/>
                    <a:pt x="40238" y="22361"/>
                  </a:cubicBezTo>
                  <a:cubicBezTo>
                    <a:pt x="40431" y="22361"/>
                    <a:pt x="40624" y="22361"/>
                    <a:pt x="40817" y="22362"/>
                  </a:cubicBezTo>
                  <a:cubicBezTo>
                    <a:pt x="41219" y="22363"/>
                    <a:pt x="41620" y="22364"/>
                    <a:pt x="42022" y="22364"/>
                  </a:cubicBezTo>
                  <a:cubicBezTo>
                    <a:pt x="44738" y="22364"/>
                    <a:pt x="47455" y="22337"/>
                    <a:pt x="50171" y="22326"/>
                  </a:cubicBezTo>
                  <a:cubicBezTo>
                    <a:pt x="50441" y="22294"/>
                    <a:pt x="50712" y="22286"/>
                    <a:pt x="50984" y="22286"/>
                  </a:cubicBezTo>
                  <a:cubicBezTo>
                    <a:pt x="51283" y="22286"/>
                    <a:pt x="51584" y="22296"/>
                    <a:pt x="51883" y="22296"/>
                  </a:cubicBezTo>
                  <a:cubicBezTo>
                    <a:pt x="52282" y="22296"/>
                    <a:pt x="52680" y="22278"/>
                    <a:pt x="53075" y="22193"/>
                  </a:cubicBezTo>
                  <a:lnTo>
                    <a:pt x="53078" y="22193"/>
                  </a:lnTo>
                  <a:cubicBezTo>
                    <a:pt x="53249" y="22245"/>
                    <a:pt x="53420" y="22273"/>
                    <a:pt x="53590" y="22273"/>
                  </a:cubicBezTo>
                  <a:cubicBezTo>
                    <a:pt x="53773" y="22273"/>
                    <a:pt x="53955" y="22240"/>
                    <a:pt x="54136" y="22167"/>
                  </a:cubicBezTo>
                  <a:cubicBezTo>
                    <a:pt x="54615" y="22270"/>
                    <a:pt x="55097" y="22296"/>
                    <a:pt x="55579" y="22296"/>
                  </a:cubicBezTo>
                  <a:cubicBezTo>
                    <a:pt x="56077" y="22296"/>
                    <a:pt x="56575" y="22268"/>
                    <a:pt x="57072" y="22268"/>
                  </a:cubicBezTo>
                  <a:cubicBezTo>
                    <a:pt x="57291" y="22268"/>
                    <a:pt x="57509" y="22273"/>
                    <a:pt x="57727" y="22289"/>
                  </a:cubicBezTo>
                  <a:cubicBezTo>
                    <a:pt x="60262" y="22292"/>
                    <a:pt x="62795" y="22290"/>
                    <a:pt x="65330" y="22305"/>
                  </a:cubicBezTo>
                  <a:cubicBezTo>
                    <a:pt x="66422" y="20776"/>
                    <a:pt x="67397" y="19172"/>
                    <a:pt x="68277" y="17518"/>
                  </a:cubicBezTo>
                  <a:cubicBezTo>
                    <a:pt x="68562" y="16982"/>
                    <a:pt x="68836" y="16441"/>
                    <a:pt x="69103" y="15895"/>
                  </a:cubicBezTo>
                  <a:cubicBezTo>
                    <a:pt x="69973" y="14110"/>
                    <a:pt x="70747" y="12275"/>
                    <a:pt x="71454" y="10419"/>
                  </a:cubicBezTo>
                  <a:cubicBezTo>
                    <a:pt x="71372" y="10297"/>
                    <a:pt x="71279" y="10175"/>
                    <a:pt x="71158" y="10060"/>
                  </a:cubicBezTo>
                  <a:cubicBezTo>
                    <a:pt x="70264" y="9202"/>
                    <a:pt x="70102" y="8139"/>
                    <a:pt x="70227" y="6988"/>
                  </a:cubicBezTo>
                  <a:cubicBezTo>
                    <a:pt x="70360" y="5774"/>
                    <a:pt x="70515" y="4560"/>
                    <a:pt x="70661" y="3346"/>
                  </a:cubicBezTo>
                  <a:cubicBezTo>
                    <a:pt x="70744" y="2498"/>
                    <a:pt x="70995" y="1693"/>
                    <a:pt x="71292" y="899"/>
                  </a:cubicBezTo>
                  <a:cubicBezTo>
                    <a:pt x="71366" y="695"/>
                    <a:pt x="71421" y="477"/>
                    <a:pt x="71432" y="263"/>
                  </a:cubicBezTo>
                  <a:cubicBezTo>
                    <a:pt x="71442" y="105"/>
                    <a:pt x="71328" y="80"/>
                    <a:pt x="71207" y="80"/>
                  </a:cubicBezTo>
                  <a:cubicBezTo>
                    <a:pt x="71178" y="80"/>
                    <a:pt x="71149" y="81"/>
                    <a:pt x="71121" y="83"/>
                  </a:cubicBezTo>
                  <a:cubicBezTo>
                    <a:pt x="70222" y="46"/>
                    <a:pt x="69323" y="19"/>
                    <a:pt x="68424" y="19"/>
                  </a:cubicBezTo>
                  <a:cubicBezTo>
                    <a:pt x="67595" y="19"/>
                    <a:pt x="66765" y="42"/>
                    <a:pt x="65935" y="100"/>
                  </a:cubicBezTo>
                  <a:cubicBezTo>
                    <a:pt x="65744" y="100"/>
                    <a:pt x="65552" y="99"/>
                    <a:pt x="65360" y="99"/>
                  </a:cubicBezTo>
                  <a:cubicBezTo>
                    <a:pt x="64467" y="28"/>
                    <a:pt x="63573" y="0"/>
                    <a:pt x="6268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38"/>
            <p:cNvSpPr/>
            <p:nvPr/>
          </p:nvSpPr>
          <p:spPr>
            <a:xfrm>
              <a:off x="3592587" y="4439386"/>
              <a:ext cx="2171444" cy="697725"/>
            </a:xfrm>
            <a:custGeom>
              <a:rect b="b" l="l" r="r" t="t"/>
              <a:pathLst>
                <a:path extrusionOk="0" h="22500" w="70024">
                  <a:moveTo>
                    <a:pt x="69796" y="0"/>
                  </a:moveTo>
                  <a:cubicBezTo>
                    <a:pt x="69765" y="0"/>
                    <a:pt x="69733" y="2"/>
                    <a:pt x="69703" y="4"/>
                  </a:cubicBezTo>
                  <a:cubicBezTo>
                    <a:pt x="69512" y="784"/>
                    <a:pt x="68888" y="1218"/>
                    <a:pt x="68322" y="1683"/>
                  </a:cubicBezTo>
                  <a:cubicBezTo>
                    <a:pt x="68081" y="1880"/>
                    <a:pt x="67781" y="2005"/>
                    <a:pt x="67465" y="2005"/>
                  </a:cubicBezTo>
                  <a:cubicBezTo>
                    <a:pt x="67368" y="2005"/>
                    <a:pt x="67269" y="1993"/>
                    <a:pt x="67170" y="1968"/>
                  </a:cubicBezTo>
                  <a:cubicBezTo>
                    <a:pt x="66028" y="1677"/>
                    <a:pt x="64979" y="1247"/>
                    <a:pt x="64517" y="24"/>
                  </a:cubicBezTo>
                  <a:cubicBezTo>
                    <a:pt x="64325" y="24"/>
                    <a:pt x="64133" y="21"/>
                    <a:pt x="63943" y="21"/>
                  </a:cubicBezTo>
                  <a:cubicBezTo>
                    <a:pt x="63785" y="547"/>
                    <a:pt x="64139" y="1211"/>
                    <a:pt x="63491" y="1615"/>
                  </a:cubicBezTo>
                  <a:cubicBezTo>
                    <a:pt x="63389" y="1676"/>
                    <a:pt x="63424" y="1889"/>
                    <a:pt x="63530" y="2017"/>
                  </a:cubicBezTo>
                  <a:cubicBezTo>
                    <a:pt x="63592" y="2091"/>
                    <a:pt x="63666" y="2116"/>
                    <a:pt x="63742" y="2116"/>
                  </a:cubicBezTo>
                  <a:cubicBezTo>
                    <a:pt x="63807" y="2116"/>
                    <a:pt x="63873" y="2098"/>
                    <a:pt x="63935" y="2075"/>
                  </a:cubicBezTo>
                  <a:cubicBezTo>
                    <a:pt x="64072" y="2027"/>
                    <a:pt x="64189" y="1931"/>
                    <a:pt x="64317" y="1859"/>
                  </a:cubicBezTo>
                  <a:cubicBezTo>
                    <a:pt x="64373" y="1827"/>
                    <a:pt x="64427" y="1811"/>
                    <a:pt x="64476" y="1811"/>
                  </a:cubicBezTo>
                  <a:cubicBezTo>
                    <a:pt x="64559" y="1811"/>
                    <a:pt x="64632" y="1855"/>
                    <a:pt x="64692" y="1942"/>
                  </a:cubicBezTo>
                  <a:cubicBezTo>
                    <a:pt x="64755" y="2032"/>
                    <a:pt x="64813" y="2127"/>
                    <a:pt x="64735" y="2243"/>
                  </a:cubicBezTo>
                  <a:cubicBezTo>
                    <a:pt x="64654" y="2365"/>
                    <a:pt x="64576" y="2491"/>
                    <a:pt x="64500" y="2619"/>
                  </a:cubicBezTo>
                  <a:cubicBezTo>
                    <a:pt x="64345" y="2880"/>
                    <a:pt x="64182" y="3199"/>
                    <a:pt x="64449" y="3424"/>
                  </a:cubicBezTo>
                  <a:cubicBezTo>
                    <a:pt x="64526" y="3490"/>
                    <a:pt x="64597" y="3516"/>
                    <a:pt x="64664" y="3516"/>
                  </a:cubicBezTo>
                  <a:cubicBezTo>
                    <a:pt x="64860" y="3516"/>
                    <a:pt x="65019" y="3293"/>
                    <a:pt x="65180" y="3165"/>
                  </a:cubicBezTo>
                  <a:cubicBezTo>
                    <a:pt x="65207" y="3143"/>
                    <a:pt x="65221" y="3103"/>
                    <a:pt x="65244" y="3075"/>
                  </a:cubicBezTo>
                  <a:cubicBezTo>
                    <a:pt x="65394" y="2894"/>
                    <a:pt x="65509" y="2677"/>
                    <a:pt x="65760" y="2677"/>
                  </a:cubicBezTo>
                  <a:cubicBezTo>
                    <a:pt x="65816" y="2677"/>
                    <a:pt x="65880" y="2688"/>
                    <a:pt x="65952" y="2713"/>
                  </a:cubicBezTo>
                  <a:cubicBezTo>
                    <a:pt x="66354" y="2852"/>
                    <a:pt x="66417" y="3136"/>
                    <a:pt x="66394" y="3493"/>
                  </a:cubicBezTo>
                  <a:cubicBezTo>
                    <a:pt x="66375" y="3766"/>
                    <a:pt x="66410" y="4061"/>
                    <a:pt x="66714" y="4118"/>
                  </a:cubicBezTo>
                  <a:cubicBezTo>
                    <a:pt x="66752" y="4125"/>
                    <a:pt x="66788" y="4129"/>
                    <a:pt x="66822" y="4129"/>
                  </a:cubicBezTo>
                  <a:cubicBezTo>
                    <a:pt x="67115" y="4129"/>
                    <a:pt x="67264" y="3882"/>
                    <a:pt x="67274" y="3591"/>
                  </a:cubicBezTo>
                  <a:cubicBezTo>
                    <a:pt x="67310" y="2713"/>
                    <a:pt x="68110" y="3068"/>
                    <a:pt x="68524" y="2808"/>
                  </a:cubicBezTo>
                  <a:cubicBezTo>
                    <a:pt x="68610" y="2754"/>
                    <a:pt x="68680" y="2732"/>
                    <a:pt x="68738" y="2732"/>
                  </a:cubicBezTo>
                  <a:cubicBezTo>
                    <a:pt x="68995" y="2732"/>
                    <a:pt x="69021" y="3177"/>
                    <a:pt x="69243" y="3267"/>
                  </a:cubicBezTo>
                  <a:cubicBezTo>
                    <a:pt x="69327" y="2420"/>
                    <a:pt x="69578" y="1615"/>
                    <a:pt x="69873" y="820"/>
                  </a:cubicBezTo>
                  <a:cubicBezTo>
                    <a:pt x="69949" y="616"/>
                    <a:pt x="70002" y="398"/>
                    <a:pt x="70015" y="185"/>
                  </a:cubicBezTo>
                  <a:cubicBezTo>
                    <a:pt x="70023" y="27"/>
                    <a:pt x="69914" y="0"/>
                    <a:pt x="69796" y="0"/>
                  </a:cubicBezTo>
                  <a:close/>
                  <a:moveTo>
                    <a:pt x="39723" y="684"/>
                  </a:moveTo>
                  <a:cubicBezTo>
                    <a:pt x="39571" y="684"/>
                    <a:pt x="39448" y="804"/>
                    <a:pt x="39340" y="923"/>
                  </a:cubicBezTo>
                  <a:cubicBezTo>
                    <a:pt x="39242" y="1030"/>
                    <a:pt x="39159" y="1159"/>
                    <a:pt x="39093" y="1290"/>
                  </a:cubicBezTo>
                  <a:cubicBezTo>
                    <a:pt x="38506" y="2482"/>
                    <a:pt x="37154" y="3145"/>
                    <a:pt x="35790" y="3145"/>
                  </a:cubicBezTo>
                  <a:cubicBezTo>
                    <a:pt x="34794" y="3145"/>
                    <a:pt x="33791" y="2791"/>
                    <a:pt x="33075" y="2032"/>
                  </a:cubicBezTo>
                  <a:cubicBezTo>
                    <a:pt x="32873" y="1819"/>
                    <a:pt x="32638" y="1634"/>
                    <a:pt x="32411" y="1448"/>
                  </a:cubicBezTo>
                  <a:cubicBezTo>
                    <a:pt x="32347" y="1394"/>
                    <a:pt x="32274" y="1364"/>
                    <a:pt x="32200" y="1364"/>
                  </a:cubicBezTo>
                  <a:cubicBezTo>
                    <a:pt x="32136" y="1364"/>
                    <a:pt x="32070" y="1388"/>
                    <a:pt x="32010" y="1439"/>
                  </a:cubicBezTo>
                  <a:cubicBezTo>
                    <a:pt x="31884" y="1545"/>
                    <a:pt x="31841" y="1713"/>
                    <a:pt x="31911" y="1842"/>
                  </a:cubicBezTo>
                  <a:cubicBezTo>
                    <a:pt x="32089" y="2164"/>
                    <a:pt x="32246" y="2533"/>
                    <a:pt x="32513" y="2765"/>
                  </a:cubicBezTo>
                  <a:cubicBezTo>
                    <a:pt x="33016" y="3204"/>
                    <a:pt x="33028" y="3558"/>
                    <a:pt x="32580" y="4047"/>
                  </a:cubicBezTo>
                  <a:cubicBezTo>
                    <a:pt x="32357" y="4292"/>
                    <a:pt x="32021" y="4729"/>
                    <a:pt x="32434" y="5007"/>
                  </a:cubicBezTo>
                  <a:cubicBezTo>
                    <a:pt x="32516" y="5062"/>
                    <a:pt x="32589" y="5085"/>
                    <a:pt x="32656" y="5085"/>
                  </a:cubicBezTo>
                  <a:cubicBezTo>
                    <a:pt x="32926" y="5085"/>
                    <a:pt x="33088" y="4702"/>
                    <a:pt x="33287" y="4513"/>
                  </a:cubicBezTo>
                  <a:cubicBezTo>
                    <a:pt x="33479" y="4329"/>
                    <a:pt x="33512" y="3943"/>
                    <a:pt x="33841" y="3943"/>
                  </a:cubicBezTo>
                  <a:cubicBezTo>
                    <a:pt x="33887" y="3943"/>
                    <a:pt x="33938" y="3950"/>
                    <a:pt x="33995" y="3966"/>
                  </a:cubicBezTo>
                  <a:cubicBezTo>
                    <a:pt x="34351" y="4064"/>
                    <a:pt x="34709" y="4161"/>
                    <a:pt x="35058" y="4289"/>
                  </a:cubicBezTo>
                  <a:cubicBezTo>
                    <a:pt x="35121" y="4312"/>
                    <a:pt x="35154" y="4472"/>
                    <a:pt x="35161" y="4573"/>
                  </a:cubicBezTo>
                  <a:cubicBezTo>
                    <a:pt x="35192" y="4943"/>
                    <a:pt x="34920" y="5512"/>
                    <a:pt x="35519" y="5546"/>
                  </a:cubicBezTo>
                  <a:cubicBezTo>
                    <a:pt x="35529" y="5547"/>
                    <a:pt x="35539" y="5547"/>
                    <a:pt x="35548" y="5547"/>
                  </a:cubicBezTo>
                  <a:cubicBezTo>
                    <a:pt x="35980" y="5547"/>
                    <a:pt x="35922" y="4975"/>
                    <a:pt x="35997" y="4662"/>
                  </a:cubicBezTo>
                  <a:cubicBezTo>
                    <a:pt x="36111" y="4179"/>
                    <a:pt x="36435" y="4257"/>
                    <a:pt x="36758" y="4226"/>
                  </a:cubicBezTo>
                  <a:cubicBezTo>
                    <a:pt x="36787" y="4223"/>
                    <a:pt x="36815" y="4222"/>
                    <a:pt x="36841" y="4222"/>
                  </a:cubicBezTo>
                  <a:cubicBezTo>
                    <a:pt x="37125" y="4222"/>
                    <a:pt x="37211" y="4390"/>
                    <a:pt x="37209" y="4679"/>
                  </a:cubicBezTo>
                  <a:cubicBezTo>
                    <a:pt x="37209" y="4822"/>
                    <a:pt x="37238" y="4974"/>
                    <a:pt x="37292" y="5106"/>
                  </a:cubicBezTo>
                  <a:cubicBezTo>
                    <a:pt x="37360" y="5270"/>
                    <a:pt x="37478" y="5419"/>
                    <a:pt x="37664" y="5419"/>
                  </a:cubicBezTo>
                  <a:cubicBezTo>
                    <a:pt x="37677" y="5419"/>
                    <a:pt x="37690" y="5419"/>
                    <a:pt x="37704" y="5417"/>
                  </a:cubicBezTo>
                  <a:cubicBezTo>
                    <a:pt x="37905" y="5394"/>
                    <a:pt x="38014" y="5242"/>
                    <a:pt x="38021" y="5032"/>
                  </a:cubicBezTo>
                  <a:cubicBezTo>
                    <a:pt x="38025" y="4884"/>
                    <a:pt x="38059" y="4728"/>
                    <a:pt x="38025" y="4590"/>
                  </a:cubicBezTo>
                  <a:cubicBezTo>
                    <a:pt x="37849" y="3883"/>
                    <a:pt x="38254" y="3582"/>
                    <a:pt x="38891" y="3373"/>
                  </a:cubicBezTo>
                  <a:cubicBezTo>
                    <a:pt x="39186" y="3754"/>
                    <a:pt x="39295" y="4170"/>
                    <a:pt x="39623" y="4434"/>
                  </a:cubicBezTo>
                  <a:cubicBezTo>
                    <a:pt x="39743" y="4529"/>
                    <a:pt x="39870" y="4642"/>
                    <a:pt x="40013" y="4642"/>
                  </a:cubicBezTo>
                  <a:cubicBezTo>
                    <a:pt x="40074" y="4642"/>
                    <a:pt x="40138" y="4621"/>
                    <a:pt x="40206" y="4568"/>
                  </a:cubicBezTo>
                  <a:cubicBezTo>
                    <a:pt x="40375" y="4435"/>
                    <a:pt x="40335" y="4219"/>
                    <a:pt x="40246" y="4055"/>
                  </a:cubicBezTo>
                  <a:cubicBezTo>
                    <a:pt x="40085" y="3766"/>
                    <a:pt x="39935" y="3450"/>
                    <a:pt x="39702" y="3228"/>
                  </a:cubicBezTo>
                  <a:cubicBezTo>
                    <a:pt x="39431" y="2967"/>
                    <a:pt x="39410" y="2799"/>
                    <a:pt x="39629" y="2490"/>
                  </a:cubicBezTo>
                  <a:cubicBezTo>
                    <a:pt x="39860" y="2161"/>
                    <a:pt x="40003" y="1770"/>
                    <a:pt x="40168" y="1400"/>
                  </a:cubicBezTo>
                  <a:cubicBezTo>
                    <a:pt x="40300" y="1106"/>
                    <a:pt x="40145" y="894"/>
                    <a:pt x="39912" y="745"/>
                  </a:cubicBezTo>
                  <a:cubicBezTo>
                    <a:pt x="39844" y="702"/>
                    <a:pt x="39781" y="684"/>
                    <a:pt x="39723" y="684"/>
                  </a:cubicBezTo>
                  <a:close/>
                  <a:moveTo>
                    <a:pt x="5291" y="3794"/>
                  </a:moveTo>
                  <a:cubicBezTo>
                    <a:pt x="5208" y="3794"/>
                    <a:pt x="5123" y="3823"/>
                    <a:pt x="5036" y="3895"/>
                  </a:cubicBezTo>
                  <a:cubicBezTo>
                    <a:pt x="4803" y="4084"/>
                    <a:pt x="4769" y="4382"/>
                    <a:pt x="4941" y="4594"/>
                  </a:cubicBezTo>
                  <a:cubicBezTo>
                    <a:pt x="5312" y="5059"/>
                    <a:pt x="5107" y="5401"/>
                    <a:pt x="4803" y="5771"/>
                  </a:cubicBezTo>
                  <a:cubicBezTo>
                    <a:pt x="4666" y="5940"/>
                    <a:pt x="4570" y="6150"/>
                    <a:pt x="4472" y="6349"/>
                  </a:cubicBezTo>
                  <a:cubicBezTo>
                    <a:pt x="4388" y="6521"/>
                    <a:pt x="4360" y="6707"/>
                    <a:pt x="4520" y="6856"/>
                  </a:cubicBezTo>
                  <a:cubicBezTo>
                    <a:pt x="4603" y="6934"/>
                    <a:pt x="4687" y="6964"/>
                    <a:pt x="4770" y="6964"/>
                  </a:cubicBezTo>
                  <a:cubicBezTo>
                    <a:pt x="4892" y="6964"/>
                    <a:pt x="5013" y="6899"/>
                    <a:pt x="5127" y="6829"/>
                  </a:cubicBezTo>
                  <a:cubicBezTo>
                    <a:pt x="5490" y="6607"/>
                    <a:pt x="5616" y="6188"/>
                    <a:pt x="5896" y="5876"/>
                  </a:cubicBezTo>
                  <a:cubicBezTo>
                    <a:pt x="6453" y="6108"/>
                    <a:pt x="7018" y="6316"/>
                    <a:pt x="6694" y="7123"/>
                  </a:cubicBezTo>
                  <a:cubicBezTo>
                    <a:pt x="6638" y="7261"/>
                    <a:pt x="6734" y="7423"/>
                    <a:pt x="6869" y="7499"/>
                  </a:cubicBezTo>
                  <a:cubicBezTo>
                    <a:pt x="6931" y="7534"/>
                    <a:pt x="6992" y="7550"/>
                    <a:pt x="7051" y="7550"/>
                  </a:cubicBezTo>
                  <a:cubicBezTo>
                    <a:pt x="7167" y="7550"/>
                    <a:pt x="7275" y="7489"/>
                    <a:pt x="7369" y="7395"/>
                  </a:cubicBezTo>
                  <a:cubicBezTo>
                    <a:pt x="7476" y="7291"/>
                    <a:pt x="7585" y="7189"/>
                    <a:pt x="7672" y="7071"/>
                  </a:cubicBezTo>
                  <a:cubicBezTo>
                    <a:pt x="7794" y="6912"/>
                    <a:pt x="7931" y="6836"/>
                    <a:pt x="8089" y="6836"/>
                  </a:cubicBezTo>
                  <a:cubicBezTo>
                    <a:pt x="8173" y="6836"/>
                    <a:pt x="8262" y="6857"/>
                    <a:pt x="8357" y="6899"/>
                  </a:cubicBezTo>
                  <a:cubicBezTo>
                    <a:pt x="8665" y="7036"/>
                    <a:pt x="8491" y="7265"/>
                    <a:pt x="8469" y="7467"/>
                  </a:cubicBezTo>
                  <a:cubicBezTo>
                    <a:pt x="8448" y="7688"/>
                    <a:pt x="8405" y="7910"/>
                    <a:pt x="8419" y="8127"/>
                  </a:cubicBezTo>
                  <a:cubicBezTo>
                    <a:pt x="8432" y="8326"/>
                    <a:pt x="8582" y="8463"/>
                    <a:pt x="8777" y="8499"/>
                  </a:cubicBezTo>
                  <a:cubicBezTo>
                    <a:pt x="8805" y="8504"/>
                    <a:pt x="8831" y="8507"/>
                    <a:pt x="8857" y="8507"/>
                  </a:cubicBezTo>
                  <a:cubicBezTo>
                    <a:pt x="9025" y="8507"/>
                    <a:pt x="9157" y="8405"/>
                    <a:pt x="9222" y="8247"/>
                  </a:cubicBezTo>
                  <a:cubicBezTo>
                    <a:pt x="9319" y="8009"/>
                    <a:pt x="9375" y="7754"/>
                    <a:pt x="9454" y="7507"/>
                  </a:cubicBezTo>
                  <a:cubicBezTo>
                    <a:pt x="9531" y="7267"/>
                    <a:pt x="9460" y="6904"/>
                    <a:pt x="9838" y="6904"/>
                  </a:cubicBezTo>
                  <a:cubicBezTo>
                    <a:pt x="9862" y="6904"/>
                    <a:pt x="9887" y="6905"/>
                    <a:pt x="9914" y="6908"/>
                  </a:cubicBezTo>
                  <a:cubicBezTo>
                    <a:pt x="9937" y="6911"/>
                    <a:pt x="9960" y="6912"/>
                    <a:pt x="9983" y="6912"/>
                  </a:cubicBezTo>
                  <a:cubicBezTo>
                    <a:pt x="10145" y="6912"/>
                    <a:pt x="10322" y="6858"/>
                    <a:pt x="10484" y="6858"/>
                  </a:cubicBezTo>
                  <a:cubicBezTo>
                    <a:pt x="10671" y="6858"/>
                    <a:pt x="10839" y="6928"/>
                    <a:pt x="10946" y="7229"/>
                  </a:cubicBezTo>
                  <a:cubicBezTo>
                    <a:pt x="11051" y="7523"/>
                    <a:pt x="11246" y="7821"/>
                    <a:pt x="11549" y="7821"/>
                  </a:cubicBezTo>
                  <a:cubicBezTo>
                    <a:pt x="11616" y="7821"/>
                    <a:pt x="11688" y="7806"/>
                    <a:pt x="11766" y="7774"/>
                  </a:cubicBezTo>
                  <a:cubicBezTo>
                    <a:pt x="12232" y="7582"/>
                    <a:pt x="12016" y="7116"/>
                    <a:pt x="11912" y="6801"/>
                  </a:cubicBezTo>
                  <a:cubicBezTo>
                    <a:pt x="11792" y="6435"/>
                    <a:pt x="11912" y="6267"/>
                    <a:pt x="12181" y="6069"/>
                  </a:cubicBezTo>
                  <a:cubicBezTo>
                    <a:pt x="12337" y="5957"/>
                    <a:pt x="12480" y="5883"/>
                    <a:pt x="12629" y="5883"/>
                  </a:cubicBezTo>
                  <a:cubicBezTo>
                    <a:pt x="12738" y="5883"/>
                    <a:pt x="12850" y="5922"/>
                    <a:pt x="12973" y="6014"/>
                  </a:cubicBezTo>
                  <a:cubicBezTo>
                    <a:pt x="13118" y="6124"/>
                    <a:pt x="13299" y="6188"/>
                    <a:pt x="13469" y="6257"/>
                  </a:cubicBezTo>
                  <a:cubicBezTo>
                    <a:pt x="13576" y="6300"/>
                    <a:pt x="13683" y="6329"/>
                    <a:pt x="13781" y="6329"/>
                  </a:cubicBezTo>
                  <a:cubicBezTo>
                    <a:pt x="13928" y="6329"/>
                    <a:pt x="14055" y="6265"/>
                    <a:pt x="14136" y="6084"/>
                  </a:cubicBezTo>
                  <a:cubicBezTo>
                    <a:pt x="14241" y="5847"/>
                    <a:pt x="14094" y="5658"/>
                    <a:pt x="13907" y="5516"/>
                  </a:cubicBezTo>
                  <a:cubicBezTo>
                    <a:pt x="13757" y="5404"/>
                    <a:pt x="13604" y="5301"/>
                    <a:pt x="13442" y="5211"/>
                  </a:cubicBezTo>
                  <a:cubicBezTo>
                    <a:pt x="13240" y="5100"/>
                    <a:pt x="13048" y="5010"/>
                    <a:pt x="13196" y="4715"/>
                  </a:cubicBezTo>
                  <a:cubicBezTo>
                    <a:pt x="13363" y="4373"/>
                    <a:pt x="13337" y="4032"/>
                    <a:pt x="12968" y="3860"/>
                  </a:cubicBezTo>
                  <a:cubicBezTo>
                    <a:pt x="12885" y="3822"/>
                    <a:pt x="12810" y="3805"/>
                    <a:pt x="12741" y="3805"/>
                  </a:cubicBezTo>
                  <a:cubicBezTo>
                    <a:pt x="12479" y="3805"/>
                    <a:pt x="12306" y="4046"/>
                    <a:pt x="12169" y="4270"/>
                  </a:cubicBezTo>
                  <a:cubicBezTo>
                    <a:pt x="11728" y="4987"/>
                    <a:pt x="11052" y="5397"/>
                    <a:pt x="10272" y="5512"/>
                  </a:cubicBezTo>
                  <a:cubicBezTo>
                    <a:pt x="9925" y="5563"/>
                    <a:pt x="9581" y="5591"/>
                    <a:pt x="9242" y="5591"/>
                  </a:cubicBezTo>
                  <a:cubicBezTo>
                    <a:pt x="8145" y="5591"/>
                    <a:pt x="7110" y="5289"/>
                    <a:pt x="6221" y="4465"/>
                  </a:cubicBezTo>
                  <a:cubicBezTo>
                    <a:pt x="6058" y="4315"/>
                    <a:pt x="5903" y="4151"/>
                    <a:pt x="5731" y="4012"/>
                  </a:cubicBezTo>
                  <a:cubicBezTo>
                    <a:pt x="5597" y="3901"/>
                    <a:pt x="5449" y="3794"/>
                    <a:pt x="5291" y="3794"/>
                  </a:cubicBezTo>
                  <a:close/>
                  <a:moveTo>
                    <a:pt x="59211" y="5567"/>
                  </a:moveTo>
                  <a:cubicBezTo>
                    <a:pt x="59038" y="5567"/>
                    <a:pt x="58890" y="5652"/>
                    <a:pt x="58818" y="5830"/>
                  </a:cubicBezTo>
                  <a:cubicBezTo>
                    <a:pt x="58679" y="6170"/>
                    <a:pt x="58607" y="6537"/>
                    <a:pt x="58474" y="6879"/>
                  </a:cubicBezTo>
                  <a:cubicBezTo>
                    <a:pt x="57980" y="8147"/>
                    <a:pt x="56962" y="8885"/>
                    <a:pt x="55827" y="8885"/>
                  </a:cubicBezTo>
                  <a:cubicBezTo>
                    <a:pt x="55466" y="8885"/>
                    <a:pt x="55094" y="8811"/>
                    <a:pt x="54723" y="8656"/>
                  </a:cubicBezTo>
                  <a:cubicBezTo>
                    <a:pt x="53998" y="8350"/>
                    <a:pt x="53412" y="7846"/>
                    <a:pt x="52924" y="7211"/>
                  </a:cubicBezTo>
                  <a:cubicBezTo>
                    <a:pt x="52766" y="7005"/>
                    <a:pt x="52591" y="6624"/>
                    <a:pt x="52314" y="6624"/>
                  </a:cubicBezTo>
                  <a:cubicBezTo>
                    <a:pt x="52244" y="6624"/>
                    <a:pt x="52167" y="6649"/>
                    <a:pt x="52083" y="6707"/>
                  </a:cubicBezTo>
                  <a:cubicBezTo>
                    <a:pt x="51693" y="6978"/>
                    <a:pt x="52054" y="7417"/>
                    <a:pt x="52246" y="7671"/>
                  </a:cubicBezTo>
                  <a:cubicBezTo>
                    <a:pt x="52602" y="8147"/>
                    <a:pt x="52554" y="8528"/>
                    <a:pt x="52203" y="8949"/>
                  </a:cubicBezTo>
                  <a:cubicBezTo>
                    <a:pt x="52110" y="9060"/>
                    <a:pt x="52067" y="9210"/>
                    <a:pt x="51997" y="9339"/>
                  </a:cubicBezTo>
                  <a:cubicBezTo>
                    <a:pt x="51866" y="9580"/>
                    <a:pt x="51945" y="9775"/>
                    <a:pt x="52151" y="9911"/>
                  </a:cubicBezTo>
                  <a:cubicBezTo>
                    <a:pt x="52204" y="9946"/>
                    <a:pt x="52253" y="9961"/>
                    <a:pt x="52299" y="9961"/>
                  </a:cubicBezTo>
                  <a:cubicBezTo>
                    <a:pt x="52427" y="9961"/>
                    <a:pt x="52532" y="9848"/>
                    <a:pt x="52633" y="9767"/>
                  </a:cubicBezTo>
                  <a:cubicBezTo>
                    <a:pt x="52718" y="9696"/>
                    <a:pt x="52792" y="9605"/>
                    <a:pt x="52841" y="9509"/>
                  </a:cubicBezTo>
                  <a:cubicBezTo>
                    <a:pt x="52987" y="9219"/>
                    <a:pt x="53147" y="9110"/>
                    <a:pt x="53329" y="9110"/>
                  </a:cubicBezTo>
                  <a:cubicBezTo>
                    <a:pt x="53501" y="9110"/>
                    <a:pt x="53693" y="9209"/>
                    <a:pt x="53909" y="9347"/>
                  </a:cubicBezTo>
                  <a:cubicBezTo>
                    <a:pt x="54289" y="9589"/>
                    <a:pt x="54432" y="9812"/>
                    <a:pt x="54213" y="10235"/>
                  </a:cubicBezTo>
                  <a:cubicBezTo>
                    <a:pt x="54084" y="10486"/>
                    <a:pt x="54117" y="10770"/>
                    <a:pt x="54392" y="10909"/>
                  </a:cubicBezTo>
                  <a:cubicBezTo>
                    <a:pt x="54461" y="10943"/>
                    <a:pt x="54519" y="10958"/>
                    <a:pt x="54570" y="10958"/>
                  </a:cubicBezTo>
                  <a:cubicBezTo>
                    <a:pt x="54776" y="10958"/>
                    <a:pt x="54853" y="10715"/>
                    <a:pt x="54950" y="10548"/>
                  </a:cubicBezTo>
                  <a:cubicBezTo>
                    <a:pt x="55115" y="10263"/>
                    <a:pt x="55208" y="9936"/>
                    <a:pt x="55636" y="9919"/>
                  </a:cubicBezTo>
                  <a:cubicBezTo>
                    <a:pt x="55720" y="9915"/>
                    <a:pt x="55802" y="9912"/>
                    <a:pt x="55881" y="9912"/>
                  </a:cubicBezTo>
                  <a:cubicBezTo>
                    <a:pt x="56285" y="9912"/>
                    <a:pt x="56615" y="9995"/>
                    <a:pt x="56679" y="10569"/>
                  </a:cubicBezTo>
                  <a:cubicBezTo>
                    <a:pt x="56701" y="10764"/>
                    <a:pt x="56861" y="10950"/>
                    <a:pt x="57080" y="10950"/>
                  </a:cubicBezTo>
                  <a:cubicBezTo>
                    <a:pt x="57103" y="10950"/>
                    <a:pt x="57127" y="10948"/>
                    <a:pt x="57152" y="10944"/>
                  </a:cubicBezTo>
                  <a:cubicBezTo>
                    <a:pt x="57407" y="10896"/>
                    <a:pt x="57477" y="10660"/>
                    <a:pt x="57473" y="10423"/>
                  </a:cubicBezTo>
                  <a:cubicBezTo>
                    <a:pt x="57471" y="10240"/>
                    <a:pt x="57444" y="10055"/>
                    <a:pt x="57417" y="9874"/>
                  </a:cubicBezTo>
                  <a:cubicBezTo>
                    <a:pt x="57384" y="9646"/>
                    <a:pt x="57523" y="9533"/>
                    <a:pt x="57688" y="9441"/>
                  </a:cubicBezTo>
                  <a:cubicBezTo>
                    <a:pt x="57754" y="9405"/>
                    <a:pt x="57817" y="9389"/>
                    <a:pt x="57877" y="9389"/>
                  </a:cubicBezTo>
                  <a:cubicBezTo>
                    <a:pt x="57992" y="9389"/>
                    <a:pt x="58094" y="9450"/>
                    <a:pt x="58177" y="9554"/>
                  </a:cubicBezTo>
                  <a:cubicBezTo>
                    <a:pt x="58410" y="9847"/>
                    <a:pt x="58654" y="10119"/>
                    <a:pt x="59007" y="10273"/>
                  </a:cubicBezTo>
                  <a:cubicBezTo>
                    <a:pt x="59130" y="10327"/>
                    <a:pt x="59256" y="10411"/>
                    <a:pt x="59378" y="10411"/>
                  </a:cubicBezTo>
                  <a:cubicBezTo>
                    <a:pt x="59453" y="10411"/>
                    <a:pt x="59527" y="10379"/>
                    <a:pt x="59597" y="10287"/>
                  </a:cubicBezTo>
                  <a:cubicBezTo>
                    <a:pt x="59787" y="10043"/>
                    <a:pt x="59725" y="9782"/>
                    <a:pt x="59513" y="9590"/>
                  </a:cubicBezTo>
                  <a:cubicBezTo>
                    <a:pt x="59209" y="9318"/>
                    <a:pt x="58879" y="9078"/>
                    <a:pt x="58545" y="8810"/>
                  </a:cubicBezTo>
                  <a:cubicBezTo>
                    <a:pt x="58729" y="8538"/>
                    <a:pt x="58912" y="8270"/>
                    <a:pt x="59099" y="8000"/>
                  </a:cubicBezTo>
                  <a:cubicBezTo>
                    <a:pt x="59119" y="7970"/>
                    <a:pt x="59147" y="7939"/>
                    <a:pt x="59179" y="7926"/>
                  </a:cubicBezTo>
                  <a:cubicBezTo>
                    <a:pt x="59232" y="7905"/>
                    <a:pt x="59294" y="7872"/>
                    <a:pt x="59344" y="7872"/>
                  </a:cubicBezTo>
                  <a:cubicBezTo>
                    <a:pt x="59355" y="7872"/>
                    <a:pt x="59366" y="7874"/>
                    <a:pt x="59375" y="7877"/>
                  </a:cubicBezTo>
                  <a:cubicBezTo>
                    <a:pt x="59620" y="7963"/>
                    <a:pt x="59856" y="8072"/>
                    <a:pt x="60096" y="8165"/>
                  </a:cubicBezTo>
                  <a:cubicBezTo>
                    <a:pt x="60162" y="8193"/>
                    <a:pt x="60240" y="8200"/>
                    <a:pt x="60313" y="8204"/>
                  </a:cubicBezTo>
                  <a:cubicBezTo>
                    <a:pt x="60320" y="8204"/>
                    <a:pt x="60328" y="8204"/>
                    <a:pt x="60335" y="8204"/>
                  </a:cubicBezTo>
                  <a:cubicBezTo>
                    <a:pt x="60486" y="8204"/>
                    <a:pt x="60600" y="8134"/>
                    <a:pt x="60674" y="7996"/>
                  </a:cubicBezTo>
                  <a:cubicBezTo>
                    <a:pt x="60764" y="7831"/>
                    <a:pt x="60678" y="7681"/>
                    <a:pt x="60564" y="7611"/>
                  </a:cubicBezTo>
                  <a:cubicBezTo>
                    <a:pt x="60253" y="7423"/>
                    <a:pt x="59919" y="7271"/>
                    <a:pt x="59552" y="7084"/>
                  </a:cubicBezTo>
                  <a:cubicBezTo>
                    <a:pt x="59643" y="6727"/>
                    <a:pt x="59744" y="6369"/>
                    <a:pt x="59699" y="5998"/>
                  </a:cubicBezTo>
                  <a:cubicBezTo>
                    <a:pt x="59673" y="5798"/>
                    <a:pt x="59572" y="5645"/>
                    <a:pt x="59374" y="5591"/>
                  </a:cubicBezTo>
                  <a:cubicBezTo>
                    <a:pt x="59318" y="5575"/>
                    <a:pt x="59263" y="5567"/>
                    <a:pt x="59211" y="5567"/>
                  </a:cubicBezTo>
                  <a:close/>
                  <a:moveTo>
                    <a:pt x="25446" y="9248"/>
                  </a:moveTo>
                  <a:cubicBezTo>
                    <a:pt x="25233" y="9248"/>
                    <a:pt x="25060" y="9447"/>
                    <a:pt x="24896" y="9603"/>
                  </a:cubicBezTo>
                  <a:cubicBezTo>
                    <a:pt x="24764" y="9732"/>
                    <a:pt x="24637" y="9867"/>
                    <a:pt x="24501" y="9992"/>
                  </a:cubicBezTo>
                  <a:cubicBezTo>
                    <a:pt x="23513" y="10907"/>
                    <a:pt x="22319" y="11370"/>
                    <a:pt x="21113" y="11370"/>
                  </a:cubicBezTo>
                  <a:cubicBezTo>
                    <a:pt x="20090" y="11370"/>
                    <a:pt x="19058" y="11037"/>
                    <a:pt x="18134" y="10364"/>
                  </a:cubicBezTo>
                  <a:cubicBezTo>
                    <a:pt x="17893" y="10191"/>
                    <a:pt x="17675" y="9970"/>
                    <a:pt x="17363" y="9962"/>
                  </a:cubicBezTo>
                  <a:cubicBezTo>
                    <a:pt x="17358" y="9961"/>
                    <a:pt x="17352" y="9961"/>
                    <a:pt x="17347" y="9961"/>
                  </a:cubicBezTo>
                  <a:cubicBezTo>
                    <a:pt x="17107" y="9961"/>
                    <a:pt x="16842" y="10119"/>
                    <a:pt x="17032" y="10346"/>
                  </a:cubicBezTo>
                  <a:cubicBezTo>
                    <a:pt x="17655" y="11081"/>
                    <a:pt x="17971" y="11815"/>
                    <a:pt x="17562" y="12790"/>
                  </a:cubicBezTo>
                  <a:cubicBezTo>
                    <a:pt x="17480" y="12986"/>
                    <a:pt x="17623" y="13108"/>
                    <a:pt x="17814" y="13108"/>
                  </a:cubicBezTo>
                  <a:cubicBezTo>
                    <a:pt x="17900" y="13108"/>
                    <a:pt x="17995" y="13084"/>
                    <a:pt x="18084" y="13031"/>
                  </a:cubicBezTo>
                  <a:cubicBezTo>
                    <a:pt x="18206" y="12958"/>
                    <a:pt x="18309" y="12840"/>
                    <a:pt x="18398" y="12723"/>
                  </a:cubicBezTo>
                  <a:cubicBezTo>
                    <a:pt x="18485" y="12606"/>
                    <a:pt x="18523" y="12450"/>
                    <a:pt x="18614" y="12338"/>
                  </a:cubicBezTo>
                  <a:cubicBezTo>
                    <a:pt x="18727" y="12199"/>
                    <a:pt x="18837" y="12150"/>
                    <a:pt x="18946" y="12150"/>
                  </a:cubicBezTo>
                  <a:cubicBezTo>
                    <a:pt x="19162" y="12150"/>
                    <a:pt x="19371" y="12344"/>
                    <a:pt x="19584" y="12389"/>
                  </a:cubicBezTo>
                  <a:cubicBezTo>
                    <a:pt x="19900" y="12455"/>
                    <a:pt x="20006" y="12634"/>
                    <a:pt x="19856" y="12949"/>
                  </a:cubicBezTo>
                  <a:cubicBezTo>
                    <a:pt x="19796" y="13078"/>
                    <a:pt x="19771" y="13234"/>
                    <a:pt x="19767" y="13379"/>
                  </a:cubicBezTo>
                  <a:cubicBezTo>
                    <a:pt x="19760" y="13564"/>
                    <a:pt x="19781" y="13768"/>
                    <a:pt x="19991" y="13838"/>
                  </a:cubicBezTo>
                  <a:cubicBezTo>
                    <a:pt x="20041" y="13855"/>
                    <a:pt x="20088" y="13863"/>
                    <a:pt x="20132" y="13863"/>
                  </a:cubicBezTo>
                  <a:cubicBezTo>
                    <a:pt x="20311" y="13863"/>
                    <a:pt x="20434" y="13730"/>
                    <a:pt x="20515" y="13557"/>
                  </a:cubicBezTo>
                  <a:cubicBezTo>
                    <a:pt x="20610" y="13358"/>
                    <a:pt x="20677" y="13144"/>
                    <a:pt x="20765" y="12939"/>
                  </a:cubicBezTo>
                  <a:cubicBezTo>
                    <a:pt x="20845" y="12751"/>
                    <a:pt x="20974" y="12626"/>
                    <a:pt x="21161" y="12626"/>
                  </a:cubicBezTo>
                  <a:cubicBezTo>
                    <a:pt x="21200" y="12626"/>
                    <a:pt x="21240" y="12631"/>
                    <a:pt x="21284" y="12642"/>
                  </a:cubicBezTo>
                  <a:cubicBezTo>
                    <a:pt x="21505" y="12698"/>
                    <a:pt x="21516" y="12890"/>
                    <a:pt x="21526" y="13081"/>
                  </a:cubicBezTo>
                  <a:cubicBezTo>
                    <a:pt x="21542" y="13338"/>
                    <a:pt x="21549" y="13601"/>
                    <a:pt x="21619" y="13844"/>
                  </a:cubicBezTo>
                  <a:cubicBezTo>
                    <a:pt x="21678" y="14046"/>
                    <a:pt x="21858" y="14181"/>
                    <a:pt x="22060" y="14181"/>
                  </a:cubicBezTo>
                  <a:cubicBezTo>
                    <a:pt x="22085" y="14181"/>
                    <a:pt x="22109" y="14179"/>
                    <a:pt x="22134" y="14175"/>
                  </a:cubicBezTo>
                  <a:cubicBezTo>
                    <a:pt x="22315" y="14146"/>
                    <a:pt x="22455" y="13966"/>
                    <a:pt x="22465" y="13772"/>
                  </a:cubicBezTo>
                  <a:cubicBezTo>
                    <a:pt x="22485" y="13404"/>
                    <a:pt x="22456" y="13034"/>
                    <a:pt x="22472" y="12665"/>
                  </a:cubicBezTo>
                  <a:cubicBezTo>
                    <a:pt x="22484" y="12409"/>
                    <a:pt x="22699" y="12220"/>
                    <a:pt x="22911" y="12220"/>
                  </a:cubicBezTo>
                  <a:cubicBezTo>
                    <a:pt x="22967" y="12220"/>
                    <a:pt x="23023" y="12234"/>
                    <a:pt x="23074" y="12262"/>
                  </a:cubicBezTo>
                  <a:cubicBezTo>
                    <a:pt x="23252" y="12363"/>
                    <a:pt x="23289" y="12545"/>
                    <a:pt x="23348" y="12721"/>
                  </a:cubicBezTo>
                  <a:cubicBezTo>
                    <a:pt x="23431" y="12971"/>
                    <a:pt x="23561" y="13233"/>
                    <a:pt x="23815" y="13233"/>
                  </a:cubicBezTo>
                  <a:cubicBezTo>
                    <a:pt x="23858" y="13233"/>
                    <a:pt x="23905" y="13225"/>
                    <a:pt x="23956" y="13209"/>
                  </a:cubicBezTo>
                  <a:cubicBezTo>
                    <a:pt x="24314" y="13092"/>
                    <a:pt x="24214" y="12727"/>
                    <a:pt x="24177" y="12437"/>
                  </a:cubicBezTo>
                  <a:cubicBezTo>
                    <a:pt x="24162" y="12330"/>
                    <a:pt x="24112" y="12227"/>
                    <a:pt x="24076" y="12121"/>
                  </a:cubicBezTo>
                  <a:cubicBezTo>
                    <a:pt x="23989" y="11838"/>
                    <a:pt x="24092" y="11660"/>
                    <a:pt x="24316" y="11458"/>
                  </a:cubicBezTo>
                  <a:cubicBezTo>
                    <a:pt x="24468" y="11320"/>
                    <a:pt x="24599" y="11264"/>
                    <a:pt x="24722" y="11264"/>
                  </a:cubicBezTo>
                  <a:cubicBezTo>
                    <a:pt x="24903" y="11264"/>
                    <a:pt x="25065" y="11388"/>
                    <a:pt x="25250" y="11547"/>
                  </a:cubicBezTo>
                  <a:cubicBezTo>
                    <a:pt x="25358" y="11642"/>
                    <a:pt x="25494" y="11701"/>
                    <a:pt x="25629" y="11701"/>
                  </a:cubicBezTo>
                  <a:cubicBezTo>
                    <a:pt x="25745" y="11701"/>
                    <a:pt x="25860" y="11658"/>
                    <a:pt x="25957" y="11556"/>
                  </a:cubicBezTo>
                  <a:cubicBezTo>
                    <a:pt x="26171" y="11333"/>
                    <a:pt x="26091" y="11057"/>
                    <a:pt x="25900" y="10860"/>
                  </a:cubicBezTo>
                  <a:cubicBezTo>
                    <a:pt x="25673" y="10634"/>
                    <a:pt x="25516" y="10439"/>
                    <a:pt x="25706" y="10099"/>
                  </a:cubicBezTo>
                  <a:cubicBezTo>
                    <a:pt x="25853" y="9844"/>
                    <a:pt x="25982" y="9507"/>
                    <a:pt x="25655" y="9311"/>
                  </a:cubicBezTo>
                  <a:cubicBezTo>
                    <a:pt x="25581" y="9266"/>
                    <a:pt x="25512" y="9248"/>
                    <a:pt x="25446" y="9248"/>
                  </a:cubicBezTo>
                  <a:close/>
                  <a:moveTo>
                    <a:pt x="64612" y="14455"/>
                  </a:moveTo>
                  <a:cubicBezTo>
                    <a:pt x="64563" y="14455"/>
                    <a:pt x="64515" y="14467"/>
                    <a:pt x="64470" y="14496"/>
                  </a:cubicBezTo>
                  <a:cubicBezTo>
                    <a:pt x="64287" y="14608"/>
                    <a:pt x="64262" y="14859"/>
                    <a:pt x="64368" y="14986"/>
                  </a:cubicBezTo>
                  <a:cubicBezTo>
                    <a:pt x="65038" y="15790"/>
                    <a:pt x="65359" y="16625"/>
                    <a:pt x="64781" y="17625"/>
                  </a:cubicBezTo>
                  <a:cubicBezTo>
                    <a:pt x="64704" y="17760"/>
                    <a:pt x="64770" y="17998"/>
                    <a:pt x="65009" y="18053"/>
                  </a:cubicBezTo>
                  <a:cubicBezTo>
                    <a:pt x="65048" y="18062"/>
                    <a:pt x="65087" y="18066"/>
                    <a:pt x="65125" y="18066"/>
                  </a:cubicBezTo>
                  <a:cubicBezTo>
                    <a:pt x="65241" y="18066"/>
                    <a:pt x="65350" y="18025"/>
                    <a:pt x="65418" y="17941"/>
                  </a:cubicBezTo>
                  <a:cubicBezTo>
                    <a:pt x="65629" y="17683"/>
                    <a:pt x="65832" y="17415"/>
                    <a:pt x="65911" y="17079"/>
                  </a:cubicBezTo>
                  <a:cubicBezTo>
                    <a:pt x="65955" y="16896"/>
                    <a:pt x="66040" y="16733"/>
                    <a:pt x="66231" y="16733"/>
                  </a:cubicBezTo>
                  <a:cubicBezTo>
                    <a:pt x="66243" y="16733"/>
                    <a:pt x="66256" y="16734"/>
                    <a:pt x="66269" y="16735"/>
                  </a:cubicBezTo>
                  <a:cubicBezTo>
                    <a:pt x="66486" y="16758"/>
                    <a:pt x="66721" y="16833"/>
                    <a:pt x="66811" y="17065"/>
                  </a:cubicBezTo>
                  <a:cubicBezTo>
                    <a:pt x="66856" y="17181"/>
                    <a:pt x="66844" y="17316"/>
                    <a:pt x="66863" y="17443"/>
                  </a:cubicBezTo>
                  <a:cubicBezTo>
                    <a:pt x="67148" y="16907"/>
                    <a:pt x="67422" y="16367"/>
                    <a:pt x="67689" y="15819"/>
                  </a:cubicBezTo>
                  <a:lnTo>
                    <a:pt x="67689" y="15819"/>
                  </a:lnTo>
                  <a:cubicBezTo>
                    <a:pt x="67614" y="15825"/>
                    <a:pt x="67539" y="15828"/>
                    <a:pt x="67465" y="15828"/>
                  </a:cubicBezTo>
                  <a:cubicBezTo>
                    <a:pt x="66695" y="15828"/>
                    <a:pt x="65975" y="15522"/>
                    <a:pt x="65305" y="14926"/>
                  </a:cubicBezTo>
                  <a:cubicBezTo>
                    <a:pt x="65165" y="14801"/>
                    <a:pt x="65018" y="14691"/>
                    <a:pt x="64877" y="14569"/>
                  </a:cubicBezTo>
                  <a:cubicBezTo>
                    <a:pt x="64797" y="14499"/>
                    <a:pt x="64703" y="14455"/>
                    <a:pt x="64612" y="14455"/>
                  </a:cubicBezTo>
                  <a:close/>
                  <a:moveTo>
                    <a:pt x="4524" y="14251"/>
                  </a:moveTo>
                  <a:cubicBezTo>
                    <a:pt x="4403" y="14251"/>
                    <a:pt x="4281" y="14301"/>
                    <a:pt x="4171" y="14393"/>
                  </a:cubicBezTo>
                  <a:cubicBezTo>
                    <a:pt x="4058" y="14489"/>
                    <a:pt x="3948" y="14589"/>
                    <a:pt x="3829" y="14677"/>
                  </a:cubicBezTo>
                  <a:cubicBezTo>
                    <a:pt x="3068" y="15238"/>
                    <a:pt x="2284" y="15537"/>
                    <a:pt x="1472" y="15537"/>
                  </a:cubicBezTo>
                  <a:cubicBezTo>
                    <a:pt x="1030" y="15537"/>
                    <a:pt x="581" y="15449"/>
                    <a:pt x="123" y="15266"/>
                  </a:cubicBezTo>
                  <a:lnTo>
                    <a:pt x="123" y="15266"/>
                  </a:lnTo>
                  <a:cubicBezTo>
                    <a:pt x="139" y="15679"/>
                    <a:pt x="110" y="16094"/>
                    <a:pt x="63" y="16496"/>
                  </a:cubicBezTo>
                  <a:cubicBezTo>
                    <a:pt x="45" y="16629"/>
                    <a:pt x="22" y="16765"/>
                    <a:pt x="1" y="16900"/>
                  </a:cubicBezTo>
                  <a:cubicBezTo>
                    <a:pt x="27" y="16864"/>
                    <a:pt x="50" y="16827"/>
                    <a:pt x="77" y="16791"/>
                  </a:cubicBezTo>
                  <a:cubicBezTo>
                    <a:pt x="180" y="16650"/>
                    <a:pt x="287" y="16596"/>
                    <a:pt x="409" y="16596"/>
                  </a:cubicBezTo>
                  <a:cubicBezTo>
                    <a:pt x="484" y="16596"/>
                    <a:pt x="564" y="16617"/>
                    <a:pt x="652" y="16651"/>
                  </a:cubicBezTo>
                  <a:cubicBezTo>
                    <a:pt x="865" y="16732"/>
                    <a:pt x="901" y="16887"/>
                    <a:pt x="875" y="17091"/>
                  </a:cubicBezTo>
                  <a:cubicBezTo>
                    <a:pt x="848" y="17310"/>
                    <a:pt x="824" y="17532"/>
                    <a:pt x="822" y="17753"/>
                  </a:cubicBezTo>
                  <a:cubicBezTo>
                    <a:pt x="819" y="17974"/>
                    <a:pt x="831" y="18245"/>
                    <a:pt x="1119" y="18256"/>
                  </a:cubicBezTo>
                  <a:cubicBezTo>
                    <a:pt x="1125" y="18256"/>
                    <a:pt x="1131" y="18257"/>
                    <a:pt x="1137" y="18257"/>
                  </a:cubicBezTo>
                  <a:cubicBezTo>
                    <a:pt x="1379" y="18257"/>
                    <a:pt x="1483" y="18034"/>
                    <a:pt x="1536" y="17812"/>
                  </a:cubicBezTo>
                  <a:cubicBezTo>
                    <a:pt x="1591" y="17597"/>
                    <a:pt x="1661" y="17386"/>
                    <a:pt x="1697" y="17167"/>
                  </a:cubicBezTo>
                  <a:cubicBezTo>
                    <a:pt x="1732" y="16946"/>
                    <a:pt x="1728" y="16712"/>
                    <a:pt x="2034" y="16712"/>
                  </a:cubicBezTo>
                  <a:cubicBezTo>
                    <a:pt x="2038" y="16712"/>
                    <a:pt x="2041" y="16712"/>
                    <a:pt x="2045" y="16712"/>
                  </a:cubicBezTo>
                  <a:cubicBezTo>
                    <a:pt x="2050" y="16712"/>
                    <a:pt x="2054" y="16712"/>
                    <a:pt x="2059" y="16712"/>
                  </a:cubicBezTo>
                  <a:cubicBezTo>
                    <a:pt x="2134" y="16712"/>
                    <a:pt x="2212" y="16706"/>
                    <a:pt x="2287" y="16706"/>
                  </a:cubicBezTo>
                  <a:cubicBezTo>
                    <a:pt x="2456" y="16706"/>
                    <a:pt x="2613" y="16739"/>
                    <a:pt x="2712" y="16959"/>
                  </a:cubicBezTo>
                  <a:cubicBezTo>
                    <a:pt x="2818" y="17194"/>
                    <a:pt x="2940" y="17429"/>
                    <a:pt x="3095" y="17633"/>
                  </a:cubicBezTo>
                  <a:cubicBezTo>
                    <a:pt x="3232" y="17814"/>
                    <a:pt x="3406" y="18016"/>
                    <a:pt x="3623" y="18016"/>
                  </a:cubicBezTo>
                  <a:cubicBezTo>
                    <a:pt x="3689" y="18016"/>
                    <a:pt x="3759" y="17997"/>
                    <a:pt x="3833" y="17954"/>
                  </a:cubicBezTo>
                  <a:cubicBezTo>
                    <a:pt x="4130" y="17780"/>
                    <a:pt x="4038" y="17448"/>
                    <a:pt x="3973" y="17149"/>
                  </a:cubicBezTo>
                  <a:cubicBezTo>
                    <a:pt x="3902" y="16823"/>
                    <a:pt x="3335" y="16529"/>
                    <a:pt x="3757" y="16198"/>
                  </a:cubicBezTo>
                  <a:cubicBezTo>
                    <a:pt x="3830" y="16139"/>
                    <a:pt x="3897" y="16115"/>
                    <a:pt x="3959" y="16115"/>
                  </a:cubicBezTo>
                  <a:cubicBezTo>
                    <a:pt x="4219" y="16115"/>
                    <a:pt x="4399" y="16534"/>
                    <a:pt x="4682" y="16593"/>
                  </a:cubicBezTo>
                  <a:cubicBezTo>
                    <a:pt x="4807" y="16620"/>
                    <a:pt x="4935" y="16677"/>
                    <a:pt x="5050" y="16677"/>
                  </a:cubicBezTo>
                  <a:cubicBezTo>
                    <a:pt x="5136" y="16677"/>
                    <a:pt x="5214" y="16646"/>
                    <a:pt x="5281" y="16549"/>
                  </a:cubicBezTo>
                  <a:cubicBezTo>
                    <a:pt x="5385" y="16395"/>
                    <a:pt x="5345" y="16173"/>
                    <a:pt x="5189" y="16041"/>
                  </a:cubicBezTo>
                  <a:cubicBezTo>
                    <a:pt x="4809" y="15723"/>
                    <a:pt x="4639" y="15388"/>
                    <a:pt x="4955" y="14915"/>
                  </a:cubicBezTo>
                  <a:cubicBezTo>
                    <a:pt x="5104" y="14694"/>
                    <a:pt x="4973" y="14469"/>
                    <a:pt x="4786" y="14338"/>
                  </a:cubicBezTo>
                  <a:cubicBezTo>
                    <a:pt x="4702" y="14279"/>
                    <a:pt x="4613" y="14251"/>
                    <a:pt x="4524" y="14251"/>
                  </a:cubicBezTo>
                  <a:close/>
                  <a:moveTo>
                    <a:pt x="42711" y="13085"/>
                  </a:moveTo>
                  <a:cubicBezTo>
                    <a:pt x="42300" y="13085"/>
                    <a:pt x="42293" y="13478"/>
                    <a:pt x="42204" y="13775"/>
                  </a:cubicBezTo>
                  <a:cubicBezTo>
                    <a:pt x="42182" y="13845"/>
                    <a:pt x="42139" y="13910"/>
                    <a:pt x="42116" y="13980"/>
                  </a:cubicBezTo>
                  <a:cubicBezTo>
                    <a:pt x="41737" y="15074"/>
                    <a:pt x="41043" y="15862"/>
                    <a:pt x="39853" y="16017"/>
                  </a:cubicBezTo>
                  <a:cubicBezTo>
                    <a:pt x="39722" y="16034"/>
                    <a:pt x="39595" y="16042"/>
                    <a:pt x="39471" y="16042"/>
                  </a:cubicBezTo>
                  <a:cubicBezTo>
                    <a:pt x="38429" y="16042"/>
                    <a:pt x="37651" y="15454"/>
                    <a:pt x="37043" y="14578"/>
                  </a:cubicBezTo>
                  <a:cubicBezTo>
                    <a:pt x="36852" y="14304"/>
                    <a:pt x="36686" y="14014"/>
                    <a:pt x="36504" y="13736"/>
                  </a:cubicBezTo>
                  <a:cubicBezTo>
                    <a:pt x="36423" y="13614"/>
                    <a:pt x="36320" y="13533"/>
                    <a:pt x="36196" y="13533"/>
                  </a:cubicBezTo>
                  <a:cubicBezTo>
                    <a:pt x="36146" y="13533"/>
                    <a:pt x="36092" y="13547"/>
                    <a:pt x="36035" y="13576"/>
                  </a:cubicBezTo>
                  <a:cubicBezTo>
                    <a:pt x="35888" y="13652"/>
                    <a:pt x="35853" y="13812"/>
                    <a:pt x="35885" y="13958"/>
                  </a:cubicBezTo>
                  <a:cubicBezTo>
                    <a:pt x="35942" y="14209"/>
                    <a:pt x="36002" y="14467"/>
                    <a:pt x="36117" y="14694"/>
                  </a:cubicBezTo>
                  <a:cubicBezTo>
                    <a:pt x="36267" y="14988"/>
                    <a:pt x="36256" y="15206"/>
                    <a:pt x="36074" y="15504"/>
                  </a:cubicBezTo>
                  <a:cubicBezTo>
                    <a:pt x="35853" y="15869"/>
                    <a:pt x="35228" y="16365"/>
                    <a:pt x="35774" y="16701"/>
                  </a:cubicBezTo>
                  <a:cubicBezTo>
                    <a:pt x="35833" y="16737"/>
                    <a:pt x="35885" y="16753"/>
                    <a:pt x="35934" y="16753"/>
                  </a:cubicBezTo>
                  <a:cubicBezTo>
                    <a:pt x="36242" y="16753"/>
                    <a:pt x="36384" y="16105"/>
                    <a:pt x="36752" y="15789"/>
                  </a:cubicBezTo>
                  <a:cubicBezTo>
                    <a:pt x="36920" y="15934"/>
                    <a:pt x="37049" y="16057"/>
                    <a:pt x="37189" y="16167"/>
                  </a:cubicBezTo>
                  <a:cubicBezTo>
                    <a:pt x="37661" y="16532"/>
                    <a:pt x="38328" y="16782"/>
                    <a:pt x="37903" y="17608"/>
                  </a:cubicBezTo>
                  <a:cubicBezTo>
                    <a:pt x="37823" y="17763"/>
                    <a:pt x="37969" y="17967"/>
                    <a:pt x="38186" y="18008"/>
                  </a:cubicBezTo>
                  <a:cubicBezTo>
                    <a:pt x="38208" y="18012"/>
                    <a:pt x="38230" y="18014"/>
                    <a:pt x="38251" y="18014"/>
                  </a:cubicBezTo>
                  <a:cubicBezTo>
                    <a:pt x="38381" y="18014"/>
                    <a:pt x="38483" y="17937"/>
                    <a:pt x="38547" y="17813"/>
                  </a:cubicBezTo>
                  <a:cubicBezTo>
                    <a:pt x="38633" y="17651"/>
                    <a:pt x="38697" y="17476"/>
                    <a:pt x="38785" y="17314"/>
                  </a:cubicBezTo>
                  <a:cubicBezTo>
                    <a:pt x="38893" y="17113"/>
                    <a:pt x="39044" y="17059"/>
                    <a:pt x="39208" y="17059"/>
                  </a:cubicBezTo>
                  <a:cubicBezTo>
                    <a:pt x="39324" y="17059"/>
                    <a:pt x="39447" y="17086"/>
                    <a:pt x="39566" y="17106"/>
                  </a:cubicBezTo>
                  <a:cubicBezTo>
                    <a:pt x="39890" y="17161"/>
                    <a:pt x="39797" y="17423"/>
                    <a:pt x="39806" y="17630"/>
                  </a:cubicBezTo>
                  <a:cubicBezTo>
                    <a:pt x="39813" y="17813"/>
                    <a:pt x="39808" y="18000"/>
                    <a:pt x="39827" y="18185"/>
                  </a:cubicBezTo>
                  <a:cubicBezTo>
                    <a:pt x="39846" y="18339"/>
                    <a:pt x="39925" y="18473"/>
                    <a:pt x="40088" y="18509"/>
                  </a:cubicBezTo>
                  <a:cubicBezTo>
                    <a:pt x="40121" y="18516"/>
                    <a:pt x="40153" y="18519"/>
                    <a:pt x="40183" y="18519"/>
                  </a:cubicBezTo>
                  <a:cubicBezTo>
                    <a:pt x="40348" y="18519"/>
                    <a:pt x="40465" y="18414"/>
                    <a:pt x="40504" y="18248"/>
                  </a:cubicBezTo>
                  <a:cubicBezTo>
                    <a:pt x="40575" y="17926"/>
                    <a:pt x="40763" y="17620"/>
                    <a:pt x="40684" y="17279"/>
                  </a:cubicBezTo>
                  <a:cubicBezTo>
                    <a:pt x="40618" y="16992"/>
                    <a:pt x="40795" y="16867"/>
                    <a:pt x="41000" y="16770"/>
                  </a:cubicBezTo>
                  <a:cubicBezTo>
                    <a:pt x="41065" y="16738"/>
                    <a:pt x="41122" y="16723"/>
                    <a:pt x="41173" y="16723"/>
                  </a:cubicBezTo>
                  <a:cubicBezTo>
                    <a:pt x="41333" y="16723"/>
                    <a:pt x="41428" y="16865"/>
                    <a:pt x="41507" y="17030"/>
                  </a:cubicBezTo>
                  <a:cubicBezTo>
                    <a:pt x="41605" y="17237"/>
                    <a:pt x="41751" y="17402"/>
                    <a:pt x="41960" y="17502"/>
                  </a:cubicBezTo>
                  <a:cubicBezTo>
                    <a:pt x="42023" y="17532"/>
                    <a:pt x="42086" y="17546"/>
                    <a:pt x="42145" y="17546"/>
                  </a:cubicBezTo>
                  <a:cubicBezTo>
                    <a:pt x="42341" y="17546"/>
                    <a:pt x="42492" y="17390"/>
                    <a:pt x="42469" y="17154"/>
                  </a:cubicBezTo>
                  <a:cubicBezTo>
                    <a:pt x="42455" y="17013"/>
                    <a:pt x="42419" y="16838"/>
                    <a:pt x="42326" y="16745"/>
                  </a:cubicBezTo>
                  <a:cubicBezTo>
                    <a:pt x="41860" y="16278"/>
                    <a:pt x="42069" y="15909"/>
                    <a:pt x="42446" y="15527"/>
                  </a:cubicBezTo>
                  <a:cubicBezTo>
                    <a:pt x="42597" y="15373"/>
                    <a:pt x="42693" y="15167"/>
                    <a:pt x="42807" y="14995"/>
                  </a:cubicBezTo>
                  <a:cubicBezTo>
                    <a:pt x="43185" y="15014"/>
                    <a:pt x="43373" y="15379"/>
                    <a:pt x="43718" y="15379"/>
                  </a:cubicBezTo>
                  <a:cubicBezTo>
                    <a:pt x="43725" y="15379"/>
                    <a:pt x="43732" y="15379"/>
                    <a:pt x="43739" y="15379"/>
                  </a:cubicBezTo>
                  <a:cubicBezTo>
                    <a:pt x="43931" y="15369"/>
                    <a:pt x="44118" y="15358"/>
                    <a:pt x="44205" y="15160"/>
                  </a:cubicBezTo>
                  <a:cubicBezTo>
                    <a:pt x="44290" y="14969"/>
                    <a:pt x="44247" y="14784"/>
                    <a:pt x="44078" y="14665"/>
                  </a:cubicBezTo>
                  <a:cubicBezTo>
                    <a:pt x="43898" y="14539"/>
                    <a:pt x="43705" y="14424"/>
                    <a:pt x="43504" y="14331"/>
                  </a:cubicBezTo>
                  <a:cubicBezTo>
                    <a:pt x="43286" y="14228"/>
                    <a:pt x="43127" y="14110"/>
                    <a:pt x="43170" y="13836"/>
                  </a:cubicBezTo>
                  <a:cubicBezTo>
                    <a:pt x="43225" y="13485"/>
                    <a:pt x="43236" y="13123"/>
                    <a:pt x="42766" y="13087"/>
                  </a:cubicBezTo>
                  <a:cubicBezTo>
                    <a:pt x="42747" y="13085"/>
                    <a:pt x="42729" y="13085"/>
                    <a:pt x="42711" y="13085"/>
                  </a:cubicBezTo>
                  <a:close/>
                  <a:moveTo>
                    <a:pt x="55380" y="19600"/>
                  </a:moveTo>
                  <a:cubicBezTo>
                    <a:pt x="55118" y="19600"/>
                    <a:pt x="54920" y="19796"/>
                    <a:pt x="54858" y="20018"/>
                  </a:cubicBezTo>
                  <a:cubicBezTo>
                    <a:pt x="54548" y="21146"/>
                    <a:pt x="53707" y="21688"/>
                    <a:pt x="52715" y="22091"/>
                  </a:cubicBezTo>
                  <a:cubicBezTo>
                    <a:pt x="53193" y="22194"/>
                    <a:pt x="53674" y="22220"/>
                    <a:pt x="54156" y="22220"/>
                  </a:cubicBezTo>
                  <a:cubicBezTo>
                    <a:pt x="54655" y="22220"/>
                    <a:pt x="55155" y="22192"/>
                    <a:pt x="55655" y="22192"/>
                  </a:cubicBezTo>
                  <a:cubicBezTo>
                    <a:pt x="55872" y="22192"/>
                    <a:pt x="56089" y="22198"/>
                    <a:pt x="56306" y="22213"/>
                  </a:cubicBezTo>
                  <a:cubicBezTo>
                    <a:pt x="55902" y="21675"/>
                    <a:pt x="55589" y="21133"/>
                    <a:pt x="55938" y="20419"/>
                  </a:cubicBezTo>
                  <a:cubicBezTo>
                    <a:pt x="56111" y="20064"/>
                    <a:pt x="55938" y="19760"/>
                    <a:pt x="55566" y="19632"/>
                  </a:cubicBezTo>
                  <a:cubicBezTo>
                    <a:pt x="55501" y="19610"/>
                    <a:pt x="55439" y="19600"/>
                    <a:pt x="55380" y="19600"/>
                  </a:cubicBezTo>
                  <a:close/>
                  <a:moveTo>
                    <a:pt x="20886" y="19374"/>
                  </a:moveTo>
                  <a:cubicBezTo>
                    <a:pt x="20660" y="19374"/>
                    <a:pt x="20492" y="19603"/>
                    <a:pt x="20340" y="19809"/>
                  </a:cubicBezTo>
                  <a:cubicBezTo>
                    <a:pt x="20186" y="20015"/>
                    <a:pt x="20035" y="20226"/>
                    <a:pt x="19860" y="20412"/>
                  </a:cubicBezTo>
                  <a:cubicBezTo>
                    <a:pt x="19043" y="21283"/>
                    <a:pt x="18004" y="21717"/>
                    <a:pt x="16966" y="21717"/>
                  </a:cubicBezTo>
                  <a:cubicBezTo>
                    <a:pt x="15903" y="21717"/>
                    <a:pt x="14841" y="21261"/>
                    <a:pt x="14023" y="20351"/>
                  </a:cubicBezTo>
                  <a:cubicBezTo>
                    <a:pt x="13950" y="20269"/>
                    <a:pt x="13891" y="20174"/>
                    <a:pt x="13818" y="20093"/>
                  </a:cubicBezTo>
                  <a:cubicBezTo>
                    <a:pt x="13744" y="20012"/>
                    <a:pt x="13660" y="19958"/>
                    <a:pt x="13562" y="19958"/>
                  </a:cubicBezTo>
                  <a:cubicBezTo>
                    <a:pt x="13519" y="19958"/>
                    <a:pt x="13473" y="19969"/>
                    <a:pt x="13425" y="19992"/>
                  </a:cubicBezTo>
                  <a:cubicBezTo>
                    <a:pt x="13274" y="20067"/>
                    <a:pt x="13220" y="20196"/>
                    <a:pt x="13241" y="20356"/>
                  </a:cubicBezTo>
                  <a:cubicBezTo>
                    <a:pt x="13284" y="20690"/>
                    <a:pt x="13347" y="21043"/>
                    <a:pt x="13583" y="21278"/>
                  </a:cubicBezTo>
                  <a:cubicBezTo>
                    <a:pt x="14000" y="21694"/>
                    <a:pt x="13815" y="22074"/>
                    <a:pt x="13604" y="22472"/>
                  </a:cubicBezTo>
                  <a:cubicBezTo>
                    <a:pt x="13911" y="22440"/>
                    <a:pt x="14217" y="22427"/>
                    <a:pt x="14523" y="22427"/>
                  </a:cubicBezTo>
                  <a:cubicBezTo>
                    <a:pt x="14960" y="22427"/>
                    <a:pt x="15396" y="22453"/>
                    <a:pt x="15836" y="22482"/>
                  </a:cubicBezTo>
                  <a:cubicBezTo>
                    <a:pt x="16021" y="22495"/>
                    <a:pt x="16207" y="22500"/>
                    <a:pt x="16393" y="22500"/>
                  </a:cubicBezTo>
                  <a:cubicBezTo>
                    <a:pt x="17084" y="22500"/>
                    <a:pt x="17779" y="22431"/>
                    <a:pt x="18471" y="22422"/>
                  </a:cubicBezTo>
                  <a:cubicBezTo>
                    <a:pt x="18505" y="22422"/>
                    <a:pt x="18539" y="22422"/>
                    <a:pt x="18573" y="22422"/>
                  </a:cubicBezTo>
                  <a:cubicBezTo>
                    <a:pt x="18643" y="22422"/>
                    <a:pt x="18714" y="22422"/>
                    <a:pt x="18784" y="22422"/>
                  </a:cubicBezTo>
                  <a:cubicBezTo>
                    <a:pt x="19316" y="22422"/>
                    <a:pt x="19822" y="22384"/>
                    <a:pt x="20087" y="21725"/>
                  </a:cubicBezTo>
                  <a:cubicBezTo>
                    <a:pt x="20417" y="22176"/>
                    <a:pt x="20554" y="22364"/>
                    <a:pt x="20731" y="22364"/>
                  </a:cubicBezTo>
                  <a:cubicBezTo>
                    <a:pt x="20857" y="22364"/>
                    <a:pt x="21003" y="22269"/>
                    <a:pt x="21254" y="22107"/>
                  </a:cubicBezTo>
                  <a:cubicBezTo>
                    <a:pt x="20859" y="21551"/>
                    <a:pt x="20556" y="21007"/>
                    <a:pt x="21130" y="20355"/>
                  </a:cubicBezTo>
                  <a:cubicBezTo>
                    <a:pt x="21340" y="20117"/>
                    <a:pt x="21489" y="19711"/>
                    <a:pt x="21143" y="19468"/>
                  </a:cubicBezTo>
                  <a:cubicBezTo>
                    <a:pt x="21049" y="19401"/>
                    <a:pt x="20964" y="19374"/>
                    <a:pt x="20886" y="1937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8" name="Google Shape;10528;p38"/>
          <p:cNvGrpSpPr/>
          <p:nvPr/>
        </p:nvGrpSpPr>
        <p:grpSpPr>
          <a:xfrm>
            <a:off x="7020609" y="3385716"/>
            <a:ext cx="1098037" cy="168144"/>
            <a:chOff x="4220463" y="9083584"/>
            <a:chExt cx="1665206" cy="254995"/>
          </a:xfrm>
        </p:grpSpPr>
        <p:sp>
          <p:nvSpPr>
            <p:cNvPr id="10529" name="Google Shape;10529;p38"/>
            <p:cNvSpPr/>
            <p:nvPr/>
          </p:nvSpPr>
          <p:spPr>
            <a:xfrm>
              <a:off x="4220463" y="9083584"/>
              <a:ext cx="1665206" cy="254995"/>
            </a:xfrm>
            <a:custGeom>
              <a:rect b="b" l="l" r="r" t="t"/>
              <a:pathLst>
                <a:path extrusionOk="0" h="8223" w="53699">
                  <a:moveTo>
                    <a:pt x="41199" y="1"/>
                  </a:moveTo>
                  <a:cubicBezTo>
                    <a:pt x="41131" y="1"/>
                    <a:pt x="41064" y="1"/>
                    <a:pt x="40997" y="1"/>
                  </a:cubicBezTo>
                  <a:cubicBezTo>
                    <a:pt x="38655" y="7"/>
                    <a:pt x="36314" y="8"/>
                    <a:pt x="33973" y="8"/>
                  </a:cubicBezTo>
                  <a:cubicBezTo>
                    <a:pt x="30228" y="8"/>
                    <a:pt x="26482" y="4"/>
                    <a:pt x="22737" y="4"/>
                  </a:cubicBezTo>
                  <a:lnTo>
                    <a:pt x="10156" y="4"/>
                  </a:lnTo>
                  <a:cubicBezTo>
                    <a:pt x="8648" y="4"/>
                    <a:pt x="7141" y="3"/>
                    <a:pt x="5633" y="3"/>
                  </a:cubicBezTo>
                  <a:cubicBezTo>
                    <a:pt x="3875" y="3"/>
                    <a:pt x="2116" y="4"/>
                    <a:pt x="358" y="10"/>
                  </a:cubicBezTo>
                  <a:cubicBezTo>
                    <a:pt x="224" y="10"/>
                    <a:pt x="107" y="11"/>
                    <a:pt x="1" y="17"/>
                  </a:cubicBezTo>
                  <a:lnTo>
                    <a:pt x="1" y="8218"/>
                  </a:lnTo>
                  <a:cubicBezTo>
                    <a:pt x="97" y="8221"/>
                    <a:pt x="193" y="8223"/>
                    <a:pt x="302" y="8223"/>
                  </a:cubicBezTo>
                  <a:cubicBezTo>
                    <a:pt x="3046" y="8195"/>
                    <a:pt x="5788" y="8109"/>
                    <a:pt x="8529" y="8072"/>
                  </a:cubicBezTo>
                  <a:cubicBezTo>
                    <a:pt x="18359" y="7942"/>
                    <a:pt x="28192" y="8061"/>
                    <a:pt x="38021" y="7807"/>
                  </a:cubicBezTo>
                  <a:cubicBezTo>
                    <a:pt x="38582" y="7792"/>
                    <a:pt x="39144" y="7787"/>
                    <a:pt x="39706" y="7787"/>
                  </a:cubicBezTo>
                  <a:cubicBezTo>
                    <a:pt x="40673" y="7787"/>
                    <a:pt x="41641" y="7801"/>
                    <a:pt x="42609" y="7801"/>
                  </a:cubicBezTo>
                  <a:cubicBezTo>
                    <a:pt x="42639" y="7801"/>
                    <a:pt x="42669" y="7801"/>
                    <a:pt x="42698" y="7801"/>
                  </a:cubicBezTo>
                  <a:cubicBezTo>
                    <a:pt x="46365" y="7795"/>
                    <a:pt x="50032" y="7793"/>
                    <a:pt x="53698" y="7780"/>
                  </a:cubicBezTo>
                  <a:lnTo>
                    <a:pt x="53698" y="212"/>
                  </a:lnTo>
                  <a:cubicBezTo>
                    <a:pt x="53027" y="233"/>
                    <a:pt x="52357" y="242"/>
                    <a:pt x="51686" y="242"/>
                  </a:cubicBezTo>
                  <a:cubicBezTo>
                    <a:pt x="48189" y="242"/>
                    <a:pt x="44696" y="1"/>
                    <a:pt x="4119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38"/>
            <p:cNvSpPr/>
            <p:nvPr/>
          </p:nvSpPr>
          <p:spPr>
            <a:xfrm>
              <a:off x="4361834" y="9114129"/>
              <a:ext cx="1472355" cy="177780"/>
            </a:xfrm>
            <a:custGeom>
              <a:rect b="b" l="l" r="r" t="t"/>
              <a:pathLst>
                <a:path extrusionOk="0" h="5733" w="47480">
                  <a:moveTo>
                    <a:pt x="25351" y="1719"/>
                  </a:moveTo>
                  <a:cubicBezTo>
                    <a:pt x="25503" y="1719"/>
                    <a:pt x="25648" y="1800"/>
                    <a:pt x="25785" y="1898"/>
                  </a:cubicBezTo>
                  <a:cubicBezTo>
                    <a:pt x="26150" y="2153"/>
                    <a:pt x="26443" y="2461"/>
                    <a:pt x="26502" y="2961"/>
                  </a:cubicBezTo>
                  <a:cubicBezTo>
                    <a:pt x="26327" y="3029"/>
                    <a:pt x="26157" y="3056"/>
                    <a:pt x="25990" y="3056"/>
                  </a:cubicBezTo>
                  <a:cubicBezTo>
                    <a:pt x="25725" y="3056"/>
                    <a:pt x="25468" y="2988"/>
                    <a:pt x="25216" y="2908"/>
                  </a:cubicBezTo>
                  <a:cubicBezTo>
                    <a:pt x="24975" y="2831"/>
                    <a:pt x="24718" y="2722"/>
                    <a:pt x="24685" y="2418"/>
                  </a:cubicBezTo>
                  <a:cubicBezTo>
                    <a:pt x="24651" y="2118"/>
                    <a:pt x="24879" y="1961"/>
                    <a:pt x="25081" y="1813"/>
                  </a:cubicBezTo>
                  <a:cubicBezTo>
                    <a:pt x="25173" y="1746"/>
                    <a:pt x="25263" y="1719"/>
                    <a:pt x="25351" y="1719"/>
                  </a:cubicBezTo>
                  <a:close/>
                  <a:moveTo>
                    <a:pt x="31105" y="1205"/>
                  </a:moveTo>
                  <a:cubicBezTo>
                    <a:pt x="31361" y="1205"/>
                    <a:pt x="31521" y="1398"/>
                    <a:pt x="31638" y="1806"/>
                  </a:cubicBezTo>
                  <a:cubicBezTo>
                    <a:pt x="31937" y="2854"/>
                    <a:pt x="31855" y="3233"/>
                    <a:pt x="31139" y="3233"/>
                  </a:cubicBezTo>
                  <a:cubicBezTo>
                    <a:pt x="30960" y="3233"/>
                    <a:pt x="30740" y="3209"/>
                    <a:pt x="30477" y="3166"/>
                  </a:cubicBezTo>
                  <a:cubicBezTo>
                    <a:pt x="30227" y="3125"/>
                    <a:pt x="29987" y="3037"/>
                    <a:pt x="29645" y="2944"/>
                  </a:cubicBezTo>
                  <a:cubicBezTo>
                    <a:pt x="29790" y="2262"/>
                    <a:pt x="29998" y="1691"/>
                    <a:pt x="30606" y="1366"/>
                  </a:cubicBezTo>
                  <a:cubicBezTo>
                    <a:pt x="30805" y="1260"/>
                    <a:pt x="30969" y="1205"/>
                    <a:pt x="31105" y="1205"/>
                  </a:cubicBezTo>
                  <a:close/>
                  <a:moveTo>
                    <a:pt x="46525" y="1944"/>
                  </a:moveTo>
                  <a:cubicBezTo>
                    <a:pt x="46154" y="1944"/>
                    <a:pt x="45762" y="2300"/>
                    <a:pt x="45733" y="2679"/>
                  </a:cubicBezTo>
                  <a:cubicBezTo>
                    <a:pt x="45699" y="3140"/>
                    <a:pt x="46144" y="3631"/>
                    <a:pt x="46617" y="3644"/>
                  </a:cubicBezTo>
                  <a:cubicBezTo>
                    <a:pt x="46628" y="3644"/>
                    <a:pt x="46638" y="3644"/>
                    <a:pt x="46649" y="3644"/>
                  </a:cubicBezTo>
                  <a:cubicBezTo>
                    <a:pt x="47088" y="3644"/>
                    <a:pt x="47421" y="3350"/>
                    <a:pt x="47447" y="2933"/>
                  </a:cubicBezTo>
                  <a:cubicBezTo>
                    <a:pt x="47479" y="2487"/>
                    <a:pt x="47036" y="1986"/>
                    <a:pt x="46577" y="1946"/>
                  </a:cubicBezTo>
                  <a:cubicBezTo>
                    <a:pt x="46560" y="1945"/>
                    <a:pt x="46543" y="1944"/>
                    <a:pt x="46525" y="1944"/>
                  </a:cubicBezTo>
                  <a:close/>
                  <a:moveTo>
                    <a:pt x="1005" y="2302"/>
                  </a:moveTo>
                  <a:cubicBezTo>
                    <a:pt x="494" y="2302"/>
                    <a:pt x="41" y="2753"/>
                    <a:pt x="18" y="3308"/>
                  </a:cubicBezTo>
                  <a:cubicBezTo>
                    <a:pt x="0" y="3743"/>
                    <a:pt x="466" y="4259"/>
                    <a:pt x="904" y="4292"/>
                  </a:cubicBezTo>
                  <a:cubicBezTo>
                    <a:pt x="918" y="4293"/>
                    <a:pt x="933" y="4293"/>
                    <a:pt x="948" y="4293"/>
                  </a:cubicBezTo>
                  <a:cubicBezTo>
                    <a:pt x="1399" y="4293"/>
                    <a:pt x="1882" y="3811"/>
                    <a:pt x="1917" y="3310"/>
                  </a:cubicBezTo>
                  <a:cubicBezTo>
                    <a:pt x="1953" y="2792"/>
                    <a:pt x="1606" y="2363"/>
                    <a:pt x="1104" y="2308"/>
                  </a:cubicBezTo>
                  <a:cubicBezTo>
                    <a:pt x="1071" y="2304"/>
                    <a:pt x="1038" y="2302"/>
                    <a:pt x="1005" y="2302"/>
                  </a:cubicBezTo>
                  <a:close/>
                  <a:moveTo>
                    <a:pt x="26643" y="3774"/>
                  </a:moveTo>
                  <a:cubicBezTo>
                    <a:pt x="26264" y="4181"/>
                    <a:pt x="26000" y="4384"/>
                    <a:pt x="25730" y="4384"/>
                  </a:cubicBezTo>
                  <a:cubicBezTo>
                    <a:pt x="25461" y="4384"/>
                    <a:pt x="25186" y="4181"/>
                    <a:pt x="24783" y="3774"/>
                  </a:cubicBezTo>
                  <a:close/>
                  <a:moveTo>
                    <a:pt x="31029" y="357"/>
                  </a:moveTo>
                  <a:cubicBezTo>
                    <a:pt x="30385" y="357"/>
                    <a:pt x="29840" y="690"/>
                    <a:pt x="29469" y="1237"/>
                  </a:cubicBezTo>
                  <a:cubicBezTo>
                    <a:pt x="28810" y="2204"/>
                    <a:pt x="28464" y="3281"/>
                    <a:pt x="28721" y="4481"/>
                  </a:cubicBezTo>
                  <a:cubicBezTo>
                    <a:pt x="28775" y="4743"/>
                    <a:pt x="28824" y="5061"/>
                    <a:pt x="29103" y="5087"/>
                  </a:cubicBezTo>
                  <a:cubicBezTo>
                    <a:pt x="29120" y="5089"/>
                    <a:pt x="29136" y="5090"/>
                    <a:pt x="29152" y="5090"/>
                  </a:cubicBezTo>
                  <a:cubicBezTo>
                    <a:pt x="29486" y="5090"/>
                    <a:pt x="29377" y="4722"/>
                    <a:pt x="29430" y="4510"/>
                  </a:cubicBezTo>
                  <a:cubicBezTo>
                    <a:pt x="29490" y="4275"/>
                    <a:pt x="29415" y="3906"/>
                    <a:pt x="29749" y="3906"/>
                  </a:cubicBezTo>
                  <a:cubicBezTo>
                    <a:pt x="29754" y="3906"/>
                    <a:pt x="29758" y="3906"/>
                    <a:pt x="29763" y="3906"/>
                  </a:cubicBezTo>
                  <a:cubicBezTo>
                    <a:pt x="30387" y="3925"/>
                    <a:pt x="31019" y="3986"/>
                    <a:pt x="31624" y="4135"/>
                  </a:cubicBezTo>
                  <a:cubicBezTo>
                    <a:pt x="31991" y="4227"/>
                    <a:pt x="31820" y="4729"/>
                    <a:pt x="32015" y="4990"/>
                  </a:cubicBezTo>
                  <a:cubicBezTo>
                    <a:pt x="32077" y="5073"/>
                    <a:pt x="32141" y="5183"/>
                    <a:pt x="32226" y="5211"/>
                  </a:cubicBezTo>
                  <a:cubicBezTo>
                    <a:pt x="32251" y="5218"/>
                    <a:pt x="32275" y="5222"/>
                    <a:pt x="32297" y="5222"/>
                  </a:cubicBezTo>
                  <a:cubicBezTo>
                    <a:pt x="32420" y="5222"/>
                    <a:pt x="32511" y="5120"/>
                    <a:pt x="32578" y="5011"/>
                  </a:cubicBezTo>
                  <a:cubicBezTo>
                    <a:pt x="32857" y="4568"/>
                    <a:pt x="32702" y="4072"/>
                    <a:pt x="32746" y="3647"/>
                  </a:cubicBezTo>
                  <a:cubicBezTo>
                    <a:pt x="32743" y="3009"/>
                    <a:pt x="32709" y="2427"/>
                    <a:pt x="32568" y="1842"/>
                  </a:cubicBezTo>
                  <a:cubicBezTo>
                    <a:pt x="32404" y="1152"/>
                    <a:pt x="32161" y="536"/>
                    <a:pt x="31396" y="392"/>
                  </a:cubicBezTo>
                  <a:cubicBezTo>
                    <a:pt x="31270" y="369"/>
                    <a:pt x="31148" y="357"/>
                    <a:pt x="31029" y="357"/>
                  </a:cubicBezTo>
                  <a:close/>
                  <a:moveTo>
                    <a:pt x="21519" y="544"/>
                  </a:moveTo>
                  <a:cubicBezTo>
                    <a:pt x="21459" y="544"/>
                    <a:pt x="21389" y="554"/>
                    <a:pt x="21296" y="567"/>
                  </a:cubicBezTo>
                  <a:cubicBezTo>
                    <a:pt x="20386" y="695"/>
                    <a:pt x="19435" y="1638"/>
                    <a:pt x="19374" y="2477"/>
                  </a:cubicBezTo>
                  <a:cubicBezTo>
                    <a:pt x="19312" y="3302"/>
                    <a:pt x="19927" y="4163"/>
                    <a:pt x="20879" y="4442"/>
                  </a:cubicBezTo>
                  <a:cubicBezTo>
                    <a:pt x="21345" y="4580"/>
                    <a:pt x="21761" y="4644"/>
                    <a:pt x="21913" y="5218"/>
                  </a:cubicBezTo>
                  <a:cubicBezTo>
                    <a:pt x="21941" y="5327"/>
                    <a:pt x="22029" y="5385"/>
                    <a:pt x="22129" y="5385"/>
                  </a:cubicBezTo>
                  <a:cubicBezTo>
                    <a:pt x="22234" y="5385"/>
                    <a:pt x="22352" y="5322"/>
                    <a:pt x="22429" y="5189"/>
                  </a:cubicBezTo>
                  <a:cubicBezTo>
                    <a:pt x="22685" y="4746"/>
                    <a:pt x="22568" y="3424"/>
                    <a:pt x="22244" y="3069"/>
                  </a:cubicBezTo>
                  <a:cubicBezTo>
                    <a:pt x="22098" y="2908"/>
                    <a:pt x="21917" y="2763"/>
                    <a:pt x="21726" y="2763"/>
                  </a:cubicBezTo>
                  <a:cubicBezTo>
                    <a:pt x="21641" y="2763"/>
                    <a:pt x="21554" y="2792"/>
                    <a:pt x="21468" y="2861"/>
                  </a:cubicBezTo>
                  <a:cubicBezTo>
                    <a:pt x="21124" y="3139"/>
                    <a:pt x="21607" y="3262"/>
                    <a:pt x="21657" y="3477"/>
                  </a:cubicBezTo>
                  <a:cubicBezTo>
                    <a:pt x="21675" y="3545"/>
                    <a:pt x="21660" y="3616"/>
                    <a:pt x="21660" y="3836"/>
                  </a:cubicBezTo>
                  <a:cubicBezTo>
                    <a:pt x="20896" y="3684"/>
                    <a:pt x="20403" y="3356"/>
                    <a:pt x="20286" y="2646"/>
                  </a:cubicBezTo>
                  <a:cubicBezTo>
                    <a:pt x="20198" y="2115"/>
                    <a:pt x="20694" y="1585"/>
                    <a:pt x="21404" y="1280"/>
                  </a:cubicBezTo>
                  <a:cubicBezTo>
                    <a:pt x="21453" y="1258"/>
                    <a:pt x="21506" y="1252"/>
                    <a:pt x="21562" y="1252"/>
                  </a:cubicBezTo>
                  <a:cubicBezTo>
                    <a:pt x="21653" y="1252"/>
                    <a:pt x="21750" y="1270"/>
                    <a:pt x="21841" y="1270"/>
                  </a:cubicBezTo>
                  <a:cubicBezTo>
                    <a:pt x="21973" y="1270"/>
                    <a:pt x="22092" y="1232"/>
                    <a:pt x="22164" y="1046"/>
                  </a:cubicBezTo>
                  <a:cubicBezTo>
                    <a:pt x="21796" y="642"/>
                    <a:pt x="21707" y="544"/>
                    <a:pt x="21519" y="544"/>
                  </a:cubicBezTo>
                  <a:close/>
                  <a:moveTo>
                    <a:pt x="25359" y="531"/>
                  </a:moveTo>
                  <a:cubicBezTo>
                    <a:pt x="25200" y="531"/>
                    <a:pt x="25020" y="617"/>
                    <a:pt x="24866" y="698"/>
                  </a:cubicBezTo>
                  <a:cubicBezTo>
                    <a:pt x="23464" y="1432"/>
                    <a:pt x="23070" y="3525"/>
                    <a:pt x="24113" y="4706"/>
                  </a:cubicBezTo>
                  <a:cubicBezTo>
                    <a:pt x="24503" y="5147"/>
                    <a:pt x="25089" y="5389"/>
                    <a:pt x="25678" y="5389"/>
                  </a:cubicBezTo>
                  <a:cubicBezTo>
                    <a:pt x="25935" y="5389"/>
                    <a:pt x="26193" y="5343"/>
                    <a:pt x="26436" y="5246"/>
                  </a:cubicBezTo>
                  <a:cubicBezTo>
                    <a:pt x="27091" y="4986"/>
                    <a:pt x="27614" y="4213"/>
                    <a:pt x="27610" y="3467"/>
                  </a:cubicBezTo>
                  <a:cubicBezTo>
                    <a:pt x="27600" y="3403"/>
                    <a:pt x="27582" y="3295"/>
                    <a:pt x="27564" y="3186"/>
                  </a:cubicBezTo>
                  <a:cubicBezTo>
                    <a:pt x="27373" y="1976"/>
                    <a:pt x="26380" y="1370"/>
                    <a:pt x="25593" y="620"/>
                  </a:cubicBezTo>
                  <a:cubicBezTo>
                    <a:pt x="25525" y="556"/>
                    <a:pt x="25445" y="531"/>
                    <a:pt x="25359" y="531"/>
                  </a:cubicBezTo>
                  <a:close/>
                  <a:moveTo>
                    <a:pt x="35508" y="843"/>
                  </a:moveTo>
                  <a:cubicBezTo>
                    <a:pt x="35327" y="843"/>
                    <a:pt x="35236" y="995"/>
                    <a:pt x="35212" y="1155"/>
                  </a:cubicBezTo>
                  <a:cubicBezTo>
                    <a:pt x="35089" y="1958"/>
                    <a:pt x="34988" y="2765"/>
                    <a:pt x="34894" y="3460"/>
                  </a:cubicBezTo>
                  <a:lnTo>
                    <a:pt x="34894" y="4018"/>
                  </a:lnTo>
                  <a:cubicBezTo>
                    <a:pt x="34889" y="4998"/>
                    <a:pt x="35194" y="5404"/>
                    <a:pt x="36004" y="5404"/>
                  </a:cubicBezTo>
                  <a:cubicBezTo>
                    <a:pt x="36144" y="5404"/>
                    <a:pt x="36299" y="5392"/>
                    <a:pt x="36471" y="5368"/>
                  </a:cubicBezTo>
                  <a:cubicBezTo>
                    <a:pt x="36653" y="5344"/>
                    <a:pt x="36832" y="5295"/>
                    <a:pt x="37017" y="5277"/>
                  </a:cubicBezTo>
                  <a:cubicBezTo>
                    <a:pt x="37210" y="5256"/>
                    <a:pt x="37410" y="5228"/>
                    <a:pt x="37451" y="5011"/>
                  </a:cubicBezTo>
                  <a:cubicBezTo>
                    <a:pt x="37498" y="4742"/>
                    <a:pt x="37283" y="4629"/>
                    <a:pt x="37076" y="4548"/>
                  </a:cubicBezTo>
                  <a:cubicBezTo>
                    <a:pt x="36909" y="4482"/>
                    <a:pt x="36732" y="4393"/>
                    <a:pt x="36564" y="4393"/>
                  </a:cubicBezTo>
                  <a:cubicBezTo>
                    <a:pt x="36558" y="4393"/>
                    <a:pt x="36553" y="4393"/>
                    <a:pt x="36548" y="4393"/>
                  </a:cubicBezTo>
                  <a:cubicBezTo>
                    <a:pt x="36531" y="4394"/>
                    <a:pt x="36514" y="4394"/>
                    <a:pt x="36498" y="4394"/>
                  </a:cubicBezTo>
                  <a:cubicBezTo>
                    <a:pt x="35908" y="4394"/>
                    <a:pt x="35853" y="4022"/>
                    <a:pt x="35863" y="3535"/>
                  </a:cubicBezTo>
                  <a:cubicBezTo>
                    <a:pt x="35881" y="2758"/>
                    <a:pt x="35903" y="1978"/>
                    <a:pt x="35782" y="1204"/>
                  </a:cubicBezTo>
                  <a:cubicBezTo>
                    <a:pt x="35761" y="1060"/>
                    <a:pt x="35767" y="888"/>
                    <a:pt x="35585" y="851"/>
                  </a:cubicBezTo>
                  <a:cubicBezTo>
                    <a:pt x="35557" y="845"/>
                    <a:pt x="35532" y="843"/>
                    <a:pt x="35508" y="843"/>
                  </a:cubicBezTo>
                  <a:close/>
                  <a:moveTo>
                    <a:pt x="6743" y="1"/>
                  </a:moveTo>
                  <a:cubicBezTo>
                    <a:pt x="6475" y="1"/>
                    <a:pt x="6217" y="89"/>
                    <a:pt x="6007" y="281"/>
                  </a:cubicBezTo>
                  <a:cubicBezTo>
                    <a:pt x="5399" y="835"/>
                    <a:pt x="4594" y="1394"/>
                    <a:pt x="4810" y="2460"/>
                  </a:cubicBezTo>
                  <a:cubicBezTo>
                    <a:pt x="4860" y="2709"/>
                    <a:pt x="4817" y="2976"/>
                    <a:pt x="4817" y="3237"/>
                  </a:cubicBezTo>
                  <a:lnTo>
                    <a:pt x="4896" y="3237"/>
                  </a:lnTo>
                  <a:cubicBezTo>
                    <a:pt x="4896" y="3681"/>
                    <a:pt x="4902" y="4125"/>
                    <a:pt x="4895" y="4570"/>
                  </a:cubicBezTo>
                  <a:cubicBezTo>
                    <a:pt x="4888" y="4975"/>
                    <a:pt x="4975" y="5370"/>
                    <a:pt x="5447" y="5375"/>
                  </a:cubicBezTo>
                  <a:cubicBezTo>
                    <a:pt x="5451" y="5375"/>
                    <a:pt x="5455" y="5376"/>
                    <a:pt x="5460" y="5376"/>
                  </a:cubicBezTo>
                  <a:cubicBezTo>
                    <a:pt x="5933" y="5376"/>
                    <a:pt x="6008" y="4986"/>
                    <a:pt x="5978" y="4581"/>
                  </a:cubicBezTo>
                  <a:cubicBezTo>
                    <a:pt x="5950" y="4177"/>
                    <a:pt x="5996" y="3750"/>
                    <a:pt x="5888" y="3367"/>
                  </a:cubicBezTo>
                  <a:cubicBezTo>
                    <a:pt x="5695" y="2675"/>
                    <a:pt x="5921" y="2042"/>
                    <a:pt x="6080" y="1410"/>
                  </a:cubicBezTo>
                  <a:cubicBezTo>
                    <a:pt x="6194" y="960"/>
                    <a:pt x="6422" y="754"/>
                    <a:pt x="6729" y="754"/>
                  </a:cubicBezTo>
                  <a:cubicBezTo>
                    <a:pt x="6829" y="754"/>
                    <a:pt x="6938" y="775"/>
                    <a:pt x="7054" y="818"/>
                  </a:cubicBezTo>
                  <a:cubicBezTo>
                    <a:pt x="7558" y="1004"/>
                    <a:pt x="7680" y="1382"/>
                    <a:pt x="7405" y="1956"/>
                  </a:cubicBezTo>
                  <a:cubicBezTo>
                    <a:pt x="7112" y="2564"/>
                    <a:pt x="6867" y="3186"/>
                    <a:pt x="6910" y="3869"/>
                  </a:cubicBezTo>
                  <a:cubicBezTo>
                    <a:pt x="6952" y="4542"/>
                    <a:pt x="7412" y="5143"/>
                    <a:pt x="7871" y="5143"/>
                  </a:cubicBezTo>
                  <a:cubicBezTo>
                    <a:pt x="7888" y="5143"/>
                    <a:pt x="7904" y="5142"/>
                    <a:pt x="7921" y="5140"/>
                  </a:cubicBezTo>
                  <a:cubicBezTo>
                    <a:pt x="8572" y="5079"/>
                    <a:pt x="8715" y="4535"/>
                    <a:pt x="8827" y="4026"/>
                  </a:cubicBezTo>
                  <a:cubicBezTo>
                    <a:pt x="8975" y="3368"/>
                    <a:pt x="8930" y="2699"/>
                    <a:pt x="8860" y="2034"/>
                  </a:cubicBezTo>
                  <a:cubicBezTo>
                    <a:pt x="8820" y="1667"/>
                    <a:pt x="8983" y="1469"/>
                    <a:pt x="9324" y="1404"/>
                  </a:cubicBezTo>
                  <a:cubicBezTo>
                    <a:pt x="9361" y="1398"/>
                    <a:pt x="9394" y="1394"/>
                    <a:pt x="9425" y="1394"/>
                  </a:cubicBezTo>
                  <a:cubicBezTo>
                    <a:pt x="9703" y="1394"/>
                    <a:pt x="9777" y="1650"/>
                    <a:pt x="9823" y="1869"/>
                  </a:cubicBezTo>
                  <a:cubicBezTo>
                    <a:pt x="9990" y="2656"/>
                    <a:pt x="10309" y="3424"/>
                    <a:pt x="10073" y="4263"/>
                  </a:cubicBezTo>
                  <a:cubicBezTo>
                    <a:pt x="9995" y="4541"/>
                    <a:pt x="10034" y="4851"/>
                    <a:pt x="10031" y="5146"/>
                  </a:cubicBezTo>
                  <a:cubicBezTo>
                    <a:pt x="10030" y="5355"/>
                    <a:pt x="10159" y="5502"/>
                    <a:pt x="10345" y="5552"/>
                  </a:cubicBezTo>
                  <a:cubicBezTo>
                    <a:pt x="10377" y="5560"/>
                    <a:pt x="10407" y="5564"/>
                    <a:pt x="10436" y="5564"/>
                  </a:cubicBezTo>
                  <a:cubicBezTo>
                    <a:pt x="10592" y="5564"/>
                    <a:pt x="10716" y="5453"/>
                    <a:pt x="10813" y="5324"/>
                  </a:cubicBezTo>
                  <a:cubicBezTo>
                    <a:pt x="10969" y="5115"/>
                    <a:pt x="11052" y="4874"/>
                    <a:pt x="11119" y="4617"/>
                  </a:cubicBezTo>
                  <a:cubicBezTo>
                    <a:pt x="11428" y="3444"/>
                    <a:pt x="11162" y="2338"/>
                    <a:pt x="10686" y="1281"/>
                  </a:cubicBezTo>
                  <a:cubicBezTo>
                    <a:pt x="10417" y="685"/>
                    <a:pt x="10098" y="397"/>
                    <a:pt x="9648" y="397"/>
                  </a:cubicBezTo>
                  <a:cubicBezTo>
                    <a:pt x="9433" y="397"/>
                    <a:pt x="9188" y="463"/>
                    <a:pt x="8904" y="593"/>
                  </a:cubicBezTo>
                  <a:cubicBezTo>
                    <a:pt x="8711" y="681"/>
                    <a:pt x="8550" y="725"/>
                    <a:pt x="8402" y="725"/>
                  </a:cubicBezTo>
                  <a:cubicBezTo>
                    <a:pt x="8174" y="725"/>
                    <a:pt x="7978" y="621"/>
                    <a:pt x="7745" y="412"/>
                  </a:cubicBezTo>
                  <a:cubicBezTo>
                    <a:pt x="7453" y="149"/>
                    <a:pt x="7090" y="1"/>
                    <a:pt x="6743" y="1"/>
                  </a:cubicBezTo>
                  <a:close/>
                  <a:moveTo>
                    <a:pt x="41515" y="517"/>
                  </a:moveTo>
                  <a:cubicBezTo>
                    <a:pt x="41205" y="517"/>
                    <a:pt x="40899" y="569"/>
                    <a:pt x="40599" y="701"/>
                  </a:cubicBezTo>
                  <a:cubicBezTo>
                    <a:pt x="39685" y="1103"/>
                    <a:pt x="39561" y="1685"/>
                    <a:pt x="40282" y="2386"/>
                  </a:cubicBezTo>
                  <a:cubicBezTo>
                    <a:pt x="40627" y="2720"/>
                    <a:pt x="41025" y="2994"/>
                    <a:pt x="41383" y="3315"/>
                  </a:cubicBezTo>
                  <a:cubicBezTo>
                    <a:pt x="41624" y="3530"/>
                    <a:pt x="41712" y="3814"/>
                    <a:pt x="41568" y="4120"/>
                  </a:cubicBezTo>
                  <a:cubicBezTo>
                    <a:pt x="41439" y="4391"/>
                    <a:pt x="41203" y="4512"/>
                    <a:pt x="40926" y="4512"/>
                  </a:cubicBezTo>
                  <a:cubicBezTo>
                    <a:pt x="40896" y="4512"/>
                    <a:pt x="40865" y="4511"/>
                    <a:pt x="40834" y="4508"/>
                  </a:cubicBezTo>
                  <a:cubicBezTo>
                    <a:pt x="40615" y="4488"/>
                    <a:pt x="40404" y="4409"/>
                    <a:pt x="40185" y="4372"/>
                  </a:cubicBezTo>
                  <a:cubicBezTo>
                    <a:pt x="40073" y="4353"/>
                    <a:pt x="39951" y="4325"/>
                    <a:pt x="39839" y="4325"/>
                  </a:cubicBezTo>
                  <a:cubicBezTo>
                    <a:pt x="39698" y="4325"/>
                    <a:pt x="39572" y="4369"/>
                    <a:pt x="39498" y="4534"/>
                  </a:cubicBezTo>
                  <a:cubicBezTo>
                    <a:pt x="39374" y="4813"/>
                    <a:pt x="39602" y="5024"/>
                    <a:pt x="39797" y="5193"/>
                  </a:cubicBezTo>
                  <a:cubicBezTo>
                    <a:pt x="40146" y="5496"/>
                    <a:pt x="40572" y="5644"/>
                    <a:pt x="40991" y="5644"/>
                  </a:cubicBezTo>
                  <a:cubicBezTo>
                    <a:pt x="41476" y="5644"/>
                    <a:pt x="41953" y="5445"/>
                    <a:pt x="42291" y="5054"/>
                  </a:cubicBezTo>
                  <a:cubicBezTo>
                    <a:pt x="42960" y="4279"/>
                    <a:pt x="42882" y="3313"/>
                    <a:pt x="42103" y="2589"/>
                  </a:cubicBezTo>
                  <a:cubicBezTo>
                    <a:pt x="41728" y="2239"/>
                    <a:pt x="41229" y="2038"/>
                    <a:pt x="40896" y="1581"/>
                  </a:cubicBezTo>
                  <a:cubicBezTo>
                    <a:pt x="41209" y="1238"/>
                    <a:pt x="41577" y="1167"/>
                    <a:pt x="41983" y="1167"/>
                  </a:cubicBezTo>
                  <a:cubicBezTo>
                    <a:pt x="42152" y="1167"/>
                    <a:pt x="42328" y="1179"/>
                    <a:pt x="42509" y="1189"/>
                  </a:cubicBezTo>
                  <a:cubicBezTo>
                    <a:pt x="42477" y="761"/>
                    <a:pt x="42292" y="600"/>
                    <a:pt x="42014" y="557"/>
                  </a:cubicBezTo>
                  <a:cubicBezTo>
                    <a:pt x="41847" y="532"/>
                    <a:pt x="41680" y="517"/>
                    <a:pt x="41515" y="517"/>
                  </a:cubicBezTo>
                  <a:close/>
                  <a:moveTo>
                    <a:pt x="15699" y="788"/>
                  </a:moveTo>
                  <a:cubicBezTo>
                    <a:pt x="15669" y="788"/>
                    <a:pt x="15638" y="790"/>
                    <a:pt x="15605" y="794"/>
                  </a:cubicBezTo>
                  <a:cubicBezTo>
                    <a:pt x="15112" y="851"/>
                    <a:pt x="15155" y="1301"/>
                    <a:pt x="15135" y="1668"/>
                  </a:cubicBezTo>
                  <a:cubicBezTo>
                    <a:pt x="15133" y="1705"/>
                    <a:pt x="15135" y="1743"/>
                    <a:pt x="15125" y="1779"/>
                  </a:cubicBezTo>
                  <a:cubicBezTo>
                    <a:pt x="15007" y="2197"/>
                    <a:pt x="14798" y="2523"/>
                    <a:pt x="14326" y="2593"/>
                  </a:cubicBezTo>
                  <a:cubicBezTo>
                    <a:pt x="14278" y="2600"/>
                    <a:pt x="14232" y="2603"/>
                    <a:pt x="14188" y="2603"/>
                  </a:cubicBezTo>
                  <a:cubicBezTo>
                    <a:pt x="13836" y="2603"/>
                    <a:pt x="13601" y="2389"/>
                    <a:pt x="13417" y="2093"/>
                  </a:cubicBezTo>
                  <a:cubicBezTo>
                    <a:pt x="13320" y="1936"/>
                    <a:pt x="13221" y="1774"/>
                    <a:pt x="13164" y="1599"/>
                  </a:cubicBezTo>
                  <a:cubicBezTo>
                    <a:pt x="13104" y="1418"/>
                    <a:pt x="13077" y="1191"/>
                    <a:pt x="12875" y="1191"/>
                  </a:cubicBezTo>
                  <a:cubicBezTo>
                    <a:pt x="12842" y="1191"/>
                    <a:pt x="12806" y="1197"/>
                    <a:pt x="12764" y="1209"/>
                  </a:cubicBezTo>
                  <a:cubicBezTo>
                    <a:pt x="12531" y="1280"/>
                    <a:pt x="12468" y="1519"/>
                    <a:pt x="12483" y="1760"/>
                  </a:cubicBezTo>
                  <a:cubicBezTo>
                    <a:pt x="12545" y="2800"/>
                    <a:pt x="13345" y="3527"/>
                    <a:pt x="14322" y="3527"/>
                  </a:cubicBezTo>
                  <a:cubicBezTo>
                    <a:pt x="14471" y="3527"/>
                    <a:pt x="14624" y="3510"/>
                    <a:pt x="14779" y="3475"/>
                  </a:cubicBezTo>
                  <a:cubicBezTo>
                    <a:pt x="14859" y="3457"/>
                    <a:pt x="14939" y="3409"/>
                    <a:pt x="15028" y="3409"/>
                  </a:cubicBezTo>
                  <a:cubicBezTo>
                    <a:pt x="15087" y="3409"/>
                    <a:pt x="15151" y="3431"/>
                    <a:pt x="15219" y="3497"/>
                  </a:cubicBezTo>
                  <a:cubicBezTo>
                    <a:pt x="15132" y="4286"/>
                    <a:pt x="14624" y="4578"/>
                    <a:pt x="13876" y="4601"/>
                  </a:cubicBezTo>
                  <a:cubicBezTo>
                    <a:pt x="13661" y="4608"/>
                    <a:pt x="13404" y="4591"/>
                    <a:pt x="13328" y="4868"/>
                  </a:cubicBezTo>
                  <a:cubicBezTo>
                    <a:pt x="13245" y="5180"/>
                    <a:pt x="13469" y="5344"/>
                    <a:pt x="13685" y="5490"/>
                  </a:cubicBezTo>
                  <a:cubicBezTo>
                    <a:pt x="13926" y="5654"/>
                    <a:pt x="14197" y="5733"/>
                    <a:pt x="14472" y="5733"/>
                  </a:cubicBezTo>
                  <a:cubicBezTo>
                    <a:pt x="14996" y="5733"/>
                    <a:pt x="15536" y="5447"/>
                    <a:pt x="15912" y="4917"/>
                  </a:cubicBezTo>
                  <a:cubicBezTo>
                    <a:pt x="16637" y="3893"/>
                    <a:pt x="16581" y="2752"/>
                    <a:pt x="16336" y="1607"/>
                  </a:cubicBezTo>
                  <a:cubicBezTo>
                    <a:pt x="16262" y="1245"/>
                    <a:pt x="16165" y="788"/>
                    <a:pt x="15699" y="788"/>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1" name="Google Shape;10531;p38"/>
          <p:cNvGrpSpPr/>
          <p:nvPr/>
        </p:nvGrpSpPr>
        <p:grpSpPr>
          <a:xfrm>
            <a:off x="2443598" y="3726366"/>
            <a:ext cx="2188835" cy="150804"/>
            <a:chOff x="488373" y="9143432"/>
            <a:chExt cx="3319434" cy="228699"/>
          </a:xfrm>
        </p:grpSpPr>
        <p:sp>
          <p:nvSpPr>
            <p:cNvPr id="10532" name="Google Shape;10532;p38"/>
            <p:cNvSpPr/>
            <p:nvPr/>
          </p:nvSpPr>
          <p:spPr>
            <a:xfrm>
              <a:off x="488373" y="9143432"/>
              <a:ext cx="3319434" cy="228699"/>
            </a:xfrm>
            <a:custGeom>
              <a:rect b="b" l="l" r="r" t="t"/>
              <a:pathLst>
                <a:path extrusionOk="0" h="7375" w="107044">
                  <a:moveTo>
                    <a:pt x="102004" y="1"/>
                  </a:moveTo>
                  <a:cubicBezTo>
                    <a:pt x="99773" y="1"/>
                    <a:pt x="97545" y="195"/>
                    <a:pt x="95312" y="197"/>
                  </a:cubicBezTo>
                  <a:cubicBezTo>
                    <a:pt x="82840" y="211"/>
                    <a:pt x="70367" y="223"/>
                    <a:pt x="57895" y="252"/>
                  </a:cubicBezTo>
                  <a:cubicBezTo>
                    <a:pt x="55762" y="256"/>
                    <a:pt x="53629" y="258"/>
                    <a:pt x="51495" y="258"/>
                  </a:cubicBezTo>
                  <a:cubicBezTo>
                    <a:pt x="44605" y="258"/>
                    <a:pt x="37716" y="240"/>
                    <a:pt x="30826" y="240"/>
                  </a:cubicBezTo>
                  <a:cubicBezTo>
                    <a:pt x="21700" y="240"/>
                    <a:pt x="12575" y="272"/>
                    <a:pt x="3450" y="419"/>
                  </a:cubicBezTo>
                  <a:cubicBezTo>
                    <a:pt x="3400" y="420"/>
                    <a:pt x="3350" y="420"/>
                    <a:pt x="3300" y="420"/>
                  </a:cubicBezTo>
                  <a:cubicBezTo>
                    <a:pt x="3109" y="420"/>
                    <a:pt x="2918" y="416"/>
                    <a:pt x="2728" y="416"/>
                  </a:cubicBezTo>
                  <a:cubicBezTo>
                    <a:pt x="2597" y="416"/>
                    <a:pt x="2467" y="418"/>
                    <a:pt x="2337" y="425"/>
                  </a:cubicBezTo>
                  <a:cubicBezTo>
                    <a:pt x="2316" y="426"/>
                    <a:pt x="2295" y="427"/>
                    <a:pt x="2274" y="427"/>
                  </a:cubicBezTo>
                  <a:cubicBezTo>
                    <a:pt x="2189" y="427"/>
                    <a:pt x="2100" y="420"/>
                    <a:pt x="2012" y="420"/>
                  </a:cubicBezTo>
                  <a:cubicBezTo>
                    <a:pt x="1829" y="420"/>
                    <a:pt x="1648" y="450"/>
                    <a:pt x="1500" y="639"/>
                  </a:cubicBezTo>
                  <a:cubicBezTo>
                    <a:pt x="1493" y="1054"/>
                    <a:pt x="2085" y="1473"/>
                    <a:pt x="1484" y="1916"/>
                  </a:cubicBezTo>
                  <a:cubicBezTo>
                    <a:pt x="1077" y="2216"/>
                    <a:pt x="393" y="2454"/>
                    <a:pt x="429" y="2968"/>
                  </a:cubicBezTo>
                  <a:cubicBezTo>
                    <a:pt x="472" y="3595"/>
                    <a:pt x="1283" y="3544"/>
                    <a:pt x="1732" y="3835"/>
                  </a:cubicBezTo>
                  <a:cubicBezTo>
                    <a:pt x="2188" y="4131"/>
                    <a:pt x="2228" y="4324"/>
                    <a:pt x="1798" y="4676"/>
                  </a:cubicBezTo>
                  <a:cubicBezTo>
                    <a:pt x="1339" y="5050"/>
                    <a:pt x="839" y="5375"/>
                    <a:pt x="366" y="5735"/>
                  </a:cubicBezTo>
                  <a:cubicBezTo>
                    <a:pt x="84" y="5950"/>
                    <a:pt x="0" y="6218"/>
                    <a:pt x="320" y="6469"/>
                  </a:cubicBezTo>
                  <a:cubicBezTo>
                    <a:pt x="935" y="6950"/>
                    <a:pt x="1565" y="7375"/>
                    <a:pt x="2406" y="7375"/>
                  </a:cubicBezTo>
                  <a:cubicBezTo>
                    <a:pt x="2409" y="7375"/>
                    <a:pt x="2412" y="7375"/>
                    <a:pt x="2415" y="7375"/>
                  </a:cubicBezTo>
                  <a:cubicBezTo>
                    <a:pt x="7002" y="7354"/>
                    <a:pt x="11590" y="7330"/>
                    <a:pt x="16179" y="7330"/>
                  </a:cubicBezTo>
                  <a:cubicBezTo>
                    <a:pt x="17270" y="7330"/>
                    <a:pt x="18360" y="7332"/>
                    <a:pt x="19451" y="7335"/>
                  </a:cubicBezTo>
                  <a:cubicBezTo>
                    <a:pt x="25675" y="7352"/>
                    <a:pt x="31899" y="7372"/>
                    <a:pt x="38123" y="7372"/>
                  </a:cubicBezTo>
                  <a:cubicBezTo>
                    <a:pt x="42255" y="7372"/>
                    <a:pt x="46387" y="7363"/>
                    <a:pt x="50518" y="7339"/>
                  </a:cubicBezTo>
                  <a:cubicBezTo>
                    <a:pt x="54834" y="7313"/>
                    <a:pt x="59150" y="7303"/>
                    <a:pt x="63465" y="7303"/>
                  </a:cubicBezTo>
                  <a:cubicBezTo>
                    <a:pt x="68281" y="7303"/>
                    <a:pt x="73096" y="7316"/>
                    <a:pt x="77912" y="7335"/>
                  </a:cubicBezTo>
                  <a:cubicBezTo>
                    <a:pt x="78897" y="7339"/>
                    <a:pt x="79881" y="7341"/>
                    <a:pt x="80865" y="7341"/>
                  </a:cubicBezTo>
                  <a:cubicBezTo>
                    <a:pt x="88677" y="7341"/>
                    <a:pt x="96487" y="7225"/>
                    <a:pt x="104299" y="7160"/>
                  </a:cubicBezTo>
                  <a:cubicBezTo>
                    <a:pt x="104485" y="7157"/>
                    <a:pt x="104670" y="7157"/>
                    <a:pt x="104856" y="7150"/>
                  </a:cubicBezTo>
                  <a:cubicBezTo>
                    <a:pt x="105241" y="7134"/>
                    <a:pt x="105539" y="7050"/>
                    <a:pt x="105327" y="6554"/>
                  </a:cubicBezTo>
                  <a:cubicBezTo>
                    <a:pt x="105219" y="6300"/>
                    <a:pt x="105368" y="6129"/>
                    <a:pt x="105554" y="5987"/>
                  </a:cubicBezTo>
                  <a:cubicBezTo>
                    <a:pt x="105732" y="5853"/>
                    <a:pt x="105920" y="5734"/>
                    <a:pt x="106101" y="5602"/>
                  </a:cubicBezTo>
                  <a:cubicBezTo>
                    <a:pt x="107044" y="4914"/>
                    <a:pt x="107038" y="4819"/>
                    <a:pt x="106029" y="4158"/>
                  </a:cubicBezTo>
                  <a:cubicBezTo>
                    <a:pt x="105570" y="3857"/>
                    <a:pt x="105076" y="3606"/>
                    <a:pt x="104580" y="3119"/>
                  </a:cubicBezTo>
                  <a:cubicBezTo>
                    <a:pt x="104964" y="2898"/>
                    <a:pt x="105223" y="2760"/>
                    <a:pt x="105470" y="2603"/>
                  </a:cubicBezTo>
                  <a:cubicBezTo>
                    <a:pt x="105675" y="2474"/>
                    <a:pt x="105798" y="2266"/>
                    <a:pt x="105711" y="2035"/>
                  </a:cubicBezTo>
                  <a:cubicBezTo>
                    <a:pt x="105476" y="1413"/>
                    <a:pt x="105288" y="746"/>
                    <a:pt x="104821" y="259"/>
                  </a:cubicBezTo>
                  <a:cubicBezTo>
                    <a:pt x="104621" y="52"/>
                    <a:pt x="104370" y="8"/>
                    <a:pt x="104106" y="8"/>
                  </a:cubicBezTo>
                  <a:cubicBezTo>
                    <a:pt x="103911" y="8"/>
                    <a:pt x="103709" y="32"/>
                    <a:pt x="103516" y="32"/>
                  </a:cubicBezTo>
                  <a:cubicBezTo>
                    <a:pt x="103488" y="32"/>
                    <a:pt x="103460" y="32"/>
                    <a:pt x="103433" y="31"/>
                  </a:cubicBezTo>
                  <a:cubicBezTo>
                    <a:pt x="102956" y="9"/>
                    <a:pt x="102480" y="1"/>
                    <a:pt x="102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38"/>
            <p:cNvSpPr/>
            <p:nvPr/>
          </p:nvSpPr>
          <p:spPr>
            <a:xfrm>
              <a:off x="614208" y="9188241"/>
              <a:ext cx="1026276" cy="138336"/>
            </a:xfrm>
            <a:custGeom>
              <a:rect b="b" l="l" r="r" t="t"/>
              <a:pathLst>
                <a:path extrusionOk="0" h="4461" w="33095">
                  <a:moveTo>
                    <a:pt x="15117" y="1234"/>
                  </a:moveTo>
                  <a:cubicBezTo>
                    <a:pt x="15241" y="1234"/>
                    <a:pt x="15349" y="1282"/>
                    <a:pt x="15383" y="1457"/>
                  </a:cubicBezTo>
                  <a:cubicBezTo>
                    <a:pt x="15336" y="1732"/>
                    <a:pt x="15132" y="1854"/>
                    <a:pt x="14858" y="1879"/>
                  </a:cubicBezTo>
                  <a:cubicBezTo>
                    <a:pt x="14826" y="1881"/>
                    <a:pt x="14791" y="1884"/>
                    <a:pt x="14756" y="1884"/>
                  </a:cubicBezTo>
                  <a:cubicBezTo>
                    <a:pt x="14642" y="1884"/>
                    <a:pt x="14530" y="1856"/>
                    <a:pt x="14543" y="1707"/>
                  </a:cubicBezTo>
                  <a:cubicBezTo>
                    <a:pt x="14569" y="1423"/>
                    <a:pt x="14772" y="1267"/>
                    <a:pt x="15053" y="1238"/>
                  </a:cubicBezTo>
                  <a:cubicBezTo>
                    <a:pt x="15075" y="1236"/>
                    <a:pt x="15096" y="1234"/>
                    <a:pt x="15117" y="1234"/>
                  </a:cubicBezTo>
                  <a:close/>
                  <a:moveTo>
                    <a:pt x="11406" y="1378"/>
                  </a:moveTo>
                  <a:cubicBezTo>
                    <a:pt x="11835" y="1378"/>
                    <a:pt x="12244" y="1733"/>
                    <a:pt x="12235" y="2069"/>
                  </a:cubicBezTo>
                  <a:cubicBezTo>
                    <a:pt x="12228" y="2263"/>
                    <a:pt x="12079" y="2304"/>
                    <a:pt x="11941" y="2317"/>
                  </a:cubicBezTo>
                  <a:cubicBezTo>
                    <a:pt x="11924" y="2319"/>
                    <a:pt x="11906" y="2320"/>
                    <a:pt x="11888" y="2320"/>
                  </a:cubicBezTo>
                  <a:cubicBezTo>
                    <a:pt x="11479" y="2320"/>
                    <a:pt x="10916" y="1954"/>
                    <a:pt x="10913" y="1671"/>
                  </a:cubicBezTo>
                  <a:cubicBezTo>
                    <a:pt x="10961" y="1401"/>
                    <a:pt x="11191" y="1380"/>
                    <a:pt x="11404" y="1378"/>
                  </a:cubicBezTo>
                  <a:cubicBezTo>
                    <a:pt x="11404" y="1378"/>
                    <a:pt x="11405" y="1378"/>
                    <a:pt x="11406" y="1378"/>
                  </a:cubicBezTo>
                  <a:close/>
                  <a:moveTo>
                    <a:pt x="20884" y="1282"/>
                  </a:moveTo>
                  <a:cubicBezTo>
                    <a:pt x="20907" y="1282"/>
                    <a:pt x="20932" y="1284"/>
                    <a:pt x="20958" y="1288"/>
                  </a:cubicBezTo>
                  <a:cubicBezTo>
                    <a:pt x="21239" y="1335"/>
                    <a:pt x="21330" y="1644"/>
                    <a:pt x="21386" y="1883"/>
                  </a:cubicBezTo>
                  <a:cubicBezTo>
                    <a:pt x="21469" y="2263"/>
                    <a:pt x="21130" y="2269"/>
                    <a:pt x="20895" y="2316"/>
                  </a:cubicBezTo>
                  <a:cubicBezTo>
                    <a:pt x="20871" y="2321"/>
                    <a:pt x="20847" y="2323"/>
                    <a:pt x="20822" y="2323"/>
                  </a:cubicBezTo>
                  <a:cubicBezTo>
                    <a:pt x="20709" y="2323"/>
                    <a:pt x="20584" y="2282"/>
                    <a:pt x="20442" y="2266"/>
                  </a:cubicBezTo>
                  <a:cubicBezTo>
                    <a:pt x="20471" y="2084"/>
                    <a:pt x="20471" y="1936"/>
                    <a:pt x="20520" y="1804"/>
                  </a:cubicBezTo>
                  <a:cubicBezTo>
                    <a:pt x="20594" y="1597"/>
                    <a:pt x="20603" y="1282"/>
                    <a:pt x="20884" y="1282"/>
                  </a:cubicBezTo>
                  <a:close/>
                  <a:moveTo>
                    <a:pt x="8226" y="1038"/>
                  </a:moveTo>
                  <a:cubicBezTo>
                    <a:pt x="8422" y="1038"/>
                    <a:pt x="8536" y="1162"/>
                    <a:pt x="8631" y="1315"/>
                  </a:cubicBezTo>
                  <a:cubicBezTo>
                    <a:pt x="8822" y="1624"/>
                    <a:pt x="8858" y="1952"/>
                    <a:pt x="8658" y="2256"/>
                  </a:cubicBezTo>
                  <a:cubicBezTo>
                    <a:pt x="8558" y="2411"/>
                    <a:pt x="8390" y="2528"/>
                    <a:pt x="8206" y="2528"/>
                  </a:cubicBezTo>
                  <a:cubicBezTo>
                    <a:pt x="8166" y="2528"/>
                    <a:pt x="8126" y="2523"/>
                    <a:pt x="8085" y="2511"/>
                  </a:cubicBezTo>
                  <a:cubicBezTo>
                    <a:pt x="7676" y="2395"/>
                    <a:pt x="7857" y="2025"/>
                    <a:pt x="7833" y="1760"/>
                  </a:cubicBezTo>
                  <a:cubicBezTo>
                    <a:pt x="7804" y="1460"/>
                    <a:pt x="7831" y="1158"/>
                    <a:pt x="8185" y="1040"/>
                  </a:cubicBezTo>
                  <a:cubicBezTo>
                    <a:pt x="8199" y="1039"/>
                    <a:pt x="8213" y="1038"/>
                    <a:pt x="8226" y="1038"/>
                  </a:cubicBezTo>
                  <a:close/>
                  <a:moveTo>
                    <a:pt x="32331" y="1444"/>
                  </a:moveTo>
                  <a:cubicBezTo>
                    <a:pt x="32329" y="1444"/>
                    <a:pt x="32327" y="1444"/>
                    <a:pt x="32325" y="1444"/>
                  </a:cubicBezTo>
                  <a:cubicBezTo>
                    <a:pt x="31915" y="1446"/>
                    <a:pt x="31521" y="1827"/>
                    <a:pt x="31532" y="2210"/>
                  </a:cubicBezTo>
                  <a:cubicBezTo>
                    <a:pt x="31545" y="2590"/>
                    <a:pt x="31947" y="2978"/>
                    <a:pt x="32342" y="2993"/>
                  </a:cubicBezTo>
                  <a:cubicBezTo>
                    <a:pt x="32351" y="2993"/>
                    <a:pt x="32360" y="2993"/>
                    <a:pt x="32369" y="2993"/>
                  </a:cubicBezTo>
                  <a:cubicBezTo>
                    <a:pt x="32772" y="2993"/>
                    <a:pt x="33094" y="2647"/>
                    <a:pt x="33095" y="2206"/>
                  </a:cubicBezTo>
                  <a:cubicBezTo>
                    <a:pt x="33095" y="1755"/>
                    <a:pt x="32785" y="1444"/>
                    <a:pt x="32331" y="1444"/>
                  </a:cubicBezTo>
                  <a:close/>
                  <a:moveTo>
                    <a:pt x="4180" y="1933"/>
                  </a:moveTo>
                  <a:cubicBezTo>
                    <a:pt x="4309" y="2282"/>
                    <a:pt x="4388" y="2633"/>
                    <a:pt x="4269" y="2993"/>
                  </a:cubicBezTo>
                  <a:cubicBezTo>
                    <a:pt x="4241" y="3076"/>
                    <a:pt x="4121" y="3170"/>
                    <a:pt x="4036" y="3178"/>
                  </a:cubicBezTo>
                  <a:cubicBezTo>
                    <a:pt x="4034" y="3178"/>
                    <a:pt x="4032" y="3178"/>
                    <a:pt x="4030" y="3178"/>
                  </a:cubicBezTo>
                  <a:cubicBezTo>
                    <a:pt x="3947" y="3178"/>
                    <a:pt x="3830" y="3104"/>
                    <a:pt x="3781" y="3028"/>
                  </a:cubicBezTo>
                  <a:cubicBezTo>
                    <a:pt x="3535" y="2656"/>
                    <a:pt x="3638" y="2385"/>
                    <a:pt x="4180" y="1933"/>
                  </a:cubicBezTo>
                  <a:close/>
                  <a:moveTo>
                    <a:pt x="10321" y="2455"/>
                  </a:moveTo>
                  <a:lnTo>
                    <a:pt x="10321" y="2455"/>
                  </a:lnTo>
                  <a:cubicBezTo>
                    <a:pt x="10951" y="2677"/>
                    <a:pt x="11379" y="2828"/>
                    <a:pt x="11834" y="2990"/>
                  </a:cubicBezTo>
                  <a:cubicBezTo>
                    <a:pt x="11520" y="3376"/>
                    <a:pt x="11299" y="3583"/>
                    <a:pt x="11104" y="3583"/>
                  </a:cubicBezTo>
                  <a:cubicBezTo>
                    <a:pt x="10849" y="3583"/>
                    <a:pt x="10638" y="3228"/>
                    <a:pt x="10321" y="2455"/>
                  </a:cubicBezTo>
                  <a:close/>
                  <a:moveTo>
                    <a:pt x="23718" y="491"/>
                  </a:moveTo>
                  <a:cubicBezTo>
                    <a:pt x="23600" y="491"/>
                    <a:pt x="23499" y="595"/>
                    <a:pt x="23446" y="799"/>
                  </a:cubicBezTo>
                  <a:cubicBezTo>
                    <a:pt x="23259" y="1515"/>
                    <a:pt x="23123" y="2241"/>
                    <a:pt x="23249" y="2981"/>
                  </a:cubicBezTo>
                  <a:cubicBezTo>
                    <a:pt x="23295" y="3256"/>
                    <a:pt x="23337" y="3645"/>
                    <a:pt x="23702" y="3653"/>
                  </a:cubicBezTo>
                  <a:cubicBezTo>
                    <a:pt x="23708" y="3654"/>
                    <a:pt x="23714" y="3654"/>
                    <a:pt x="23720" y="3654"/>
                  </a:cubicBezTo>
                  <a:cubicBezTo>
                    <a:pt x="24112" y="3654"/>
                    <a:pt x="24072" y="3279"/>
                    <a:pt x="24096" y="2994"/>
                  </a:cubicBezTo>
                  <a:cubicBezTo>
                    <a:pt x="24106" y="2856"/>
                    <a:pt x="24082" y="2706"/>
                    <a:pt x="24247" y="2564"/>
                  </a:cubicBezTo>
                  <a:cubicBezTo>
                    <a:pt x="24465" y="2849"/>
                    <a:pt x="24655" y="3166"/>
                    <a:pt x="24914" y="3408"/>
                  </a:cubicBezTo>
                  <a:cubicBezTo>
                    <a:pt x="25090" y="3575"/>
                    <a:pt x="25301" y="3747"/>
                    <a:pt x="25551" y="3747"/>
                  </a:cubicBezTo>
                  <a:cubicBezTo>
                    <a:pt x="25633" y="3747"/>
                    <a:pt x="25718" y="3729"/>
                    <a:pt x="25808" y="3686"/>
                  </a:cubicBezTo>
                  <a:cubicBezTo>
                    <a:pt x="26134" y="3534"/>
                    <a:pt x="26280" y="3242"/>
                    <a:pt x="26313" y="2887"/>
                  </a:cubicBezTo>
                  <a:cubicBezTo>
                    <a:pt x="26366" y="2289"/>
                    <a:pt x="26283" y="1708"/>
                    <a:pt x="26060" y="1152"/>
                  </a:cubicBezTo>
                  <a:cubicBezTo>
                    <a:pt x="25998" y="998"/>
                    <a:pt x="25891" y="853"/>
                    <a:pt x="25717" y="853"/>
                  </a:cubicBezTo>
                  <a:cubicBezTo>
                    <a:pt x="25697" y="853"/>
                    <a:pt x="25676" y="855"/>
                    <a:pt x="25653" y="859"/>
                  </a:cubicBezTo>
                  <a:cubicBezTo>
                    <a:pt x="25408" y="908"/>
                    <a:pt x="25450" y="1135"/>
                    <a:pt x="25443" y="1304"/>
                  </a:cubicBezTo>
                  <a:cubicBezTo>
                    <a:pt x="25424" y="1743"/>
                    <a:pt x="25646" y="2208"/>
                    <a:pt x="25325" y="2661"/>
                  </a:cubicBezTo>
                  <a:cubicBezTo>
                    <a:pt x="24924" y="2339"/>
                    <a:pt x="24800" y="1939"/>
                    <a:pt x="24594" y="1595"/>
                  </a:cubicBezTo>
                  <a:cubicBezTo>
                    <a:pt x="24405" y="1279"/>
                    <a:pt x="24233" y="948"/>
                    <a:pt x="23999" y="664"/>
                  </a:cubicBezTo>
                  <a:cubicBezTo>
                    <a:pt x="23904" y="549"/>
                    <a:pt x="23806" y="491"/>
                    <a:pt x="23718" y="491"/>
                  </a:cubicBezTo>
                  <a:close/>
                  <a:moveTo>
                    <a:pt x="421" y="148"/>
                  </a:moveTo>
                  <a:cubicBezTo>
                    <a:pt x="211" y="148"/>
                    <a:pt x="127" y="335"/>
                    <a:pt x="114" y="523"/>
                  </a:cubicBezTo>
                  <a:cubicBezTo>
                    <a:pt x="75" y="1185"/>
                    <a:pt x="41" y="1846"/>
                    <a:pt x="18" y="2507"/>
                  </a:cubicBezTo>
                  <a:cubicBezTo>
                    <a:pt x="5" y="2838"/>
                    <a:pt x="1" y="3173"/>
                    <a:pt x="154" y="3481"/>
                  </a:cubicBezTo>
                  <a:cubicBezTo>
                    <a:pt x="230" y="3636"/>
                    <a:pt x="332" y="3798"/>
                    <a:pt x="513" y="3798"/>
                  </a:cubicBezTo>
                  <a:cubicBezTo>
                    <a:pt x="527" y="3798"/>
                    <a:pt x="542" y="3797"/>
                    <a:pt x="557" y="3795"/>
                  </a:cubicBezTo>
                  <a:cubicBezTo>
                    <a:pt x="761" y="3768"/>
                    <a:pt x="850" y="3569"/>
                    <a:pt x="875" y="3394"/>
                  </a:cubicBezTo>
                  <a:cubicBezTo>
                    <a:pt x="918" y="3106"/>
                    <a:pt x="917" y="2808"/>
                    <a:pt x="933" y="2544"/>
                  </a:cubicBezTo>
                  <a:cubicBezTo>
                    <a:pt x="868" y="1856"/>
                    <a:pt x="814" y="1198"/>
                    <a:pt x="743" y="540"/>
                  </a:cubicBezTo>
                  <a:cubicBezTo>
                    <a:pt x="723" y="355"/>
                    <a:pt x="652" y="154"/>
                    <a:pt x="431" y="148"/>
                  </a:cubicBezTo>
                  <a:cubicBezTo>
                    <a:pt x="428" y="148"/>
                    <a:pt x="425" y="148"/>
                    <a:pt x="421" y="148"/>
                  </a:cubicBezTo>
                  <a:close/>
                  <a:moveTo>
                    <a:pt x="20877" y="538"/>
                  </a:moveTo>
                  <a:cubicBezTo>
                    <a:pt x="20654" y="538"/>
                    <a:pt x="20437" y="657"/>
                    <a:pt x="20250" y="897"/>
                  </a:cubicBezTo>
                  <a:cubicBezTo>
                    <a:pt x="19652" y="1668"/>
                    <a:pt x="19516" y="2571"/>
                    <a:pt x="19703" y="3523"/>
                  </a:cubicBezTo>
                  <a:cubicBezTo>
                    <a:pt x="19731" y="3674"/>
                    <a:pt x="19826" y="3815"/>
                    <a:pt x="19982" y="3826"/>
                  </a:cubicBezTo>
                  <a:cubicBezTo>
                    <a:pt x="19988" y="3826"/>
                    <a:pt x="19994" y="3826"/>
                    <a:pt x="20000" y="3826"/>
                  </a:cubicBezTo>
                  <a:cubicBezTo>
                    <a:pt x="20149" y="3826"/>
                    <a:pt x="20265" y="3705"/>
                    <a:pt x="20269" y="3550"/>
                  </a:cubicBezTo>
                  <a:cubicBezTo>
                    <a:pt x="20282" y="2990"/>
                    <a:pt x="20637" y="2935"/>
                    <a:pt x="21089" y="2905"/>
                  </a:cubicBezTo>
                  <a:cubicBezTo>
                    <a:pt x="21112" y="2904"/>
                    <a:pt x="21134" y="2903"/>
                    <a:pt x="21155" y="2903"/>
                  </a:cubicBezTo>
                  <a:cubicBezTo>
                    <a:pt x="21626" y="2903"/>
                    <a:pt x="21661" y="3276"/>
                    <a:pt x="21801" y="3586"/>
                  </a:cubicBezTo>
                  <a:cubicBezTo>
                    <a:pt x="21857" y="3712"/>
                    <a:pt x="21948" y="3825"/>
                    <a:pt x="22097" y="3825"/>
                  </a:cubicBezTo>
                  <a:cubicBezTo>
                    <a:pt x="22109" y="3825"/>
                    <a:pt x="22121" y="3824"/>
                    <a:pt x="22134" y="3823"/>
                  </a:cubicBezTo>
                  <a:cubicBezTo>
                    <a:pt x="22313" y="3801"/>
                    <a:pt x="22353" y="3651"/>
                    <a:pt x="22365" y="3500"/>
                  </a:cubicBezTo>
                  <a:cubicBezTo>
                    <a:pt x="22378" y="3352"/>
                    <a:pt x="22382" y="3205"/>
                    <a:pt x="22390" y="3004"/>
                  </a:cubicBezTo>
                  <a:cubicBezTo>
                    <a:pt x="22400" y="2196"/>
                    <a:pt x="22074" y="1463"/>
                    <a:pt x="21496" y="854"/>
                  </a:cubicBezTo>
                  <a:cubicBezTo>
                    <a:pt x="21300" y="644"/>
                    <a:pt x="21086" y="538"/>
                    <a:pt x="20877" y="538"/>
                  </a:cubicBezTo>
                  <a:close/>
                  <a:moveTo>
                    <a:pt x="14645" y="538"/>
                  </a:moveTo>
                  <a:cubicBezTo>
                    <a:pt x="13698" y="538"/>
                    <a:pt x="13690" y="705"/>
                    <a:pt x="13661" y="1979"/>
                  </a:cubicBezTo>
                  <a:cubicBezTo>
                    <a:pt x="13659" y="2163"/>
                    <a:pt x="13620" y="2346"/>
                    <a:pt x="13616" y="2531"/>
                  </a:cubicBezTo>
                  <a:cubicBezTo>
                    <a:pt x="13603" y="2905"/>
                    <a:pt x="13654" y="3265"/>
                    <a:pt x="13838" y="3603"/>
                  </a:cubicBezTo>
                  <a:cubicBezTo>
                    <a:pt x="13936" y="3785"/>
                    <a:pt x="14113" y="3904"/>
                    <a:pt x="14253" y="3904"/>
                  </a:cubicBezTo>
                  <a:cubicBezTo>
                    <a:pt x="14333" y="3904"/>
                    <a:pt x="14401" y="3864"/>
                    <a:pt x="14433" y="3772"/>
                  </a:cubicBezTo>
                  <a:cubicBezTo>
                    <a:pt x="14555" y="3418"/>
                    <a:pt x="14729" y="3328"/>
                    <a:pt x="14927" y="3328"/>
                  </a:cubicBezTo>
                  <a:cubicBezTo>
                    <a:pt x="15103" y="3328"/>
                    <a:pt x="15297" y="3399"/>
                    <a:pt x="15491" y="3421"/>
                  </a:cubicBezTo>
                  <a:cubicBezTo>
                    <a:pt x="15645" y="3439"/>
                    <a:pt x="15803" y="3459"/>
                    <a:pt x="15963" y="3459"/>
                  </a:cubicBezTo>
                  <a:cubicBezTo>
                    <a:pt x="16159" y="3459"/>
                    <a:pt x="16358" y="3429"/>
                    <a:pt x="16559" y="3324"/>
                  </a:cubicBezTo>
                  <a:cubicBezTo>
                    <a:pt x="16278" y="2776"/>
                    <a:pt x="15730" y="2915"/>
                    <a:pt x="15354" y="2634"/>
                  </a:cubicBezTo>
                  <a:cubicBezTo>
                    <a:pt x="15383" y="2332"/>
                    <a:pt x="15608" y="2312"/>
                    <a:pt x="15746" y="2210"/>
                  </a:cubicBezTo>
                  <a:cubicBezTo>
                    <a:pt x="16129" y="1930"/>
                    <a:pt x="16225" y="1536"/>
                    <a:pt x="16097" y="1123"/>
                  </a:cubicBezTo>
                  <a:cubicBezTo>
                    <a:pt x="15958" y="673"/>
                    <a:pt x="15564" y="554"/>
                    <a:pt x="15124" y="545"/>
                  </a:cubicBezTo>
                  <a:cubicBezTo>
                    <a:pt x="14942" y="541"/>
                    <a:pt x="14783" y="538"/>
                    <a:pt x="14645" y="538"/>
                  </a:cubicBezTo>
                  <a:close/>
                  <a:moveTo>
                    <a:pt x="18780" y="309"/>
                  </a:moveTo>
                  <a:cubicBezTo>
                    <a:pt x="18304" y="309"/>
                    <a:pt x="17839" y="493"/>
                    <a:pt x="17382" y="657"/>
                  </a:cubicBezTo>
                  <a:cubicBezTo>
                    <a:pt x="17202" y="725"/>
                    <a:pt x="17129" y="1034"/>
                    <a:pt x="17316" y="1099"/>
                  </a:cubicBezTo>
                  <a:cubicBezTo>
                    <a:pt x="18073" y="1363"/>
                    <a:pt x="17796" y="1980"/>
                    <a:pt x="17835" y="2478"/>
                  </a:cubicBezTo>
                  <a:cubicBezTo>
                    <a:pt x="17869" y="2918"/>
                    <a:pt x="17816" y="3365"/>
                    <a:pt x="18012" y="3780"/>
                  </a:cubicBezTo>
                  <a:cubicBezTo>
                    <a:pt x="18091" y="3940"/>
                    <a:pt x="18201" y="4097"/>
                    <a:pt x="18384" y="4097"/>
                  </a:cubicBezTo>
                  <a:cubicBezTo>
                    <a:pt x="18396" y="4097"/>
                    <a:pt x="18407" y="4096"/>
                    <a:pt x="18419" y="4095"/>
                  </a:cubicBezTo>
                  <a:cubicBezTo>
                    <a:pt x="18627" y="4074"/>
                    <a:pt x="18698" y="3887"/>
                    <a:pt x="18731" y="3696"/>
                  </a:cubicBezTo>
                  <a:cubicBezTo>
                    <a:pt x="18814" y="3249"/>
                    <a:pt x="18665" y="2819"/>
                    <a:pt x="18594" y="2389"/>
                  </a:cubicBezTo>
                  <a:cubicBezTo>
                    <a:pt x="18461" y="1566"/>
                    <a:pt x="18541" y="894"/>
                    <a:pt x="19505" y="664"/>
                  </a:cubicBezTo>
                  <a:cubicBezTo>
                    <a:pt x="19518" y="662"/>
                    <a:pt x="19518" y="604"/>
                    <a:pt x="19538" y="488"/>
                  </a:cubicBezTo>
                  <a:cubicBezTo>
                    <a:pt x="19281" y="359"/>
                    <a:pt x="19029" y="309"/>
                    <a:pt x="18780" y="309"/>
                  </a:cubicBezTo>
                  <a:close/>
                  <a:moveTo>
                    <a:pt x="3372" y="1"/>
                  </a:moveTo>
                  <a:cubicBezTo>
                    <a:pt x="2999" y="1"/>
                    <a:pt x="2651" y="157"/>
                    <a:pt x="2340" y="563"/>
                  </a:cubicBezTo>
                  <a:cubicBezTo>
                    <a:pt x="2136" y="441"/>
                    <a:pt x="2000" y="392"/>
                    <a:pt x="1912" y="392"/>
                  </a:cubicBezTo>
                  <a:cubicBezTo>
                    <a:pt x="1648" y="392"/>
                    <a:pt x="1803" y="829"/>
                    <a:pt x="1796" y="1087"/>
                  </a:cubicBezTo>
                  <a:cubicBezTo>
                    <a:pt x="1786" y="1384"/>
                    <a:pt x="1793" y="1679"/>
                    <a:pt x="1793" y="1976"/>
                  </a:cubicBezTo>
                  <a:lnTo>
                    <a:pt x="1877" y="1976"/>
                  </a:lnTo>
                  <a:cubicBezTo>
                    <a:pt x="1877" y="2383"/>
                    <a:pt x="1870" y="2790"/>
                    <a:pt x="1879" y="3195"/>
                  </a:cubicBezTo>
                  <a:cubicBezTo>
                    <a:pt x="1886" y="3521"/>
                    <a:pt x="1858" y="3970"/>
                    <a:pt x="2278" y="3970"/>
                  </a:cubicBezTo>
                  <a:cubicBezTo>
                    <a:pt x="2281" y="3970"/>
                    <a:pt x="2283" y="3970"/>
                    <a:pt x="2286" y="3970"/>
                  </a:cubicBezTo>
                  <a:cubicBezTo>
                    <a:pt x="2707" y="3966"/>
                    <a:pt x="2709" y="3547"/>
                    <a:pt x="2644" y="3199"/>
                  </a:cubicBezTo>
                  <a:cubicBezTo>
                    <a:pt x="2637" y="3163"/>
                    <a:pt x="2624" y="3127"/>
                    <a:pt x="2620" y="3092"/>
                  </a:cubicBezTo>
                  <a:cubicBezTo>
                    <a:pt x="2534" y="2492"/>
                    <a:pt x="2675" y="1910"/>
                    <a:pt x="2829" y="1350"/>
                  </a:cubicBezTo>
                  <a:cubicBezTo>
                    <a:pt x="2899" y="1096"/>
                    <a:pt x="2928" y="604"/>
                    <a:pt x="3269" y="604"/>
                  </a:cubicBezTo>
                  <a:cubicBezTo>
                    <a:pt x="3323" y="604"/>
                    <a:pt x="3385" y="617"/>
                    <a:pt x="3456" y="644"/>
                  </a:cubicBezTo>
                  <a:cubicBezTo>
                    <a:pt x="3925" y="826"/>
                    <a:pt x="3619" y="1264"/>
                    <a:pt x="3490" y="1601"/>
                  </a:cubicBezTo>
                  <a:cubicBezTo>
                    <a:pt x="3308" y="2078"/>
                    <a:pt x="3023" y="2542"/>
                    <a:pt x="3216" y="3089"/>
                  </a:cubicBezTo>
                  <a:cubicBezTo>
                    <a:pt x="3371" y="3527"/>
                    <a:pt x="3659" y="3862"/>
                    <a:pt x="4125" y="3862"/>
                  </a:cubicBezTo>
                  <a:cubicBezTo>
                    <a:pt x="4144" y="3862"/>
                    <a:pt x="4163" y="3861"/>
                    <a:pt x="4183" y="3860"/>
                  </a:cubicBezTo>
                  <a:cubicBezTo>
                    <a:pt x="4663" y="3833"/>
                    <a:pt x="4846" y="3424"/>
                    <a:pt x="4909" y="3003"/>
                  </a:cubicBezTo>
                  <a:cubicBezTo>
                    <a:pt x="4958" y="2677"/>
                    <a:pt x="4947" y="2342"/>
                    <a:pt x="4829" y="2016"/>
                  </a:cubicBezTo>
                  <a:cubicBezTo>
                    <a:pt x="4729" y="1738"/>
                    <a:pt x="4679" y="1444"/>
                    <a:pt x="4591" y="1160"/>
                  </a:cubicBezTo>
                  <a:cubicBezTo>
                    <a:pt x="4509" y="905"/>
                    <a:pt x="4584" y="726"/>
                    <a:pt x="4825" y="626"/>
                  </a:cubicBezTo>
                  <a:cubicBezTo>
                    <a:pt x="4904" y="592"/>
                    <a:pt x="4976" y="576"/>
                    <a:pt x="5042" y="576"/>
                  </a:cubicBezTo>
                  <a:cubicBezTo>
                    <a:pt x="5221" y="576"/>
                    <a:pt x="5355" y="693"/>
                    <a:pt x="5461" y="887"/>
                  </a:cubicBezTo>
                  <a:cubicBezTo>
                    <a:pt x="5631" y="1192"/>
                    <a:pt x="5655" y="1522"/>
                    <a:pt x="5661" y="1854"/>
                  </a:cubicBezTo>
                  <a:cubicBezTo>
                    <a:pt x="5669" y="2411"/>
                    <a:pt x="5661" y="2965"/>
                    <a:pt x="5674" y="3522"/>
                  </a:cubicBezTo>
                  <a:cubicBezTo>
                    <a:pt x="5678" y="3781"/>
                    <a:pt x="5696" y="4084"/>
                    <a:pt x="6036" y="4102"/>
                  </a:cubicBezTo>
                  <a:cubicBezTo>
                    <a:pt x="6046" y="4103"/>
                    <a:pt x="6055" y="4103"/>
                    <a:pt x="6064" y="4103"/>
                  </a:cubicBezTo>
                  <a:cubicBezTo>
                    <a:pt x="6362" y="4103"/>
                    <a:pt x="6489" y="3838"/>
                    <a:pt x="6519" y="3586"/>
                  </a:cubicBezTo>
                  <a:cubicBezTo>
                    <a:pt x="6634" y="2620"/>
                    <a:pt x="6605" y="1655"/>
                    <a:pt x="6171" y="763"/>
                  </a:cubicBezTo>
                  <a:cubicBezTo>
                    <a:pt x="5923" y="257"/>
                    <a:pt x="5612" y="32"/>
                    <a:pt x="5162" y="32"/>
                  </a:cubicBezTo>
                  <a:cubicBezTo>
                    <a:pt x="4998" y="32"/>
                    <a:pt x="4815" y="62"/>
                    <a:pt x="4610" y="120"/>
                  </a:cubicBezTo>
                  <a:cubicBezTo>
                    <a:pt x="4517" y="146"/>
                    <a:pt x="4404" y="260"/>
                    <a:pt x="4338" y="260"/>
                  </a:cubicBezTo>
                  <a:cubicBezTo>
                    <a:pt x="4331" y="260"/>
                    <a:pt x="4325" y="259"/>
                    <a:pt x="4319" y="256"/>
                  </a:cubicBezTo>
                  <a:cubicBezTo>
                    <a:pt x="3990" y="102"/>
                    <a:pt x="3673" y="1"/>
                    <a:pt x="3372" y="1"/>
                  </a:cubicBezTo>
                  <a:close/>
                  <a:moveTo>
                    <a:pt x="28480" y="430"/>
                  </a:moveTo>
                  <a:cubicBezTo>
                    <a:pt x="28394" y="430"/>
                    <a:pt x="28308" y="439"/>
                    <a:pt x="28225" y="445"/>
                  </a:cubicBezTo>
                  <a:cubicBezTo>
                    <a:pt x="27749" y="478"/>
                    <a:pt x="27275" y="550"/>
                    <a:pt x="26809" y="649"/>
                  </a:cubicBezTo>
                  <a:cubicBezTo>
                    <a:pt x="26655" y="683"/>
                    <a:pt x="26619" y="957"/>
                    <a:pt x="26737" y="1011"/>
                  </a:cubicBezTo>
                  <a:cubicBezTo>
                    <a:pt x="27523" y="1371"/>
                    <a:pt x="27219" y="2069"/>
                    <a:pt x="27262" y="2647"/>
                  </a:cubicBezTo>
                  <a:cubicBezTo>
                    <a:pt x="27295" y="3102"/>
                    <a:pt x="27405" y="3520"/>
                    <a:pt x="27646" y="3901"/>
                  </a:cubicBezTo>
                  <a:cubicBezTo>
                    <a:pt x="27725" y="4026"/>
                    <a:pt x="27839" y="4104"/>
                    <a:pt x="27975" y="4104"/>
                  </a:cubicBezTo>
                  <a:cubicBezTo>
                    <a:pt x="28021" y="4104"/>
                    <a:pt x="28070" y="4096"/>
                    <a:pt x="28120" y="4076"/>
                  </a:cubicBezTo>
                  <a:cubicBezTo>
                    <a:pt x="28327" y="4000"/>
                    <a:pt x="28371" y="3824"/>
                    <a:pt x="28333" y="3628"/>
                  </a:cubicBezTo>
                  <a:cubicBezTo>
                    <a:pt x="28275" y="3337"/>
                    <a:pt x="28195" y="3050"/>
                    <a:pt x="28142" y="2760"/>
                  </a:cubicBezTo>
                  <a:cubicBezTo>
                    <a:pt x="27897" y="1378"/>
                    <a:pt x="27901" y="1377"/>
                    <a:pt x="29128" y="839"/>
                  </a:cubicBezTo>
                  <a:cubicBezTo>
                    <a:pt x="28961" y="494"/>
                    <a:pt x="28720" y="430"/>
                    <a:pt x="28480" y="430"/>
                  </a:cubicBezTo>
                  <a:close/>
                  <a:moveTo>
                    <a:pt x="8330" y="457"/>
                  </a:moveTo>
                  <a:cubicBezTo>
                    <a:pt x="8158" y="457"/>
                    <a:pt x="7954" y="470"/>
                    <a:pt x="7703" y="485"/>
                  </a:cubicBezTo>
                  <a:cubicBezTo>
                    <a:pt x="7295" y="513"/>
                    <a:pt x="7157" y="653"/>
                    <a:pt x="7164" y="990"/>
                  </a:cubicBezTo>
                  <a:cubicBezTo>
                    <a:pt x="7179" y="1695"/>
                    <a:pt x="7081" y="2389"/>
                    <a:pt x="7010" y="3087"/>
                  </a:cubicBezTo>
                  <a:cubicBezTo>
                    <a:pt x="6967" y="3503"/>
                    <a:pt x="7096" y="3896"/>
                    <a:pt x="7283" y="4261"/>
                  </a:cubicBezTo>
                  <a:cubicBezTo>
                    <a:pt x="7334" y="4360"/>
                    <a:pt x="7421" y="4461"/>
                    <a:pt x="7551" y="4461"/>
                  </a:cubicBezTo>
                  <a:cubicBezTo>
                    <a:pt x="7578" y="4461"/>
                    <a:pt x="7608" y="4456"/>
                    <a:pt x="7639" y="4446"/>
                  </a:cubicBezTo>
                  <a:cubicBezTo>
                    <a:pt x="7755" y="4409"/>
                    <a:pt x="7850" y="4313"/>
                    <a:pt x="7828" y="4208"/>
                  </a:cubicBezTo>
                  <a:cubicBezTo>
                    <a:pt x="7669" y="3427"/>
                    <a:pt x="8091" y="3208"/>
                    <a:pt x="8767" y="3113"/>
                  </a:cubicBezTo>
                  <a:cubicBezTo>
                    <a:pt x="9045" y="3073"/>
                    <a:pt x="9290" y="2803"/>
                    <a:pt x="9563" y="2628"/>
                  </a:cubicBezTo>
                  <a:cubicBezTo>
                    <a:pt x="9633" y="2887"/>
                    <a:pt x="9662" y="3113"/>
                    <a:pt x="9753" y="3312"/>
                  </a:cubicBezTo>
                  <a:cubicBezTo>
                    <a:pt x="10017" y="3880"/>
                    <a:pt x="10440" y="4319"/>
                    <a:pt x="11074" y="4380"/>
                  </a:cubicBezTo>
                  <a:cubicBezTo>
                    <a:pt x="11111" y="4384"/>
                    <a:pt x="11147" y="4385"/>
                    <a:pt x="11183" y="4385"/>
                  </a:cubicBezTo>
                  <a:cubicBezTo>
                    <a:pt x="11744" y="4385"/>
                    <a:pt x="12095" y="3960"/>
                    <a:pt x="12378" y="3494"/>
                  </a:cubicBezTo>
                  <a:cubicBezTo>
                    <a:pt x="12493" y="3305"/>
                    <a:pt x="12612" y="3114"/>
                    <a:pt x="12701" y="2912"/>
                  </a:cubicBezTo>
                  <a:cubicBezTo>
                    <a:pt x="13044" y="2134"/>
                    <a:pt x="12839" y="1434"/>
                    <a:pt x="12149" y="991"/>
                  </a:cubicBezTo>
                  <a:cubicBezTo>
                    <a:pt x="11842" y="795"/>
                    <a:pt x="11547" y="697"/>
                    <a:pt x="11265" y="697"/>
                  </a:cubicBezTo>
                  <a:cubicBezTo>
                    <a:pt x="10845" y="697"/>
                    <a:pt x="10455" y="914"/>
                    <a:pt x="10100" y="1344"/>
                  </a:cubicBezTo>
                  <a:cubicBezTo>
                    <a:pt x="9970" y="1503"/>
                    <a:pt x="9948" y="1750"/>
                    <a:pt x="9721" y="1836"/>
                  </a:cubicBezTo>
                  <a:cubicBezTo>
                    <a:pt x="9188" y="680"/>
                    <a:pt x="9050" y="457"/>
                    <a:pt x="8330" y="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38"/>
            <p:cNvSpPr/>
            <p:nvPr/>
          </p:nvSpPr>
          <p:spPr>
            <a:xfrm>
              <a:off x="1735752" y="9186752"/>
              <a:ext cx="1026276" cy="138305"/>
            </a:xfrm>
            <a:custGeom>
              <a:rect b="b" l="l" r="r" t="t"/>
              <a:pathLst>
                <a:path extrusionOk="0" h="4460" w="33095">
                  <a:moveTo>
                    <a:pt x="15116" y="1232"/>
                  </a:moveTo>
                  <a:cubicBezTo>
                    <a:pt x="15240" y="1232"/>
                    <a:pt x="15347" y="1279"/>
                    <a:pt x="15383" y="1455"/>
                  </a:cubicBezTo>
                  <a:cubicBezTo>
                    <a:pt x="15333" y="1730"/>
                    <a:pt x="15132" y="1852"/>
                    <a:pt x="14858" y="1877"/>
                  </a:cubicBezTo>
                  <a:cubicBezTo>
                    <a:pt x="14826" y="1879"/>
                    <a:pt x="14790" y="1882"/>
                    <a:pt x="14755" y="1882"/>
                  </a:cubicBezTo>
                  <a:cubicBezTo>
                    <a:pt x="14641" y="1882"/>
                    <a:pt x="14528" y="1854"/>
                    <a:pt x="14543" y="1705"/>
                  </a:cubicBezTo>
                  <a:cubicBezTo>
                    <a:pt x="14567" y="1421"/>
                    <a:pt x="14772" y="1264"/>
                    <a:pt x="15053" y="1236"/>
                  </a:cubicBezTo>
                  <a:cubicBezTo>
                    <a:pt x="15074" y="1233"/>
                    <a:pt x="15096" y="1232"/>
                    <a:pt x="15116" y="1232"/>
                  </a:cubicBezTo>
                  <a:close/>
                  <a:moveTo>
                    <a:pt x="11406" y="1376"/>
                  </a:moveTo>
                  <a:cubicBezTo>
                    <a:pt x="11835" y="1376"/>
                    <a:pt x="12243" y="1731"/>
                    <a:pt x="12235" y="2067"/>
                  </a:cubicBezTo>
                  <a:cubicBezTo>
                    <a:pt x="12227" y="2262"/>
                    <a:pt x="12078" y="2304"/>
                    <a:pt x="11941" y="2315"/>
                  </a:cubicBezTo>
                  <a:cubicBezTo>
                    <a:pt x="11923" y="2317"/>
                    <a:pt x="11906" y="2317"/>
                    <a:pt x="11888" y="2317"/>
                  </a:cubicBezTo>
                  <a:cubicBezTo>
                    <a:pt x="11478" y="2317"/>
                    <a:pt x="10916" y="1952"/>
                    <a:pt x="10911" y="1669"/>
                  </a:cubicBezTo>
                  <a:cubicBezTo>
                    <a:pt x="10960" y="1399"/>
                    <a:pt x="11191" y="1378"/>
                    <a:pt x="11403" y="1376"/>
                  </a:cubicBezTo>
                  <a:cubicBezTo>
                    <a:pt x="11404" y="1376"/>
                    <a:pt x="11405" y="1376"/>
                    <a:pt x="11406" y="1376"/>
                  </a:cubicBezTo>
                  <a:close/>
                  <a:moveTo>
                    <a:pt x="20883" y="1279"/>
                  </a:moveTo>
                  <a:cubicBezTo>
                    <a:pt x="20906" y="1279"/>
                    <a:pt x="20931" y="1281"/>
                    <a:pt x="20958" y="1286"/>
                  </a:cubicBezTo>
                  <a:cubicBezTo>
                    <a:pt x="21239" y="1333"/>
                    <a:pt x="21329" y="1641"/>
                    <a:pt x="21384" y="1881"/>
                  </a:cubicBezTo>
                  <a:cubicBezTo>
                    <a:pt x="21468" y="2261"/>
                    <a:pt x="21130" y="2266"/>
                    <a:pt x="20895" y="2314"/>
                  </a:cubicBezTo>
                  <a:cubicBezTo>
                    <a:pt x="20871" y="2319"/>
                    <a:pt x="20846" y="2321"/>
                    <a:pt x="20820" y="2321"/>
                  </a:cubicBezTo>
                  <a:cubicBezTo>
                    <a:pt x="20708" y="2321"/>
                    <a:pt x="20583" y="2281"/>
                    <a:pt x="20442" y="2264"/>
                  </a:cubicBezTo>
                  <a:cubicBezTo>
                    <a:pt x="20471" y="2082"/>
                    <a:pt x="20471" y="1934"/>
                    <a:pt x="20519" y="1802"/>
                  </a:cubicBezTo>
                  <a:cubicBezTo>
                    <a:pt x="20594" y="1595"/>
                    <a:pt x="20602" y="1279"/>
                    <a:pt x="20883" y="1279"/>
                  </a:cubicBezTo>
                  <a:close/>
                  <a:moveTo>
                    <a:pt x="8226" y="1036"/>
                  </a:moveTo>
                  <a:cubicBezTo>
                    <a:pt x="8421" y="1036"/>
                    <a:pt x="8535" y="1160"/>
                    <a:pt x="8631" y="1313"/>
                  </a:cubicBezTo>
                  <a:cubicBezTo>
                    <a:pt x="8821" y="1623"/>
                    <a:pt x="8854" y="1950"/>
                    <a:pt x="8658" y="2254"/>
                  </a:cubicBezTo>
                  <a:cubicBezTo>
                    <a:pt x="8558" y="2408"/>
                    <a:pt x="8389" y="2526"/>
                    <a:pt x="8205" y="2526"/>
                  </a:cubicBezTo>
                  <a:cubicBezTo>
                    <a:pt x="8165" y="2526"/>
                    <a:pt x="8125" y="2520"/>
                    <a:pt x="8084" y="2509"/>
                  </a:cubicBezTo>
                  <a:cubicBezTo>
                    <a:pt x="7676" y="2393"/>
                    <a:pt x="7857" y="2023"/>
                    <a:pt x="7832" y="1758"/>
                  </a:cubicBezTo>
                  <a:cubicBezTo>
                    <a:pt x="7803" y="1458"/>
                    <a:pt x="7829" y="1155"/>
                    <a:pt x="8185" y="1038"/>
                  </a:cubicBezTo>
                  <a:cubicBezTo>
                    <a:pt x="8199" y="1037"/>
                    <a:pt x="8213" y="1036"/>
                    <a:pt x="8226" y="1036"/>
                  </a:cubicBezTo>
                  <a:close/>
                  <a:moveTo>
                    <a:pt x="32328" y="1442"/>
                  </a:moveTo>
                  <a:cubicBezTo>
                    <a:pt x="32327" y="1442"/>
                    <a:pt x="32326" y="1442"/>
                    <a:pt x="32325" y="1442"/>
                  </a:cubicBezTo>
                  <a:cubicBezTo>
                    <a:pt x="31913" y="1444"/>
                    <a:pt x="31519" y="1826"/>
                    <a:pt x="31532" y="2208"/>
                  </a:cubicBezTo>
                  <a:cubicBezTo>
                    <a:pt x="31545" y="2588"/>
                    <a:pt x="31946" y="2976"/>
                    <a:pt x="32342" y="2990"/>
                  </a:cubicBezTo>
                  <a:cubicBezTo>
                    <a:pt x="32351" y="2991"/>
                    <a:pt x="32360" y="2991"/>
                    <a:pt x="32369" y="2991"/>
                  </a:cubicBezTo>
                  <a:cubicBezTo>
                    <a:pt x="32772" y="2991"/>
                    <a:pt x="33093" y="2645"/>
                    <a:pt x="33095" y="2203"/>
                  </a:cubicBezTo>
                  <a:cubicBezTo>
                    <a:pt x="33095" y="1751"/>
                    <a:pt x="32782" y="1442"/>
                    <a:pt x="32328" y="1442"/>
                  </a:cubicBezTo>
                  <a:close/>
                  <a:moveTo>
                    <a:pt x="4179" y="1931"/>
                  </a:moveTo>
                  <a:cubicBezTo>
                    <a:pt x="4308" y="2281"/>
                    <a:pt x="4387" y="2632"/>
                    <a:pt x="4267" y="2990"/>
                  </a:cubicBezTo>
                  <a:cubicBezTo>
                    <a:pt x="4241" y="3074"/>
                    <a:pt x="4121" y="3168"/>
                    <a:pt x="4036" y="3175"/>
                  </a:cubicBezTo>
                  <a:cubicBezTo>
                    <a:pt x="4034" y="3175"/>
                    <a:pt x="4031" y="3176"/>
                    <a:pt x="4029" y="3176"/>
                  </a:cubicBezTo>
                  <a:cubicBezTo>
                    <a:pt x="3945" y="3176"/>
                    <a:pt x="3828" y="3102"/>
                    <a:pt x="3779" y="3026"/>
                  </a:cubicBezTo>
                  <a:cubicBezTo>
                    <a:pt x="3534" y="2654"/>
                    <a:pt x="3636" y="2383"/>
                    <a:pt x="4179" y="1931"/>
                  </a:cubicBezTo>
                  <a:close/>
                  <a:moveTo>
                    <a:pt x="10321" y="2453"/>
                  </a:moveTo>
                  <a:lnTo>
                    <a:pt x="10321" y="2453"/>
                  </a:lnTo>
                  <a:cubicBezTo>
                    <a:pt x="10950" y="2675"/>
                    <a:pt x="11377" y="2826"/>
                    <a:pt x="11833" y="2986"/>
                  </a:cubicBezTo>
                  <a:cubicBezTo>
                    <a:pt x="11519" y="3373"/>
                    <a:pt x="11298" y="3581"/>
                    <a:pt x="11103" y="3581"/>
                  </a:cubicBezTo>
                  <a:cubicBezTo>
                    <a:pt x="10848" y="3581"/>
                    <a:pt x="10637" y="3227"/>
                    <a:pt x="10321" y="2453"/>
                  </a:cubicBezTo>
                  <a:close/>
                  <a:moveTo>
                    <a:pt x="23716" y="490"/>
                  </a:moveTo>
                  <a:cubicBezTo>
                    <a:pt x="23598" y="490"/>
                    <a:pt x="23497" y="593"/>
                    <a:pt x="23444" y="797"/>
                  </a:cubicBezTo>
                  <a:cubicBezTo>
                    <a:pt x="23257" y="1512"/>
                    <a:pt x="23121" y="2239"/>
                    <a:pt x="23246" y="2979"/>
                  </a:cubicBezTo>
                  <a:cubicBezTo>
                    <a:pt x="23293" y="3254"/>
                    <a:pt x="23333" y="3643"/>
                    <a:pt x="23699" y="3651"/>
                  </a:cubicBezTo>
                  <a:cubicBezTo>
                    <a:pt x="23705" y="3651"/>
                    <a:pt x="23711" y="3652"/>
                    <a:pt x="23717" y="3652"/>
                  </a:cubicBezTo>
                  <a:cubicBezTo>
                    <a:pt x="24111" y="3652"/>
                    <a:pt x="24071" y="3277"/>
                    <a:pt x="24093" y="2992"/>
                  </a:cubicBezTo>
                  <a:cubicBezTo>
                    <a:pt x="24105" y="2854"/>
                    <a:pt x="24079" y="2704"/>
                    <a:pt x="24244" y="2562"/>
                  </a:cubicBezTo>
                  <a:cubicBezTo>
                    <a:pt x="24463" y="2847"/>
                    <a:pt x="24652" y="3164"/>
                    <a:pt x="24910" y="3406"/>
                  </a:cubicBezTo>
                  <a:cubicBezTo>
                    <a:pt x="25088" y="3573"/>
                    <a:pt x="25299" y="3744"/>
                    <a:pt x="25549" y="3744"/>
                  </a:cubicBezTo>
                  <a:cubicBezTo>
                    <a:pt x="25630" y="3744"/>
                    <a:pt x="25715" y="3726"/>
                    <a:pt x="25805" y="3684"/>
                  </a:cubicBezTo>
                  <a:cubicBezTo>
                    <a:pt x="26132" y="3529"/>
                    <a:pt x="26278" y="3240"/>
                    <a:pt x="26311" y="2884"/>
                  </a:cubicBezTo>
                  <a:cubicBezTo>
                    <a:pt x="26364" y="2287"/>
                    <a:pt x="26279" y="1706"/>
                    <a:pt x="26057" y="1150"/>
                  </a:cubicBezTo>
                  <a:cubicBezTo>
                    <a:pt x="25997" y="996"/>
                    <a:pt x="25890" y="852"/>
                    <a:pt x="25717" y="852"/>
                  </a:cubicBezTo>
                  <a:cubicBezTo>
                    <a:pt x="25696" y="852"/>
                    <a:pt x="25674" y="854"/>
                    <a:pt x="25651" y="859"/>
                  </a:cubicBezTo>
                  <a:cubicBezTo>
                    <a:pt x="25405" y="906"/>
                    <a:pt x="25446" y="1130"/>
                    <a:pt x="25439" y="1302"/>
                  </a:cubicBezTo>
                  <a:cubicBezTo>
                    <a:pt x="25422" y="1740"/>
                    <a:pt x="25644" y="2206"/>
                    <a:pt x="25323" y="2659"/>
                  </a:cubicBezTo>
                  <a:cubicBezTo>
                    <a:pt x="24922" y="2337"/>
                    <a:pt x="24798" y="1937"/>
                    <a:pt x="24592" y="1593"/>
                  </a:cubicBezTo>
                  <a:cubicBezTo>
                    <a:pt x="24401" y="1277"/>
                    <a:pt x="24229" y="946"/>
                    <a:pt x="23997" y="662"/>
                  </a:cubicBezTo>
                  <a:cubicBezTo>
                    <a:pt x="23902" y="547"/>
                    <a:pt x="23804" y="490"/>
                    <a:pt x="23716" y="490"/>
                  </a:cubicBezTo>
                  <a:close/>
                  <a:moveTo>
                    <a:pt x="423" y="148"/>
                  </a:moveTo>
                  <a:cubicBezTo>
                    <a:pt x="211" y="148"/>
                    <a:pt x="127" y="333"/>
                    <a:pt x="114" y="523"/>
                  </a:cubicBezTo>
                  <a:cubicBezTo>
                    <a:pt x="74" y="1184"/>
                    <a:pt x="41" y="1845"/>
                    <a:pt x="16" y="2507"/>
                  </a:cubicBezTo>
                  <a:cubicBezTo>
                    <a:pt x="3" y="2838"/>
                    <a:pt x="1" y="3172"/>
                    <a:pt x="152" y="3481"/>
                  </a:cubicBezTo>
                  <a:cubicBezTo>
                    <a:pt x="230" y="3636"/>
                    <a:pt x="330" y="3798"/>
                    <a:pt x="512" y="3798"/>
                  </a:cubicBezTo>
                  <a:cubicBezTo>
                    <a:pt x="526" y="3798"/>
                    <a:pt x="541" y="3797"/>
                    <a:pt x="557" y="3795"/>
                  </a:cubicBezTo>
                  <a:cubicBezTo>
                    <a:pt x="760" y="3767"/>
                    <a:pt x="848" y="3570"/>
                    <a:pt x="875" y="3393"/>
                  </a:cubicBezTo>
                  <a:cubicBezTo>
                    <a:pt x="918" y="3105"/>
                    <a:pt x="917" y="2808"/>
                    <a:pt x="932" y="2545"/>
                  </a:cubicBezTo>
                  <a:cubicBezTo>
                    <a:pt x="868" y="1856"/>
                    <a:pt x="812" y="1197"/>
                    <a:pt x="743" y="539"/>
                  </a:cubicBezTo>
                  <a:cubicBezTo>
                    <a:pt x="723" y="353"/>
                    <a:pt x="651" y="152"/>
                    <a:pt x="431" y="148"/>
                  </a:cubicBezTo>
                  <a:cubicBezTo>
                    <a:pt x="428" y="148"/>
                    <a:pt x="426" y="148"/>
                    <a:pt x="423" y="148"/>
                  </a:cubicBezTo>
                  <a:close/>
                  <a:moveTo>
                    <a:pt x="20876" y="536"/>
                  </a:moveTo>
                  <a:cubicBezTo>
                    <a:pt x="20654" y="536"/>
                    <a:pt x="20437" y="655"/>
                    <a:pt x="20250" y="895"/>
                  </a:cubicBezTo>
                  <a:cubicBezTo>
                    <a:pt x="19652" y="1666"/>
                    <a:pt x="19516" y="2569"/>
                    <a:pt x="19702" y="3521"/>
                  </a:cubicBezTo>
                  <a:cubicBezTo>
                    <a:pt x="19731" y="3671"/>
                    <a:pt x="19825" y="3813"/>
                    <a:pt x="19982" y="3823"/>
                  </a:cubicBezTo>
                  <a:cubicBezTo>
                    <a:pt x="19988" y="3824"/>
                    <a:pt x="19994" y="3824"/>
                    <a:pt x="19999" y="3824"/>
                  </a:cubicBezTo>
                  <a:cubicBezTo>
                    <a:pt x="20149" y="3824"/>
                    <a:pt x="20264" y="3703"/>
                    <a:pt x="20268" y="3548"/>
                  </a:cubicBezTo>
                  <a:cubicBezTo>
                    <a:pt x="20280" y="2988"/>
                    <a:pt x="20637" y="2933"/>
                    <a:pt x="21088" y="2903"/>
                  </a:cubicBezTo>
                  <a:cubicBezTo>
                    <a:pt x="21111" y="2901"/>
                    <a:pt x="21133" y="2901"/>
                    <a:pt x="21154" y="2901"/>
                  </a:cubicBezTo>
                  <a:cubicBezTo>
                    <a:pt x="21626" y="2901"/>
                    <a:pt x="21661" y="3274"/>
                    <a:pt x="21799" y="3584"/>
                  </a:cubicBezTo>
                  <a:cubicBezTo>
                    <a:pt x="21857" y="3711"/>
                    <a:pt x="21949" y="3822"/>
                    <a:pt x="22099" y="3822"/>
                  </a:cubicBezTo>
                  <a:cubicBezTo>
                    <a:pt x="22110" y="3822"/>
                    <a:pt x="22122" y="3822"/>
                    <a:pt x="22133" y="3820"/>
                  </a:cubicBezTo>
                  <a:cubicBezTo>
                    <a:pt x="22313" y="3799"/>
                    <a:pt x="22351" y="3648"/>
                    <a:pt x="22364" y="3498"/>
                  </a:cubicBezTo>
                  <a:cubicBezTo>
                    <a:pt x="22377" y="3350"/>
                    <a:pt x="22380" y="3203"/>
                    <a:pt x="22390" y="3002"/>
                  </a:cubicBezTo>
                  <a:cubicBezTo>
                    <a:pt x="22400" y="2193"/>
                    <a:pt x="22072" y="1461"/>
                    <a:pt x="21496" y="852"/>
                  </a:cubicBezTo>
                  <a:cubicBezTo>
                    <a:pt x="21299" y="642"/>
                    <a:pt x="21085" y="536"/>
                    <a:pt x="20876" y="536"/>
                  </a:cubicBezTo>
                  <a:close/>
                  <a:moveTo>
                    <a:pt x="14652" y="535"/>
                  </a:moveTo>
                  <a:cubicBezTo>
                    <a:pt x="13698" y="535"/>
                    <a:pt x="13689" y="699"/>
                    <a:pt x="13661" y="1975"/>
                  </a:cubicBezTo>
                  <a:cubicBezTo>
                    <a:pt x="13657" y="2160"/>
                    <a:pt x="13619" y="2344"/>
                    <a:pt x="13614" y="2527"/>
                  </a:cubicBezTo>
                  <a:cubicBezTo>
                    <a:pt x="13602" y="2903"/>
                    <a:pt x="13654" y="3263"/>
                    <a:pt x="13836" y="3601"/>
                  </a:cubicBezTo>
                  <a:cubicBezTo>
                    <a:pt x="13935" y="3783"/>
                    <a:pt x="14112" y="3901"/>
                    <a:pt x="14251" y="3901"/>
                  </a:cubicBezTo>
                  <a:cubicBezTo>
                    <a:pt x="14332" y="3901"/>
                    <a:pt x="14399" y="3861"/>
                    <a:pt x="14431" y="3770"/>
                  </a:cubicBezTo>
                  <a:cubicBezTo>
                    <a:pt x="14554" y="3416"/>
                    <a:pt x="14728" y="3325"/>
                    <a:pt x="14926" y="3325"/>
                  </a:cubicBezTo>
                  <a:cubicBezTo>
                    <a:pt x="15102" y="3325"/>
                    <a:pt x="15297" y="3397"/>
                    <a:pt x="15490" y="3419"/>
                  </a:cubicBezTo>
                  <a:cubicBezTo>
                    <a:pt x="15645" y="3436"/>
                    <a:pt x="15802" y="3457"/>
                    <a:pt x="15963" y="3457"/>
                  </a:cubicBezTo>
                  <a:cubicBezTo>
                    <a:pt x="16158" y="3457"/>
                    <a:pt x="16357" y="3426"/>
                    <a:pt x="16558" y="3322"/>
                  </a:cubicBezTo>
                  <a:cubicBezTo>
                    <a:pt x="16277" y="2775"/>
                    <a:pt x="15728" y="2913"/>
                    <a:pt x="15354" y="2632"/>
                  </a:cubicBezTo>
                  <a:cubicBezTo>
                    <a:pt x="15383" y="2330"/>
                    <a:pt x="15606" y="2309"/>
                    <a:pt x="15745" y="2208"/>
                  </a:cubicBezTo>
                  <a:cubicBezTo>
                    <a:pt x="16128" y="1928"/>
                    <a:pt x="16223" y="1534"/>
                    <a:pt x="16097" y="1121"/>
                  </a:cubicBezTo>
                  <a:cubicBezTo>
                    <a:pt x="15958" y="671"/>
                    <a:pt x="15563" y="552"/>
                    <a:pt x="15123" y="542"/>
                  </a:cubicBezTo>
                  <a:cubicBezTo>
                    <a:pt x="14945" y="538"/>
                    <a:pt x="14789" y="535"/>
                    <a:pt x="14652" y="535"/>
                  </a:cubicBezTo>
                  <a:close/>
                  <a:moveTo>
                    <a:pt x="18778" y="308"/>
                  </a:moveTo>
                  <a:cubicBezTo>
                    <a:pt x="18302" y="308"/>
                    <a:pt x="17839" y="491"/>
                    <a:pt x="17381" y="658"/>
                  </a:cubicBezTo>
                  <a:cubicBezTo>
                    <a:pt x="17202" y="724"/>
                    <a:pt x="17127" y="1034"/>
                    <a:pt x="17314" y="1098"/>
                  </a:cubicBezTo>
                  <a:cubicBezTo>
                    <a:pt x="18072" y="1362"/>
                    <a:pt x="17795" y="1980"/>
                    <a:pt x="17834" y="2479"/>
                  </a:cubicBezTo>
                  <a:cubicBezTo>
                    <a:pt x="17869" y="2917"/>
                    <a:pt x="17814" y="3365"/>
                    <a:pt x="18012" y="3779"/>
                  </a:cubicBezTo>
                  <a:cubicBezTo>
                    <a:pt x="18089" y="3939"/>
                    <a:pt x="18200" y="4096"/>
                    <a:pt x="18383" y="4096"/>
                  </a:cubicBezTo>
                  <a:cubicBezTo>
                    <a:pt x="18394" y="4096"/>
                    <a:pt x="18406" y="4096"/>
                    <a:pt x="18418" y="4094"/>
                  </a:cubicBezTo>
                  <a:cubicBezTo>
                    <a:pt x="18626" y="4073"/>
                    <a:pt x="18696" y="3886"/>
                    <a:pt x="18730" y="3697"/>
                  </a:cubicBezTo>
                  <a:cubicBezTo>
                    <a:pt x="18812" y="3248"/>
                    <a:pt x="18664" y="2818"/>
                    <a:pt x="18594" y="2388"/>
                  </a:cubicBezTo>
                  <a:cubicBezTo>
                    <a:pt x="18459" y="1565"/>
                    <a:pt x="18540" y="895"/>
                    <a:pt x="19504" y="665"/>
                  </a:cubicBezTo>
                  <a:cubicBezTo>
                    <a:pt x="19517" y="661"/>
                    <a:pt x="19517" y="604"/>
                    <a:pt x="19537" y="487"/>
                  </a:cubicBezTo>
                  <a:cubicBezTo>
                    <a:pt x="19280" y="358"/>
                    <a:pt x="19028" y="308"/>
                    <a:pt x="18778" y="308"/>
                  </a:cubicBezTo>
                  <a:close/>
                  <a:moveTo>
                    <a:pt x="3370" y="1"/>
                  </a:moveTo>
                  <a:cubicBezTo>
                    <a:pt x="2997" y="1"/>
                    <a:pt x="2650" y="156"/>
                    <a:pt x="2339" y="562"/>
                  </a:cubicBezTo>
                  <a:cubicBezTo>
                    <a:pt x="2135" y="441"/>
                    <a:pt x="1999" y="392"/>
                    <a:pt x="1911" y="392"/>
                  </a:cubicBezTo>
                  <a:cubicBezTo>
                    <a:pt x="1648" y="392"/>
                    <a:pt x="1803" y="828"/>
                    <a:pt x="1794" y="1088"/>
                  </a:cubicBezTo>
                  <a:cubicBezTo>
                    <a:pt x="1785" y="1383"/>
                    <a:pt x="1792" y="1679"/>
                    <a:pt x="1792" y="1977"/>
                  </a:cubicBezTo>
                  <a:lnTo>
                    <a:pt x="1877" y="1977"/>
                  </a:lnTo>
                  <a:cubicBezTo>
                    <a:pt x="1877" y="2383"/>
                    <a:pt x="1870" y="2790"/>
                    <a:pt x="1879" y="3195"/>
                  </a:cubicBezTo>
                  <a:cubicBezTo>
                    <a:pt x="1886" y="3520"/>
                    <a:pt x="1857" y="3971"/>
                    <a:pt x="2278" y="3971"/>
                  </a:cubicBezTo>
                  <a:cubicBezTo>
                    <a:pt x="2280" y="3971"/>
                    <a:pt x="2283" y="3971"/>
                    <a:pt x="2286" y="3971"/>
                  </a:cubicBezTo>
                  <a:cubicBezTo>
                    <a:pt x="2706" y="3965"/>
                    <a:pt x="2709" y="3548"/>
                    <a:pt x="2644" y="3198"/>
                  </a:cubicBezTo>
                  <a:cubicBezTo>
                    <a:pt x="2637" y="3162"/>
                    <a:pt x="2624" y="3127"/>
                    <a:pt x="2618" y="3091"/>
                  </a:cubicBezTo>
                  <a:cubicBezTo>
                    <a:pt x="2532" y="2493"/>
                    <a:pt x="2674" y="1910"/>
                    <a:pt x="2828" y="1349"/>
                  </a:cubicBezTo>
                  <a:cubicBezTo>
                    <a:pt x="2898" y="1096"/>
                    <a:pt x="2927" y="605"/>
                    <a:pt x="3267" y="605"/>
                  </a:cubicBezTo>
                  <a:cubicBezTo>
                    <a:pt x="3321" y="605"/>
                    <a:pt x="3384" y="617"/>
                    <a:pt x="3455" y="645"/>
                  </a:cubicBezTo>
                  <a:cubicBezTo>
                    <a:pt x="3923" y="826"/>
                    <a:pt x="3619" y="1263"/>
                    <a:pt x="3490" y="1600"/>
                  </a:cubicBezTo>
                  <a:cubicBezTo>
                    <a:pt x="3306" y="2077"/>
                    <a:pt x="3021" y="2543"/>
                    <a:pt x="3215" y="3089"/>
                  </a:cubicBezTo>
                  <a:cubicBezTo>
                    <a:pt x="3370" y="3526"/>
                    <a:pt x="3657" y="3861"/>
                    <a:pt x="4123" y="3861"/>
                  </a:cubicBezTo>
                  <a:cubicBezTo>
                    <a:pt x="4142" y="3861"/>
                    <a:pt x="4161" y="3860"/>
                    <a:pt x="4181" y="3859"/>
                  </a:cubicBezTo>
                  <a:cubicBezTo>
                    <a:pt x="4661" y="3833"/>
                    <a:pt x="4846" y="3425"/>
                    <a:pt x="4909" y="3003"/>
                  </a:cubicBezTo>
                  <a:cubicBezTo>
                    <a:pt x="4956" y="2676"/>
                    <a:pt x="4946" y="2342"/>
                    <a:pt x="4827" y="2016"/>
                  </a:cubicBezTo>
                  <a:cubicBezTo>
                    <a:pt x="4727" y="1737"/>
                    <a:pt x="4677" y="1444"/>
                    <a:pt x="4589" y="1161"/>
                  </a:cubicBezTo>
                  <a:cubicBezTo>
                    <a:pt x="4509" y="905"/>
                    <a:pt x="4582" y="725"/>
                    <a:pt x="4825" y="625"/>
                  </a:cubicBezTo>
                  <a:cubicBezTo>
                    <a:pt x="4903" y="592"/>
                    <a:pt x="4975" y="576"/>
                    <a:pt x="5041" y="576"/>
                  </a:cubicBezTo>
                  <a:cubicBezTo>
                    <a:pt x="5220" y="576"/>
                    <a:pt x="5353" y="692"/>
                    <a:pt x="5461" y="887"/>
                  </a:cubicBezTo>
                  <a:cubicBezTo>
                    <a:pt x="5629" y="1191"/>
                    <a:pt x="5655" y="1521"/>
                    <a:pt x="5659" y="1855"/>
                  </a:cubicBezTo>
                  <a:cubicBezTo>
                    <a:pt x="5669" y="2410"/>
                    <a:pt x="5659" y="2966"/>
                    <a:pt x="5672" y="3521"/>
                  </a:cubicBezTo>
                  <a:cubicBezTo>
                    <a:pt x="5677" y="3780"/>
                    <a:pt x="5695" y="4084"/>
                    <a:pt x="6036" y="4101"/>
                  </a:cubicBezTo>
                  <a:cubicBezTo>
                    <a:pt x="6046" y="4102"/>
                    <a:pt x="6056" y="4102"/>
                    <a:pt x="6066" y="4102"/>
                  </a:cubicBezTo>
                  <a:cubicBezTo>
                    <a:pt x="6361" y="4102"/>
                    <a:pt x="6488" y="3836"/>
                    <a:pt x="6518" y="3585"/>
                  </a:cubicBezTo>
                  <a:cubicBezTo>
                    <a:pt x="6632" y="2619"/>
                    <a:pt x="6604" y="1656"/>
                    <a:pt x="6171" y="763"/>
                  </a:cubicBezTo>
                  <a:cubicBezTo>
                    <a:pt x="5923" y="257"/>
                    <a:pt x="5613" y="31"/>
                    <a:pt x="5165" y="31"/>
                  </a:cubicBezTo>
                  <a:cubicBezTo>
                    <a:pt x="5000" y="31"/>
                    <a:pt x="4816" y="62"/>
                    <a:pt x="4609" y="120"/>
                  </a:cubicBezTo>
                  <a:cubicBezTo>
                    <a:pt x="4516" y="146"/>
                    <a:pt x="4403" y="261"/>
                    <a:pt x="4337" y="261"/>
                  </a:cubicBezTo>
                  <a:cubicBezTo>
                    <a:pt x="4330" y="261"/>
                    <a:pt x="4323" y="260"/>
                    <a:pt x="4317" y="257"/>
                  </a:cubicBezTo>
                  <a:cubicBezTo>
                    <a:pt x="3989" y="103"/>
                    <a:pt x="3671" y="1"/>
                    <a:pt x="3370" y="1"/>
                  </a:cubicBezTo>
                  <a:close/>
                  <a:moveTo>
                    <a:pt x="28477" y="431"/>
                  </a:moveTo>
                  <a:cubicBezTo>
                    <a:pt x="28391" y="431"/>
                    <a:pt x="28306" y="438"/>
                    <a:pt x="28225" y="444"/>
                  </a:cubicBezTo>
                  <a:cubicBezTo>
                    <a:pt x="27749" y="479"/>
                    <a:pt x="27274" y="550"/>
                    <a:pt x="26808" y="648"/>
                  </a:cubicBezTo>
                  <a:cubicBezTo>
                    <a:pt x="26655" y="682"/>
                    <a:pt x="26619" y="956"/>
                    <a:pt x="26737" y="1011"/>
                  </a:cubicBezTo>
                  <a:cubicBezTo>
                    <a:pt x="27522" y="1370"/>
                    <a:pt x="27218" y="2070"/>
                    <a:pt x="27261" y="2646"/>
                  </a:cubicBezTo>
                  <a:cubicBezTo>
                    <a:pt x="27294" y="3102"/>
                    <a:pt x="27405" y="3519"/>
                    <a:pt x="27646" y="3901"/>
                  </a:cubicBezTo>
                  <a:cubicBezTo>
                    <a:pt x="27724" y="4026"/>
                    <a:pt x="27839" y="4104"/>
                    <a:pt x="27976" y="4104"/>
                  </a:cubicBezTo>
                  <a:cubicBezTo>
                    <a:pt x="28022" y="4104"/>
                    <a:pt x="28070" y="4096"/>
                    <a:pt x="28120" y="4077"/>
                  </a:cubicBezTo>
                  <a:cubicBezTo>
                    <a:pt x="28327" y="4000"/>
                    <a:pt x="28371" y="3823"/>
                    <a:pt x="28332" y="3627"/>
                  </a:cubicBezTo>
                  <a:cubicBezTo>
                    <a:pt x="28273" y="3336"/>
                    <a:pt x="28193" y="3049"/>
                    <a:pt x="28142" y="2760"/>
                  </a:cubicBezTo>
                  <a:cubicBezTo>
                    <a:pt x="27896" y="1376"/>
                    <a:pt x="27898" y="1376"/>
                    <a:pt x="29128" y="839"/>
                  </a:cubicBezTo>
                  <a:cubicBezTo>
                    <a:pt x="28959" y="493"/>
                    <a:pt x="28718" y="431"/>
                    <a:pt x="28477" y="431"/>
                  </a:cubicBezTo>
                  <a:close/>
                  <a:moveTo>
                    <a:pt x="8332" y="457"/>
                  </a:moveTo>
                  <a:cubicBezTo>
                    <a:pt x="8160" y="457"/>
                    <a:pt x="7955" y="470"/>
                    <a:pt x="7703" y="486"/>
                  </a:cubicBezTo>
                  <a:cubicBezTo>
                    <a:pt x="7295" y="512"/>
                    <a:pt x="7155" y="652"/>
                    <a:pt x="7163" y="989"/>
                  </a:cubicBezTo>
                  <a:cubicBezTo>
                    <a:pt x="7177" y="1694"/>
                    <a:pt x="7081" y="2388"/>
                    <a:pt x="7009" y="3088"/>
                  </a:cubicBezTo>
                  <a:cubicBezTo>
                    <a:pt x="6966" y="3504"/>
                    <a:pt x="7095" y="3895"/>
                    <a:pt x="7283" y="4261"/>
                  </a:cubicBezTo>
                  <a:cubicBezTo>
                    <a:pt x="7334" y="4359"/>
                    <a:pt x="7421" y="4460"/>
                    <a:pt x="7551" y="4460"/>
                  </a:cubicBezTo>
                  <a:cubicBezTo>
                    <a:pt x="7578" y="4460"/>
                    <a:pt x="7607" y="4455"/>
                    <a:pt x="7639" y="4445"/>
                  </a:cubicBezTo>
                  <a:cubicBezTo>
                    <a:pt x="7755" y="4408"/>
                    <a:pt x="7849" y="4314"/>
                    <a:pt x="7828" y="4208"/>
                  </a:cubicBezTo>
                  <a:cubicBezTo>
                    <a:pt x="7669" y="3426"/>
                    <a:pt x="8090" y="3207"/>
                    <a:pt x="8767" y="3112"/>
                  </a:cubicBezTo>
                  <a:cubicBezTo>
                    <a:pt x="9045" y="3074"/>
                    <a:pt x="9290" y="2803"/>
                    <a:pt x="9562" y="2629"/>
                  </a:cubicBezTo>
                  <a:cubicBezTo>
                    <a:pt x="9633" y="2887"/>
                    <a:pt x="9661" y="3112"/>
                    <a:pt x="9753" y="3312"/>
                  </a:cubicBezTo>
                  <a:cubicBezTo>
                    <a:pt x="10015" y="3879"/>
                    <a:pt x="10438" y="4318"/>
                    <a:pt x="11073" y="4380"/>
                  </a:cubicBezTo>
                  <a:cubicBezTo>
                    <a:pt x="11111" y="4383"/>
                    <a:pt x="11147" y="4385"/>
                    <a:pt x="11182" y="4385"/>
                  </a:cubicBezTo>
                  <a:cubicBezTo>
                    <a:pt x="11743" y="4385"/>
                    <a:pt x="12095" y="3959"/>
                    <a:pt x="12378" y="3494"/>
                  </a:cubicBezTo>
                  <a:cubicBezTo>
                    <a:pt x="12493" y="3304"/>
                    <a:pt x="12610" y="3114"/>
                    <a:pt x="12701" y="2912"/>
                  </a:cubicBezTo>
                  <a:cubicBezTo>
                    <a:pt x="13043" y="2132"/>
                    <a:pt x="12838" y="1432"/>
                    <a:pt x="12149" y="991"/>
                  </a:cubicBezTo>
                  <a:cubicBezTo>
                    <a:pt x="11842" y="794"/>
                    <a:pt x="11546" y="696"/>
                    <a:pt x="11263" y="696"/>
                  </a:cubicBezTo>
                  <a:cubicBezTo>
                    <a:pt x="10843" y="696"/>
                    <a:pt x="10453" y="913"/>
                    <a:pt x="10100" y="1343"/>
                  </a:cubicBezTo>
                  <a:cubicBezTo>
                    <a:pt x="9970" y="1504"/>
                    <a:pt x="9948" y="1749"/>
                    <a:pt x="9720" y="1835"/>
                  </a:cubicBezTo>
                  <a:cubicBezTo>
                    <a:pt x="9188" y="681"/>
                    <a:pt x="9049" y="457"/>
                    <a:pt x="8332" y="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38"/>
            <p:cNvSpPr/>
            <p:nvPr/>
          </p:nvSpPr>
          <p:spPr>
            <a:xfrm>
              <a:off x="2817448" y="9175961"/>
              <a:ext cx="903228" cy="138336"/>
            </a:xfrm>
            <a:custGeom>
              <a:rect b="b" l="l" r="r" t="t"/>
              <a:pathLst>
                <a:path extrusionOk="0" h="4461" w="29127">
                  <a:moveTo>
                    <a:pt x="15116" y="1235"/>
                  </a:moveTo>
                  <a:cubicBezTo>
                    <a:pt x="15239" y="1235"/>
                    <a:pt x="15347" y="1282"/>
                    <a:pt x="15382" y="1458"/>
                  </a:cubicBezTo>
                  <a:cubicBezTo>
                    <a:pt x="15334" y="1733"/>
                    <a:pt x="15132" y="1855"/>
                    <a:pt x="14857" y="1878"/>
                  </a:cubicBezTo>
                  <a:cubicBezTo>
                    <a:pt x="14824" y="1881"/>
                    <a:pt x="14788" y="1884"/>
                    <a:pt x="14753" y="1884"/>
                  </a:cubicBezTo>
                  <a:cubicBezTo>
                    <a:pt x="14639" y="1884"/>
                    <a:pt x="14528" y="1854"/>
                    <a:pt x="14541" y="1706"/>
                  </a:cubicBezTo>
                  <a:cubicBezTo>
                    <a:pt x="14567" y="1423"/>
                    <a:pt x="14771" y="1267"/>
                    <a:pt x="15053" y="1238"/>
                  </a:cubicBezTo>
                  <a:cubicBezTo>
                    <a:pt x="15074" y="1236"/>
                    <a:pt x="15095" y="1235"/>
                    <a:pt x="15116" y="1235"/>
                  </a:cubicBezTo>
                  <a:close/>
                  <a:moveTo>
                    <a:pt x="11404" y="1376"/>
                  </a:moveTo>
                  <a:cubicBezTo>
                    <a:pt x="11834" y="1376"/>
                    <a:pt x="12243" y="1732"/>
                    <a:pt x="12233" y="2068"/>
                  </a:cubicBezTo>
                  <a:cubicBezTo>
                    <a:pt x="12226" y="2263"/>
                    <a:pt x="12079" y="2305"/>
                    <a:pt x="11939" y="2315"/>
                  </a:cubicBezTo>
                  <a:cubicBezTo>
                    <a:pt x="11922" y="2316"/>
                    <a:pt x="11905" y="2317"/>
                    <a:pt x="11887" y="2317"/>
                  </a:cubicBezTo>
                  <a:cubicBezTo>
                    <a:pt x="11478" y="2317"/>
                    <a:pt x="10914" y="1951"/>
                    <a:pt x="10912" y="1668"/>
                  </a:cubicBezTo>
                  <a:cubicBezTo>
                    <a:pt x="10960" y="1399"/>
                    <a:pt x="11191" y="1377"/>
                    <a:pt x="11402" y="1376"/>
                  </a:cubicBezTo>
                  <a:cubicBezTo>
                    <a:pt x="11403" y="1376"/>
                    <a:pt x="11404" y="1376"/>
                    <a:pt x="11404" y="1376"/>
                  </a:cubicBezTo>
                  <a:close/>
                  <a:moveTo>
                    <a:pt x="20882" y="1282"/>
                  </a:moveTo>
                  <a:cubicBezTo>
                    <a:pt x="20905" y="1282"/>
                    <a:pt x="20930" y="1284"/>
                    <a:pt x="20957" y="1288"/>
                  </a:cubicBezTo>
                  <a:cubicBezTo>
                    <a:pt x="21239" y="1336"/>
                    <a:pt x="21328" y="1643"/>
                    <a:pt x="21384" y="1883"/>
                  </a:cubicBezTo>
                  <a:cubicBezTo>
                    <a:pt x="21468" y="2262"/>
                    <a:pt x="21129" y="2268"/>
                    <a:pt x="20895" y="2315"/>
                  </a:cubicBezTo>
                  <a:cubicBezTo>
                    <a:pt x="20870" y="2320"/>
                    <a:pt x="20844" y="2322"/>
                    <a:pt x="20818" y="2322"/>
                  </a:cubicBezTo>
                  <a:cubicBezTo>
                    <a:pt x="20705" y="2322"/>
                    <a:pt x="20581" y="2282"/>
                    <a:pt x="20441" y="2265"/>
                  </a:cubicBezTo>
                  <a:cubicBezTo>
                    <a:pt x="20469" y="2084"/>
                    <a:pt x="20469" y="1935"/>
                    <a:pt x="20518" y="1805"/>
                  </a:cubicBezTo>
                  <a:cubicBezTo>
                    <a:pt x="20592" y="1598"/>
                    <a:pt x="20602" y="1282"/>
                    <a:pt x="20882" y="1282"/>
                  </a:cubicBezTo>
                  <a:close/>
                  <a:moveTo>
                    <a:pt x="8222" y="1037"/>
                  </a:moveTo>
                  <a:cubicBezTo>
                    <a:pt x="8419" y="1037"/>
                    <a:pt x="8534" y="1162"/>
                    <a:pt x="8629" y="1316"/>
                  </a:cubicBezTo>
                  <a:cubicBezTo>
                    <a:pt x="8820" y="1624"/>
                    <a:pt x="8856" y="1952"/>
                    <a:pt x="8657" y="2256"/>
                  </a:cubicBezTo>
                  <a:cubicBezTo>
                    <a:pt x="8556" y="2411"/>
                    <a:pt x="8388" y="2528"/>
                    <a:pt x="8204" y="2528"/>
                  </a:cubicBezTo>
                  <a:cubicBezTo>
                    <a:pt x="8164" y="2528"/>
                    <a:pt x="8124" y="2523"/>
                    <a:pt x="8083" y="2511"/>
                  </a:cubicBezTo>
                  <a:cubicBezTo>
                    <a:pt x="7675" y="2394"/>
                    <a:pt x="7857" y="2025"/>
                    <a:pt x="7831" y="1760"/>
                  </a:cubicBezTo>
                  <a:cubicBezTo>
                    <a:pt x="7802" y="1460"/>
                    <a:pt x="7829" y="1158"/>
                    <a:pt x="8184" y="1039"/>
                  </a:cubicBezTo>
                  <a:cubicBezTo>
                    <a:pt x="8197" y="1038"/>
                    <a:pt x="8210" y="1037"/>
                    <a:pt x="8222" y="1037"/>
                  </a:cubicBezTo>
                  <a:close/>
                  <a:moveTo>
                    <a:pt x="4180" y="1932"/>
                  </a:moveTo>
                  <a:cubicBezTo>
                    <a:pt x="4309" y="2282"/>
                    <a:pt x="4387" y="2633"/>
                    <a:pt x="4267" y="2992"/>
                  </a:cubicBezTo>
                  <a:cubicBezTo>
                    <a:pt x="4240" y="3073"/>
                    <a:pt x="4119" y="3168"/>
                    <a:pt x="4036" y="3175"/>
                  </a:cubicBezTo>
                  <a:cubicBezTo>
                    <a:pt x="4033" y="3175"/>
                    <a:pt x="4030" y="3175"/>
                    <a:pt x="4027" y="3175"/>
                  </a:cubicBezTo>
                  <a:cubicBezTo>
                    <a:pt x="3943" y="3175"/>
                    <a:pt x="3828" y="3101"/>
                    <a:pt x="3780" y="3027"/>
                  </a:cubicBezTo>
                  <a:cubicBezTo>
                    <a:pt x="3534" y="2655"/>
                    <a:pt x="3636" y="2384"/>
                    <a:pt x="4180" y="1932"/>
                  </a:cubicBezTo>
                  <a:close/>
                  <a:moveTo>
                    <a:pt x="10320" y="2454"/>
                  </a:moveTo>
                  <a:lnTo>
                    <a:pt x="10320" y="2454"/>
                  </a:lnTo>
                  <a:cubicBezTo>
                    <a:pt x="10949" y="2676"/>
                    <a:pt x="11378" y="2825"/>
                    <a:pt x="11832" y="2987"/>
                  </a:cubicBezTo>
                  <a:cubicBezTo>
                    <a:pt x="11518" y="3374"/>
                    <a:pt x="11297" y="3582"/>
                    <a:pt x="11102" y="3582"/>
                  </a:cubicBezTo>
                  <a:cubicBezTo>
                    <a:pt x="10847" y="3582"/>
                    <a:pt x="10636" y="3227"/>
                    <a:pt x="10320" y="2454"/>
                  </a:cubicBezTo>
                  <a:close/>
                  <a:moveTo>
                    <a:pt x="23717" y="490"/>
                  </a:moveTo>
                  <a:cubicBezTo>
                    <a:pt x="23599" y="490"/>
                    <a:pt x="23497" y="593"/>
                    <a:pt x="23444" y="797"/>
                  </a:cubicBezTo>
                  <a:cubicBezTo>
                    <a:pt x="23258" y="1512"/>
                    <a:pt x="23121" y="2240"/>
                    <a:pt x="23248" y="2980"/>
                  </a:cubicBezTo>
                  <a:cubicBezTo>
                    <a:pt x="23293" y="3254"/>
                    <a:pt x="23335" y="3642"/>
                    <a:pt x="23701" y="3652"/>
                  </a:cubicBezTo>
                  <a:cubicBezTo>
                    <a:pt x="23706" y="3653"/>
                    <a:pt x="23711" y="3653"/>
                    <a:pt x="23716" y="3653"/>
                  </a:cubicBezTo>
                  <a:cubicBezTo>
                    <a:pt x="24112" y="3653"/>
                    <a:pt x="24072" y="3277"/>
                    <a:pt x="24095" y="2993"/>
                  </a:cubicBezTo>
                  <a:cubicBezTo>
                    <a:pt x="24106" y="2854"/>
                    <a:pt x="24080" y="2703"/>
                    <a:pt x="24245" y="2563"/>
                  </a:cubicBezTo>
                  <a:cubicBezTo>
                    <a:pt x="24465" y="2847"/>
                    <a:pt x="24654" y="3165"/>
                    <a:pt x="24912" y="3406"/>
                  </a:cubicBezTo>
                  <a:cubicBezTo>
                    <a:pt x="25089" y="3573"/>
                    <a:pt x="25300" y="3744"/>
                    <a:pt x="25551" y="3744"/>
                  </a:cubicBezTo>
                  <a:cubicBezTo>
                    <a:pt x="25632" y="3744"/>
                    <a:pt x="25717" y="3726"/>
                    <a:pt x="25806" y="3684"/>
                  </a:cubicBezTo>
                  <a:cubicBezTo>
                    <a:pt x="26132" y="3532"/>
                    <a:pt x="26280" y="3240"/>
                    <a:pt x="26311" y="2885"/>
                  </a:cubicBezTo>
                  <a:cubicBezTo>
                    <a:pt x="26366" y="2286"/>
                    <a:pt x="26281" y="1706"/>
                    <a:pt x="26059" y="1151"/>
                  </a:cubicBezTo>
                  <a:cubicBezTo>
                    <a:pt x="25996" y="998"/>
                    <a:pt x="25889" y="852"/>
                    <a:pt x="25715" y="852"/>
                  </a:cubicBezTo>
                  <a:cubicBezTo>
                    <a:pt x="25695" y="852"/>
                    <a:pt x="25674" y="854"/>
                    <a:pt x="25652" y="858"/>
                  </a:cubicBezTo>
                  <a:cubicBezTo>
                    <a:pt x="25406" y="907"/>
                    <a:pt x="25448" y="1132"/>
                    <a:pt x="25441" y="1303"/>
                  </a:cubicBezTo>
                  <a:cubicBezTo>
                    <a:pt x="25422" y="1740"/>
                    <a:pt x="25644" y="2206"/>
                    <a:pt x="25325" y="2659"/>
                  </a:cubicBezTo>
                  <a:cubicBezTo>
                    <a:pt x="24923" y="2336"/>
                    <a:pt x="24799" y="1936"/>
                    <a:pt x="24594" y="1592"/>
                  </a:cubicBezTo>
                  <a:cubicBezTo>
                    <a:pt x="24403" y="1277"/>
                    <a:pt x="24231" y="946"/>
                    <a:pt x="23999" y="663"/>
                  </a:cubicBezTo>
                  <a:cubicBezTo>
                    <a:pt x="23904" y="548"/>
                    <a:pt x="23806" y="490"/>
                    <a:pt x="23717" y="490"/>
                  </a:cubicBezTo>
                  <a:close/>
                  <a:moveTo>
                    <a:pt x="420" y="149"/>
                  </a:moveTo>
                  <a:cubicBezTo>
                    <a:pt x="209" y="149"/>
                    <a:pt x="125" y="334"/>
                    <a:pt x="113" y="523"/>
                  </a:cubicBezTo>
                  <a:cubicBezTo>
                    <a:pt x="74" y="1185"/>
                    <a:pt x="39" y="1846"/>
                    <a:pt x="16" y="2507"/>
                  </a:cubicBezTo>
                  <a:cubicBezTo>
                    <a:pt x="4" y="2838"/>
                    <a:pt x="1" y="3174"/>
                    <a:pt x="153" y="3482"/>
                  </a:cubicBezTo>
                  <a:cubicBezTo>
                    <a:pt x="228" y="3636"/>
                    <a:pt x="330" y="3799"/>
                    <a:pt x="511" y="3799"/>
                  </a:cubicBezTo>
                  <a:cubicBezTo>
                    <a:pt x="526" y="3799"/>
                    <a:pt x="540" y="3798"/>
                    <a:pt x="555" y="3796"/>
                  </a:cubicBezTo>
                  <a:cubicBezTo>
                    <a:pt x="760" y="3768"/>
                    <a:pt x="848" y="3569"/>
                    <a:pt x="875" y="3394"/>
                  </a:cubicBezTo>
                  <a:cubicBezTo>
                    <a:pt x="918" y="3106"/>
                    <a:pt x="915" y="2808"/>
                    <a:pt x="933" y="2544"/>
                  </a:cubicBezTo>
                  <a:cubicBezTo>
                    <a:pt x="868" y="1856"/>
                    <a:pt x="812" y="1197"/>
                    <a:pt x="742" y="540"/>
                  </a:cubicBezTo>
                  <a:cubicBezTo>
                    <a:pt x="722" y="352"/>
                    <a:pt x="650" y="153"/>
                    <a:pt x="429" y="149"/>
                  </a:cubicBezTo>
                  <a:cubicBezTo>
                    <a:pt x="426" y="149"/>
                    <a:pt x="423" y="149"/>
                    <a:pt x="420" y="149"/>
                  </a:cubicBezTo>
                  <a:close/>
                  <a:moveTo>
                    <a:pt x="20875" y="537"/>
                  </a:moveTo>
                  <a:cubicBezTo>
                    <a:pt x="20653" y="537"/>
                    <a:pt x="20436" y="656"/>
                    <a:pt x="20250" y="896"/>
                  </a:cubicBezTo>
                  <a:cubicBezTo>
                    <a:pt x="19651" y="1668"/>
                    <a:pt x="19514" y="2571"/>
                    <a:pt x="19701" y="3523"/>
                  </a:cubicBezTo>
                  <a:cubicBezTo>
                    <a:pt x="19730" y="3674"/>
                    <a:pt x="19824" y="3816"/>
                    <a:pt x="19980" y="3826"/>
                  </a:cubicBezTo>
                  <a:cubicBezTo>
                    <a:pt x="19986" y="3826"/>
                    <a:pt x="19991" y="3826"/>
                    <a:pt x="19996" y="3826"/>
                  </a:cubicBezTo>
                  <a:cubicBezTo>
                    <a:pt x="20146" y="3826"/>
                    <a:pt x="20264" y="3706"/>
                    <a:pt x="20267" y="3551"/>
                  </a:cubicBezTo>
                  <a:cubicBezTo>
                    <a:pt x="20280" y="2989"/>
                    <a:pt x="20637" y="2936"/>
                    <a:pt x="21089" y="2905"/>
                  </a:cubicBezTo>
                  <a:cubicBezTo>
                    <a:pt x="21112" y="2904"/>
                    <a:pt x="21134" y="2903"/>
                    <a:pt x="21155" y="2903"/>
                  </a:cubicBezTo>
                  <a:cubicBezTo>
                    <a:pt x="21625" y="2903"/>
                    <a:pt x="21661" y="3275"/>
                    <a:pt x="21800" y="3586"/>
                  </a:cubicBezTo>
                  <a:cubicBezTo>
                    <a:pt x="21856" y="3713"/>
                    <a:pt x="21949" y="3825"/>
                    <a:pt x="22098" y="3825"/>
                  </a:cubicBezTo>
                  <a:cubicBezTo>
                    <a:pt x="22109" y="3825"/>
                    <a:pt x="22120" y="3824"/>
                    <a:pt x="22132" y="3823"/>
                  </a:cubicBezTo>
                  <a:cubicBezTo>
                    <a:pt x="22311" y="3801"/>
                    <a:pt x="22352" y="3651"/>
                    <a:pt x="22364" y="3500"/>
                  </a:cubicBezTo>
                  <a:cubicBezTo>
                    <a:pt x="22376" y="3353"/>
                    <a:pt x="22380" y="3204"/>
                    <a:pt x="22389" y="3003"/>
                  </a:cubicBezTo>
                  <a:cubicBezTo>
                    <a:pt x="22400" y="2196"/>
                    <a:pt x="22072" y="1462"/>
                    <a:pt x="21494" y="853"/>
                  </a:cubicBezTo>
                  <a:cubicBezTo>
                    <a:pt x="21298" y="643"/>
                    <a:pt x="21084" y="537"/>
                    <a:pt x="20875" y="537"/>
                  </a:cubicBezTo>
                  <a:close/>
                  <a:moveTo>
                    <a:pt x="14652" y="537"/>
                  </a:moveTo>
                  <a:cubicBezTo>
                    <a:pt x="13698" y="537"/>
                    <a:pt x="13689" y="701"/>
                    <a:pt x="13660" y="1978"/>
                  </a:cubicBezTo>
                  <a:cubicBezTo>
                    <a:pt x="13657" y="2163"/>
                    <a:pt x="13620" y="2346"/>
                    <a:pt x="13614" y="2530"/>
                  </a:cubicBezTo>
                  <a:cubicBezTo>
                    <a:pt x="13601" y="2904"/>
                    <a:pt x="13653" y="3265"/>
                    <a:pt x="13836" y="3604"/>
                  </a:cubicBezTo>
                  <a:cubicBezTo>
                    <a:pt x="13934" y="3785"/>
                    <a:pt x="14111" y="3904"/>
                    <a:pt x="14250" y="3904"/>
                  </a:cubicBezTo>
                  <a:cubicBezTo>
                    <a:pt x="14331" y="3904"/>
                    <a:pt x="14399" y="3863"/>
                    <a:pt x="14431" y="3771"/>
                  </a:cubicBezTo>
                  <a:cubicBezTo>
                    <a:pt x="14553" y="3418"/>
                    <a:pt x="14727" y="3327"/>
                    <a:pt x="14925" y="3327"/>
                  </a:cubicBezTo>
                  <a:cubicBezTo>
                    <a:pt x="15101" y="3327"/>
                    <a:pt x="15295" y="3399"/>
                    <a:pt x="15489" y="3420"/>
                  </a:cubicBezTo>
                  <a:cubicBezTo>
                    <a:pt x="15643" y="3438"/>
                    <a:pt x="15801" y="3459"/>
                    <a:pt x="15962" y="3459"/>
                  </a:cubicBezTo>
                  <a:cubicBezTo>
                    <a:pt x="16157" y="3459"/>
                    <a:pt x="16357" y="3428"/>
                    <a:pt x="16558" y="3324"/>
                  </a:cubicBezTo>
                  <a:cubicBezTo>
                    <a:pt x="16276" y="2776"/>
                    <a:pt x="15728" y="2914"/>
                    <a:pt x="15354" y="2635"/>
                  </a:cubicBezTo>
                  <a:cubicBezTo>
                    <a:pt x="15383" y="2332"/>
                    <a:pt x="15607" y="2312"/>
                    <a:pt x="15744" y="2210"/>
                  </a:cubicBezTo>
                  <a:cubicBezTo>
                    <a:pt x="16128" y="1929"/>
                    <a:pt x="16223" y="1535"/>
                    <a:pt x="16095" y="1124"/>
                  </a:cubicBezTo>
                  <a:cubicBezTo>
                    <a:pt x="15958" y="673"/>
                    <a:pt x="15564" y="554"/>
                    <a:pt x="15122" y="544"/>
                  </a:cubicBezTo>
                  <a:cubicBezTo>
                    <a:pt x="14944" y="540"/>
                    <a:pt x="14788" y="537"/>
                    <a:pt x="14652" y="537"/>
                  </a:cubicBezTo>
                  <a:close/>
                  <a:moveTo>
                    <a:pt x="18779" y="308"/>
                  </a:moveTo>
                  <a:cubicBezTo>
                    <a:pt x="18303" y="308"/>
                    <a:pt x="17839" y="492"/>
                    <a:pt x="17380" y="658"/>
                  </a:cubicBezTo>
                  <a:cubicBezTo>
                    <a:pt x="17201" y="724"/>
                    <a:pt x="17128" y="1033"/>
                    <a:pt x="17314" y="1099"/>
                  </a:cubicBezTo>
                  <a:cubicBezTo>
                    <a:pt x="18072" y="1362"/>
                    <a:pt x="17794" y="1981"/>
                    <a:pt x="17834" y="2478"/>
                  </a:cubicBezTo>
                  <a:cubicBezTo>
                    <a:pt x="17867" y="2917"/>
                    <a:pt x="17814" y="3366"/>
                    <a:pt x="18011" y="3780"/>
                  </a:cubicBezTo>
                  <a:cubicBezTo>
                    <a:pt x="18089" y="3939"/>
                    <a:pt x="18200" y="4097"/>
                    <a:pt x="18383" y="4097"/>
                  </a:cubicBezTo>
                  <a:cubicBezTo>
                    <a:pt x="18394" y="4097"/>
                    <a:pt x="18406" y="4097"/>
                    <a:pt x="18418" y="4095"/>
                  </a:cubicBezTo>
                  <a:cubicBezTo>
                    <a:pt x="18626" y="4074"/>
                    <a:pt x="18696" y="3887"/>
                    <a:pt x="18730" y="3697"/>
                  </a:cubicBezTo>
                  <a:cubicBezTo>
                    <a:pt x="18812" y="3250"/>
                    <a:pt x="18663" y="2819"/>
                    <a:pt x="18594" y="2389"/>
                  </a:cubicBezTo>
                  <a:cubicBezTo>
                    <a:pt x="18459" y="1567"/>
                    <a:pt x="18540" y="894"/>
                    <a:pt x="19504" y="665"/>
                  </a:cubicBezTo>
                  <a:cubicBezTo>
                    <a:pt x="19516" y="662"/>
                    <a:pt x="19516" y="603"/>
                    <a:pt x="19536" y="487"/>
                  </a:cubicBezTo>
                  <a:cubicBezTo>
                    <a:pt x="19280" y="358"/>
                    <a:pt x="19028" y="308"/>
                    <a:pt x="18779" y="308"/>
                  </a:cubicBezTo>
                  <a:close/>
                  <a:moveTo>
                    <a:pt x="3369" y="0"/>
                  </a:moveTo>
                  <a:cubicBezTo>
                    <a:pt x="2997" y="0"/>
                    <a:pt x="2650" y="156"/>
                    <a:pt x="2339" y="563"/>
                  </a:cubicBezTo>
                  <a:cubicBezTo>
                    <a:pt x="2134" y="441"/>
                    <a:pt x="1999" y="392"/>
                    <a:pt x="1910" y="392"/>
                  </a:cubicBezTo>
                  <a:cubicBezTo>
                    <a:pt x="1647" y="392"/>
                    <a:pt x="1802" y="829"/>
                    <a:pt x="1794" y="1088"/>
                  </a:cubicBezTo>
                  <a:cubicBezTo>
                    <a:pt x="1785" y="1383"/>
                    <a:pt x="1793" y="1678"/>
                    <a:pt x="1793" y="1977"/>
                  </a:cubicBezTo>
                  <a:lnTo>
                    <a:pt x="1876" y="1977"/>
                  </a:lnTo>
                  <a:cubicBezTo>
                    <a:pt x="1876" y="2384"/>
                    <a:pt x="1869" y="2789"/>
                    <a:pt x="1879" y="3195"/>
                  </a:cubicBezTo>
                  <a:cubicBezTo>
                    <a:pt x="1886" y="3521"/>
                    <a:pt x="1858" y="3971"/>
                    <a:pt x="2276" y="3971"/>
                  </a:cubicBezTo>
                  <a:cubicBezTo>
                    <a:pt x="2279" y="3971"/>
                    <a:pt x="2282" y="3971"/>
                    <a:pt x="2284" y="3971"/>
                  </a:cubicBezTo>
                  <a:cubicBezTo>
                    <a:pt x="2706" y="3966"/>
                    <a:pt x="2707" y="3548"/>
                    <a:pt x="2643" y="3198"/>
                  </a:cubicBezTo>
                  <a:cubicBezTo>
                    <a:pt x="2636" y="3162"/>
                    <a:pt x="2624" y="3126"/>
                    <a:pt x="2618" y="3090"/>
                  </a:cubicBezTo>
                  <a:cubicBezTo>
                    <a:pt x="2532" y="2493"/>
                    <a:pt x="2674" y="1911"/>
                    <a:pt x="2828" y="1349"/>
                  </a:cubicBezTo>
                  <a:cubicBezTo>
                    <a:pt x="2897" y="1095"/>
                    <a:pt x="2927" y="605"/>
                    <a:pt x="3268" y="605"/>
                  </a:cubicBezTo>
                  <a:cubicBezTo>
                    <a:pt x="3322" y="605"/>
                    <a:pt x="3384" y="617"/>
                    <a:pt x="3456" y="645"/>
                  </a:cubicBezTo>
                  <a:cubicBezTo>
                    <a:pt x="3923" y="825"/>
                    <a:pt x="3618" y="1263"/>
                    <a:pt x="3489" y="1600"/>
                  </a:cubicBezTo>
                  <a:cubicBezTo>
                    <a:pt x="3307" y="2078"/>
                    <a:pt x="3021" y="2543"/>
                    <a:pt x="3215" y="3089"/>
                  </a:cubicBezTo>
                  <a:cubicBezTo>
                    <a:pt x="3370" y="3527"/>
                    <a:pt x="3657" y="3862"/>
                    <a:pt x="4123" y="3862"/>
                  </a:cubicBezTo>
                  <a:cubicBezTo>
                    <a:pt x="4142" y="3862"/>
                    <a:pt x="4161" y="3861"/>
                    <a:pt x="4181" y="3860"/>
                  </a:cubicBezTo>
                  <a:cubicBezTo>
                    <a:pt x="4661" y="3833"/>
                    <a:pt x="4846" y="3424"/>
                    <a:pt x="4908" y="3003"/>
                  </a:cubicBezTo>
                  <a:cubicBezTo>
                    <a:pt x="4957" y="2678"/>
                    <a:pt x="4947" y="2342"/>
                    <a:pt x="4828" y="2015"/>
                  </a:cubicBezTo>
                  <a:cubicBezTo>
                    <a:pt x="4727" y="1739"/>
                    <a:pt x="4677" y="1445"/>
                    <a:pt x="4590" y="1161"/>
                  </a:cubicBezTo>
                  <a:cubicBezTo>
                    <a:pt x="4509" y="904"/>
                    <a:pt x="4582" y="725"/>
                    <a:pt x="4825" y="625"/>
                  </a:cubicBezTo>
                  <a:cubicBezTo>
                    <a:pt x="4903" y="592"/>
                    <a:pt x="4975" y="576"/>
                    <a:pt x="5040" y="576"/>
                  </a:cubicBezTo>
                  <a:cubicBezTo>
                    <a:pt x="5219" y="576"/>
                    <a:pt x="5353" y="693"/>
                    <a:pt x="5460" y="887"/>
                  </a:cubicBezTo>
                  <a:cubicBezTo>
                    <a:pt x="5629" y="1191"/>
                    <a:pt x="5653" y="1521"/>
                    <a:pt x="5659" y="1855"/>
                  </a:cubicBezTo>
                  <a:cubicBezTo>
                    <a:pt x="5668" y="2409"/>
                    <a:pt x="5659" y="2966"/>
                    <a:pt x="5672" y="3520"/>
                  </a:cubicBezTo>
                  <a:cubicBezTo>
                    <a:pt x="5678" y="3781"/>
                    <a:pt x="5695" y="4084"/>
                    <a:pt x="6036" y="4101"/>
                  </a:cubicBezTo>
                  <a:cubicBezTo>
                    <a:pt x="6046" y="4102"/>
                    <a:pt x="6056" y="4102"/>
                    <a:pt x="6066" y="4102"/>
                  </a:cubicBezTo>
                  <a:cubicBezTo>
                    <a:pt x="6361" y="4102"/>
                    <a:pt x="6489" y="3837"/>
                    <a:pt x="6518" y="3585"/>
                  </a:cubicBezTo>
                  <a:cubicBezTo>
                    <a:pt x="6632" y="2620"/>
                    <a:pt x="6604" y="1655"/>
                    <a:pt x="6169" y="764"/>
                  </a:cubicBezTo>
                  <a:cubicBezTo>
                    <a:pt x="5922" y="256"/>
                    <a:pt x="5611" y="32"/>
                    <a:pt x="5163" y="32"/>
                  </a:cubicBezTo>
                  <a:cubicBezTo>
                    <a:pt x="4998" y="32"/>
                    <a:pt x="4815" y="62"/>
                    <a:pt x="4610" y="120"/>
                  </a:cubicBezTo>
                  <a:cubicBezTo>
                    <a:pt x="4515" y="146"/>
                    <a:pt x="4402" y="261"/>
                    <a:pt x="4337" y="261"/>
                  </a:cubicBezTo>
                  <a:cubicBezTo>
                    <a:pt x="4330" y="261"/>
                    <a:pt x="4323" y="259"/>
                    <a:pt x="4317" y="256"/>
                  </a:cubicBezTo>
                  <a:cubicBezTo>
                    <a:pt x="3988" y="102"/>
                    <a:pt x="3670" y="0"/>
                    <a:pt x="3369" y="0"/>
                  </a:cubicBezTo>
                  <a:close/>
                  <a:moveTo>
                    <a:pt x="28476" y="430"/>
                  </a:moveTo>
                  <a:cubicBezTo>
                    <a:pt x="28391" y="430"/>
                    <a:pt x="28305" y="438"/>
                    <a:pt x="28223" y="444"/>
                  </a:cubicBezTo>
                  <a:cubicBezTo>
                    <a:pt x="27749" y="478"/>
                    <a:pt x="27274" y="550"/>
                    <a:pt x="26809" y="649"/>
                  </a:cubicBezTo>
                  <a:cubicBezTo>
                    <a:pt x="26654" y="683"/>
                    <a:pt x="26618" y="957"/>
                    <a:pt x="26737" y="1010"/>
                  </a:cubicBezTo>
                  <a:cubicBezTo>
                    <a:pt x="27521" y="1372"/>
                    <a:pt x="27219" y="2070"/>
                    <a:pt x="27262" y="2647"/>
                  </a:cubicBezTo>
                  <a:cubicBezTo>
                    <a:pt x="27293" y="3102"/>
                    <a:pt x="27405" y="3519"/>
                    <a:pt x="27644" y="3902"/>
                  </a:cubicBezTo>
                  <a:cubicBezTo>
                    <a:pt x="27724" y="4026"/>
                    <a:pt x="27838" y="4105"/>
                    <a:pt x="27975" y="4105"/>
                  </a:cubicBezTo>
                  <a:cubicBezTo>
                    <a:pt x="28021" y="4105"/>
                    <a:pt x="28070" y="4096"/>
                    <a:pt x="28120" y="4077"/>
                  </a:cubicBezTo>
                  <a:cubicBezTo>
                    <a:pt x="28325" y="3999"/>
                    <a:pt x="28371" y="3824"/>
                    <a:pt x="28331" y="3627"/>
                  </a:cubicBezTo>
                  <a:cubicBezTo>
                    <a:pt x="28274" y="3337"/>
                    <a:pt x="28193" y="3050"/>
                    <a:pt x="28142" y="2759"/>
                  </a:cubicBezTo>
                  <a:cubicBezTo>
                    <a:pt x="27895" y="1376"/>
                    <a:pt x="27899" y="1376"/>
                    <a:pt x="29127" y="838"/>
                  </a:cubicBezTo>
                  <a:cubicBezTo>
                    <a:pt x="28958" y="493"/>
                    <a:pt x="28717" y="430"/>
                    <a:pt x="28476" y="430"/>
                  </a:cubicBezTo>
                  <a:close/>
                  <a:moveTo>
                    <a:pt x="8328" y="457"/>
                  </a:moveTo>
                  <a:cubicBezTo>
                    <a:pt x="8157" y="457"/>
                    <a:pt x="7952" y="470"/>
                    <a:pt x="7702" y="486"/>
                  </a:cubicBezTo>
                  <a:cubicBezTo>
                    <a:pt x="7293" y="513"/>
                    <a:pt x="7156" y="652"/>
                    <a:pt x="7163" y="989"/>
                  </a:cubicBezTo>
                  <a:cubicBezTo>
                    <a:pt x="7177" y="1696"/>
                    <a:pt x="7080" y="2389"/>
                    <a:pt x="7008" y="3088"/>
                  </a:cubicBezTo>
                  <a:cubicBezTo>
                    <a:pt x="6965" y="3503"/>
                    <a:pt x="7094" y="3896"/>
                    <a:pt x="7282" y="4262"/>
                  </a:cubicBezTo>
                  <a:cubicBezTo>
                    <a:pt x="7333" y="4359"/>
                    <a:pt x="7420" y="4461"/>
                    <a:pt x="7550" y="4461"/>
                  </a:cubicBezTo>
                  <a:cubicBezTo>
                    <a:pt x="7577" y="4461"/>
                    <a:pt x="7606" y="4456"/>
                    <a:pt x="7637" y="4447"/>
                  </a:cubicBezTo>
                  <a:cubicBezTo>
                    <a:pt x="7753" y="4408"/>
                    <a:pt x="7848" y="4313"/>
                    <a:pt x="7828" y="4207"/>
                  </a:cubicBezTo>
                  <a:cubicBezTo>
                    <a:pt x="7667" y="3426"/>
                    <a:pt x="8089" y="3208"/>
                    <a:pt x="8766" y="3113"/>
                  </a:cubicBezTo>
                  <a:cubicBezTo>
                    <a:pt x="9044" y="3073"/>
                    <a:pt x="9289" y="2802"/>
                    <a:pt x="9561" y="2629"/>
                  </a:cubicBezTo>
                  <a:cubicBezTo>
                    <a:pt x="9631" y="2887"/>
                    <a:pt x="9660" y="3113"/>
                    <a:pt x="9752" y="3311"/>
                  </a:cubicBezTo>
                  <a:cubicBezTo>
                    <a:pt x="10016" y="3880"/>
                    <a:pt x="10439" y="4319"/>
                    <a:pt x="11072" y="4379"/>
                  </a:cubicBezTo>
                  <a:cubicBezTo>
                    <a:pt x="11110" y="4383"/>
                    <a:pt x="11147" y="4385"/>
                    <a:pt x="11183" y="4385"/>
                  </a:cubicBezTo>
                  <a:cubicBezTo>
                    <a:pt x="11743" y="4385"/>
                    <a:pt x="12094" y="3959"/>
                    <a:pt x="12377" y="3495"/>
                  </a:cubicBezTo>
                  <a:cubicBezTo>
                    <a:pt x="12491" y="3304"/>
                    <a:pt x="12610" y="3115"/>
                    <a:pt x="12699" y="2913"/>
                  </a:cubicBezTo>
                  <a:cubicBezTo>
                    <a:pt x="13042" y="2133"/>
                    <a:pt x="12838" y="1432"/>
                    <a:pt x="12147" y="992"/>
                  </a:cubicBezTo>
                  <a:cubicBezTo>
                    <a:pt x="11841" y="794"/>
                    <a:pt x="11545" y="696"/>
                    <a:pt x="11263" y="696"/>
                  </a:cubicBezTo>
                  <a:cubicBezTo>
                    <a:pt x="10843" y="696"/>
                    <a:pt x="10453" y="913"/>
                    <a:pt x="10100" y="1344"/>
                  </a:cubicBezTo>
                  <a:cubicBezTo>
                    <a:pt x="9968" y="1503"/>
                    <a:pt x="9947" y="1749"/>
                    <a:pt x="9720" y="1835"/>
                  </a:cubicBezTo>
                  <a:cubicBezTo>
                    <a:pt x="9188" y="680"/>
                    <a:pt x="9049" y="457"/>
                    <a:pt x="8328" y="4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36" name="Google Shape;10536;p38"/>
          <p:cNvSpPr/>
          <p:nvPr/>
        </p:nvSpPr>
        <p:spPr>
          <a:xfrm rot="8100000">
            <a:off x="7623154" y="663951"/>
            <a:ext cx="2045751" cy="576633"/>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40" name="Shape 10540"/>
        <p:cNvGrpSpPr/>
        <p:nvPr/>
      </p:nvGrpSpPr>
      <p:grpSpPr>
        <a:xfrm>
          <a:off x="0" y="0"/>
          <a:ext cx="0" cy="0"/>
          <a:chOff x="0" y="0"/>
          <a:chExt cx="0" cy="0"/>
        </a:xfrm>
      </p:grpSpPr>
      <p:sp>
        <p:nvSpPr>
          <p:cNvPr id="10541" name="Google Shape;10541;p39"/>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Resources</a:t>
            </a:r>
            <a:endParaRPr/>
          </a:p>
        </p:txBody>
      </p:sp>
      <p:sp>
        <p:nvSpPr>
          <p:cNvPr id="10542" name="Google Shape;10542;p39"/>
          <p:cNvSpPr txBox="1"/>
          <p:nvPr>
            <p:ph idx="1" type="body"/>
          </p:nvPr>
        </p:nvSpPr>
        <p:spPr>
          <a:xfrm>
            <a:off x="713225" y="1152475"/>
            <a:ext cx="7717800" cy="268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4C2A19"/>
              </a:buClr>
              <a:buSzPts val="1100"/>
              <a:buFont typeface="Arial"/>
              <a:buNone/>
            </a:pPr>
            <a:r>
              <a:rPr lang="en"/>
              <a:t>Did you like the resources on this template? Get them for free at our other websites:</a:t>
            </a:r>
            <a:endParaRPr/>
          </a:p>
          <a:p>
            <a:pPr indent="0" lvl="0" marL="0" rtl="0" algn="l">
              <a:spcBef>
                <a:spcPts val="0"/>
              </a:spcBef>
              <a:spcAft>
                <a:spcPts val="0"/>
              </a:spcAft>
              <a:buClr>
                <a:schemeClr val="dk1"/>
              </a:buClr>
              <a:buSzPts val="1100"/>
              <a:buFont typeface="Arial"/>
              <a:buNone/>
            </a:pPr>
            <a:r>
              <a:rPr lang="en" sz="3000">
                <a:latin typeface="Euphoria Script"/>
                <a:ea typeface="Euphoria Script"/>
                <a:cs typeface="Euphoria Script"/>
                <a:sym typeface="Euphoria Script"/>
              </a:rPr>
              <a:t>Vectors:</a:t>
            </a:r>
            <a:endParaRPr sz="3000">
              <a:latin typeface="Euphoria Script"/>
              <a:ea typeface="Euphoria Script"/>
              <a:cs typeface="Euphoria Script"/>
              <a:sym typeface="Euphoria Script"/>
            </a:endParaRPr>
          </a:p>
          <a:p>
            <a:pPr indent="-298450" lvl="0" marL="457200" rtl="0" algn="l">
              <a:spcBef>
                <a:spcPts val="0"/>
              </a:spcBef>
              <a:spcAft>
                <a:spcPts val="0"/>
              </a:spcAft>
              <a:buSzPts val="1100"/>
              <a:buChar char="●"/>
            </a:pPr>
            <a:r>
              <a:rPr lang="en" u="sng"/>
              <a:t>L</a:t>
            </a:r>
            <a:r>
              <a:rPr lang="en" u="sng">
                <a:hlinkClick r:id="rId3"/>
              </a:rPr>
              <a:t>ovely planner scrapbook elements collection</a:t>
            </a:r>
            <a:endParaRPr/>
          </a:p>
          <a:p>
            <a:pPr indent="-298450" lvl="0" marL="457200" rtl="0" algn="l">
              <a:spcBef>
                <a:spcPts val="0"/>
              </a:spcBef>
              <a:spcAft>
                <a:spcPts val="0"/>
              </a:spcAft>
              <a:buSzPts val="1100"/>
              <a:buChar char="●"/>
            </a:pPr>
            <a:r>
              <a:rPr lang="en" u="sng"/>
              <a:t>C</a:t>
            </a:r>
            <a:r>
              <a:rPr lang="en" u="sng">
                <a:hlinkClick r:id="rId4"/>
              </a:rPr>
              <a:t>ute planner scrapbook elements set</a:t>
            </a:r>
            <a:endParaRPr/>
          </a:p>
          <a:p>
            <a:pPr indent="-298450" lvl="0" marL="457200" rtl="0" algn="l">
              <a:spcBef>
                <a:spcPts val="0"/>
              </a:spcBef>
              <a:spcAft>
                <a:spcPts val="0"/>
              </a:spcAft>
              <a:buSzPts val="1100"/>
              <a:buChar char="●"/>
            </a:pPr>
            <a:r>
              <a:rPr lang="en" u="sng">
                <a:hlinkClick r:id="rId5"/>
              </a:rPr>
              <a:t>Set planning scrapbook elements</a:t>
            </a:r>
            <a:endParaRPr/>
          </a:p>
          <a:p>
            <a:pPr indent="-298450" lvl="0" marL="457200" rtl="0" algn="l">
              <a:spcBef>
                <a:spcPts val="0"/>
              </a:spcBef>
              <a:spcAft>
                <a:spcPts val="0"/>
              </a:spcAft>
              <a:buSzPts val="1100"/>
              <a:buChar char="●"/>
            </a:pPr>
            <a:r>
              <a:rPr lang="en" u="sng">
                <a:latin typeface="Nunito Medium"/>
                <a:ea typeface="Nunito Medium"/>
                <a:cs typeface="Nunito Medium"/>
                <a:sym typeface="Nunito Medium"/>
                <a:hlinkClick r:id="rId6"/>
              </a:rPr>
              <a:t>Set drawn washi tape</a:t>
            </a:r>
            <a:endParaRPr/>
          </a:p>
          <a:p>
            <a:pPr indent="0" lvl="0" marL="0" rtl="0" algn="l">
              <a:spcBef>
                <a:spcPts val="0"/>
              </a:spcBef>
              <a:spcAft>
                <a:spcPts val="0"/>
              </a:spcAft>
              <a:buNone/>
            </a:pPr>
            <a:r>
              <a:rPr lang="en" sz="3000">
                <a:latin typeface="Euphoria Script"/>
                <a:ea typeface="Euphoria Script"/>
                <a:cs typeface="Euphoria Script"/>
                <a:sym typeface="Euphoria Script"/>
              </a:rPr>
              <a:t>Photos:</a:t>
            </a:r>
            <a:endParaRPr sz="3000">
              <a:latin typeface="Euphoria Script"/>
              <a:ea typeface="Euphoria Script"/>
              <a:cs typeface="Euphoria Script"/>
              <a:sym typeface="Euphoria Script"/>
            </a:endParaRPr>
          </a:p>
          <a:p>
            <a:pPr indent="-298450" lvl="0" marL="457200" rtl="0" algn="l">
              <a:spcBef>
                <a:spcPts val="0"/>
              </a:spcBef>
              <a:spcAft>
                <a:spcPts val="0"/>
              </a:spcAft>
              <a:buSzPts val="1100"/>
              <a:buChar char="●"/>
            </a:pPr>
            <a:r>
              <a:rPr lang="en" u="sng">
                <a:hlinkClick r:id="rId7"/>
              </a:rPr>
              <a:t>Low angle stack books with glasses top</a:t>
            </a:r>
            <a:endParaRPr/>
          </a:p>
          <a:p>
            <a:pPr indent="-298450" lvl="0" marL="457200" rtl="0" algn="l">
              <a:spcBef>
                <a:spcPts val="0"/>
              </a:spcBef>
              <a:spcAft>
                <a:spcPts val="0"/>
              </a:spcAft>
              <a:buSzPts val="1100"/>
              <a:buChar char="●"/>
            </a:pPr>
            <a:r>
              <a:rPr lang="en" u="sng">
                <a:hlinkClick r:id="rId8"/>
              </a:rPr>
              <a:t>Public examination preparation concept</a:t>
            </a:r>
            <a:endParaRPr/>
          </a:p>
        </p:txBody>
      </p:sp>
      <p:sp>
        <p:nvSpPr>
          <p:cNvPr id="10543" name="Google Shape;10543;p39"/>
          <p:cNvSpPr/>
          <p:nvPr/>
        </p:nvSpPr>
        <p:spPr>
          <a:xfrm>
            <a:off x="7589292" y="4461855"/>
            <a:ext cx="284405" cy="243900"/>
          </a:xfrm>
          <a:custGeom>
            <a:rect b="b" l="l" r="r" t="t"/>
            <a:pathLst>
              <a:path extrusionOk="0" h="4203" w="4901">
                <a:moveTo>
                  <a:pt x="1180" y="0"/>
                </a:moveTo>
                <a:cubicBezTo>
                  <a:pt x="1058" y="0"/>
                  <a:pt x="937" y="19"/>
                  <a:pt x="821" y="61"/>
                </a:cubicBezTo>
                <a:cubicBezTo>
                  <a:pt x="287" y="253"/>
                  <a:pt x="1" y="870"/>
                  <a:pt x="28" y="1436"/>
                </a:cubicBezTo>
                <a:cubicBezTo>
                  <a:pt x="57" y="2002"/>
                  <a:pt x="333" y="2524"/>
                  <a:pt x="634" y="3003"/>
                </a:cubicBezTo>
                <a:cubicBezTo>
                  <a:pt x="973" y="3540"/>
                  <a:pt x="1417" y="4094"/>
                  <a:pt x="2044" y="4188"/>
                </a:cubicBezTo>
                <a:cubicBezTo>
                  <a:pt x="2107" y="4198"/>
                  <a:pt x="2170" y="4203"/>
                  <a:pt x="2232" y="4203"/>
                </a:cubicBezTo>
                <a:cubicBezTo>
                  <a:pt x="2896" y="4203"/>
                  <a:pt x="3483" y="3684"/>
                  <a:pt x="3969" y="3204"/>
                </a:cubicBezTo>
                <a:cubicBezTo>
                  <a:pt x="4277" y="2898"/>
                  <a:pt x="4594" y="2580"/>
                  <a:pt x="4749" y="2174"/>
                </a:cubicBezTo>
                <a:cubicBezTo>
                  <a:pt x="4901" y="1770"/>
                  <a:pt x="4843" y="1251"/>
                  <a:pt x="4499" y="989"/>
                </a:cubicBezTo>
                <a:cubicBezTo>
                  <a:pt x="4347" y="872"/>
                  <a:pt x="4159" y="821"/>
                  <a:pt x="3968" y="821"/>
                </a:cubicBezTo>
                <a:cubicBezTo>
                  <a:pt x="3799" y="821"/>
                  <a:pt x="3627" y="861"/>
                  <a:pt x="3473" y="928"/>
                </a:cubicBezTo>
                <a:cubicBezTo>
                  <a:pt x="3251" y="1027"/>
                  <a:pt x="3058" y="1175"/>
                  <a:pt x="2878" y="1337"/>
                </a:cubicBezTo>
                <a:cubicBezTo>
                  <a:pt x="2679" y="990"/>
                  <a:pt x="2462" y="652"/>
                  <a:pt x="2161" y="394"/>
                </a:cubicBezTo>
                <a:cubicBezTo>
                  <a:pt x="1890" y="159"/>
                  <a:pt x="1532" y="0"/>
                  <a:pt x="118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44" name="Google Shape;10544;p39"/>
          <p:cNvGrpSpPr/>
          <p:nvPr/>
        </p:nvGrpSpPr>
        <p:grpSpPr>
          <a:xfrm rot="-892390">
            <a:off x="5193456" y="4707982"/>
            <a:ext cx="2193841" cy="437085"/>
            <a:chOff x="-636050" y="8114450"/>
            <a:chExt cx="3979615" cy="792869"/>
          </a:xfrm>
        </p:grpSpPr>
        <p:sp>
          <p:nvSpPr>
            <p:cNvPr id="10545" name="Google Shape;10545;p39"/>
            <p:cNvSpPr/>
            <p:nvPr/>
          </p:nvSpPr>
          <p:spPr>
            <a:xfrm>
              <a:off x="-636050" y="8114450"/>
              <a:ext cx="3979615" cy="792864"/>
            </a:xfrm>
            <a:custGeom>
              <a:rect b="b" l="l" r="r" t="t"/>
              <a:pathLst>
                <a:path extrusionOk="0" h="6843" w="34347">
                  <a:moveTo>
                    <a:pt x="1037" y="0"/>
                  </a:moveTo>
                  <a:cubicBezTo>
                    <a:pt x="889" y="1471"/>
                    <a:pt x="381" y="2929"/>
                    <a:pt x="158" y="4404"/>
                  </a:cubicBezTo>
                  <a:cubicBezTo>
                    <a:pt x="35" y="5216"/>
                    <a:pt x="1" y="6030"/>
                    <a:pt x="21" y="6843"/>
                  </a:cubicBezTo>
                  <a:lnTo>
                    <a:pt x="33816" y="6843"/>
                  </a:lnTo>
                  <a:cubicBezTo>
                    <a:pt x="33963" y="6479"/>
                    <a:pt x="34088" y="6110"/>
                    <a:pt x="34153" y="5730"/>
                  </a:cubicBezTo>
                  <a:cubicBezTo>
                    <a:pt x="34346" y="4582"/>
                    <a:pt x="33988" y="3422"/>
                    <a:pt x="33784" y="2274"/>
                  </a:cubicBezTo>
                  <a:cubicBezTo>
                    <a:pt x="33651" y="1522"/>
                    <a:pt x="33584" y="763"/>
                    <a:pt x="33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39"/>
            <p:cNvSpPr/>
            <p:nvPr/>
          </p:nvSpPr>
          <p:spPr>
            <a:xfrm>
              <a:off x="642067" y="8764689"/>
              <a:ext cx="449672" cy="142630"/>
            </a:xfrm>
            <a:custGeom>
              <a:rect b="b" l="l" r="r" t="t"/>
              <a:pathLst>
                <a:path extrusionOk="0" h="1231" w="3881">
                  <a:moveTo>
                    <a:pt x="1941" y="1"/>
                  </a:moveTo>
                  <a:lnTo>
                    <a:pt x="1" y="1231"/>
                  </a:lnTo>
                  <a:lnTo>
                    <a:pt x="547" y="1231"/>
                  </a:lnTo>
                  <a:lnTo>
                    <a:pt x="1941" y="346"/>
                  </a:lnTo>
                  <a:lnTo>
                    <a:pt x="3334" y="1231"/>
                  </a:lnTo>
                  <a:lnTo>
                    <a:pt x="3880" y="1231"/>
                  </a:lnTo>
                  <a:lnTo>
                    <a:pt x="1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39"/>
            <p:cNvSpPr/>
            <p:nvPr/>
          </p:nvSpPr>
          <p:spPr>
            <a:xfrm>
              <a:off x="-632922" y="8610472"/>
              <a:ext cx="3960150" cy="243548"/>
            </a:xfrm>
            <a:custGeom>
              <a:rect b="b" l="l" r="r" t="t"/>
              <a:pathLst>
                <a:path extrusionOk="0" h="2102" w="34179">
                  <a:moveTo>
                    <a:pt x="1877" y="0"/>
                  </a:moveTo>
                  <a:lnTo>
                    <a:pt x="18" y="1179"/>
                  </a:lnTo>
                  <a:cubicBezTo>
                    <a:pt x="11" y="1299"/>
                    <a:pt x="4" y="1418"/>
                    <a:pt x="1" y="1537"/>
                  </a:cubicBezTo>
                  <a:lnTo>
                    <a:pt x="1877" y="346"/>
                  </a:lnTo>
                  <a:lnTo>
                    <a:pt x="4644" y="2102"/>
                  </a:lnTo>
                  <a:lnTo>
                    <a:pt x="7411" y="346"/>
                  </a:lnTo>
                  <a:lnTo>
                    <a:pt x="10178" y="2102"/>
                  </a:lnTo>
                  <a:lnTo>
                    <a:pt x="12943" y="346"/>
                  </a:lnTo>
                  <a:lnTo>
                    <a:pt x="15710" y="2102"/>
                  </a:lnTo>
                  <a:lnTo>
                    <a:pt x="18480" y="346"/>
                  </a:lnTo>
                  <a:lnTo>
                    <a:pt x="21246" y="2102"/>
                  </a:lnTo>
                  <a:lnTo>
                    <a:pt x="24013" y="346"/>
                  </a:lnTo>
                  <a:lnTo>
                    <a:pt x="26780" y="2102"/>
                  </a:lnTo>
                  <a:lnTo>
                    <a:pt x="29547" y="346"/>
                  </a:lnTo>
                  <a:lnTo>
                    <a:pt x="32314" y="2102"/>
                  </a:lnTo>
                  <a:lnTo>
                    <a:pt x="34174" y="920"/>
                  </a:lnTo>
                  <a:cubicBezTo>
                    <a:pt x="34179" y="806"/>
                    <a:pt x="34179" y="690"/>
                    <a:pt x="34174" y="575"/>
                  </a:cubicBezTo>
                  <a:lnTo>
                    <a:pt x="32314" y="1756"/>
                  </a:lnTo>
                  <a:lnTo>
                    <a:pt x="29547" y="0"/>
                  </a:lnTo>
                  <a:lnTo>
                    <a:pt x="26780" y="1756"/>
                  </a:lnTo>
                  <a:lnTo>
                    <a:pt x="24013" y="0"/>
                  </a:lnTo>
                  <a:lnTo>
                    <a:pt x="21246" y="1756"/>
                  </a:lnTo>
                  <a:lnTo>
                    <a:pt x="18480" y="0"/>
                  </a:lnTo>
                  <a:lnTo>
                    <a:pt x="15710" y="1756"/>
                  </a:lnTo>
                  <a:lnTo>
                    <a:pt x="12943" y="0"/>
                  </a:lnTo>
                  <a:lnTo>
                    <a:pt x="10178" y="1756"/>
                  </a:lnTo>
                  <a:lnTo>
                    <a:pt x="7411" y="0"/>
                  </a:lnTo>
                  <a:lnTo>
                    <a:pt x="4644" y="1756"/>
                  </a:lnTo>
                  <a:lnTo>
                    <a:pt x="18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39"/>
            <p:cNvSpPr/>
            <p:nvPr/>
          </p:nvSpPr>
          <p:spPr>
            <a:xfrm>
              <a:off x="-633733" y="8764689"/>
              <a:ext cx="443184" cy="142630"/>
            </a:xfrm>
            <a:custGeom>
              <a:rect b="b" l="l" r="r" t="t"/>
              <a:pathLst>
                <a:path extrusionOk="0" h="1231" w="3825">
                  <a:moveTo>
                    <a:pt x="1884" y="1"/>
                  </a:moveTo>
                  <a:lnTo>
                    <a:pt x="1" y="1195"/>
                  </a:lnTo>
                  <a:lnTo>
                    <a:pt x="1" y="1231"/>
                  </a:lnTo>
                  <a:lnTo>
                    <a:pt x="490" y="1231"/>
                  </a:lnTo>
                  <a:lnTo>
                    <a:pt x="1884" y="346"/>
                  </a:lnTo>
                  <a:lnTo>
                    <a:pt x="3278" y="1231"/>
                  </a:lnTo>
                  <a:lnTo>
                    <a:pt x="3824" y="1231"/>
                  </a:lnTo>
                  <a:lnTo>
                    <a:pt x="1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39"/>
            <p:cNvSpPr/>
            <p:nvPr/>
          </p:nvSpPr>
          <p:spPr>
            <a:xfrm>
              <a:off x="1283269" y="8764689"/>
              <a:ext cx="449904" cy="142630"/>
            </a:xfrm>
            <a:custGeom>
              <a:rect b="b" l="l" r="r" t="t"/>
              <a:pathLst>
                <a:path extrusionOk="0" h="1231" w="3883">
                  <a:moveTo>
                    <a:pt x="1942" y="1"/>
                  </a:moveTo>
                  <a:lnTo>
                    <a:pt x="1" y="1231"/>
                  </a:lnTo>
                  <a:lnTo>
                    <a:pt x="547" y="1231"/>
                  </a:lnTo>
                  <a:lnTo>
                    <a:pt x="1942" y="346"/>
                  </a:lnTo>
                  <a:lnTo>
                    <a:pt x="3335" y="1231"/>
                  </a:lnTo>
                  <a:lnTo>
                    <a:pt x="3883" y="1231"/>
                  </a:lnTo>
                  <a:lnTo>
                    <a:pt x="1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39"/>
            <p:cNvSpPr/>
            <p:nvPr/>
          </p:nvSpPr>
          <p:spPr>
            <a:xfrm>
              <a:off x="2566136" y="8764689"/>
              <a:ext cx="449556" cy="142630"/>
            </a:xfrm>
            <a:custGeom>
              <a:rect b="b" l="l" r="r" t="t"/>
              <a:pathLst>
                <a:path extrusionOk="0" h="1231" w="3880">
                  <a:moveTo>
                    <a:pt x="1938" y="1"/>
                  </a:moveTo>
                  <a:lnTo>
                    <a:pt x="0" y="1231"/>
                  </a:lnTo>
                  <a:lnTo>
                    <a:pt x="545" y="1231"/>
                  </a:lnTo>
                  <a:lnTo>
                    <a:pt x="1938" y="346"/>
                  </a:lnTo>
                  <a:lnTo>
                    <a:pt x="3333" y="1231"/>
                  </a:lnTo>
                  <a:lnTo>
                    <a:pt x="3879" y="1231"/>
                  </a:lnTo>
                  <a:lnTo>
                    <a:pt x="19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39"/>
            <p:cNvSpPr/>
            <p:nvPr/>
          </p:nvSpPr>
          <p:spPr>
            <a:xfrm>
              <a:off x="1924586" y="8764689"/>
              <a:ext cx="449788" cy="142630"/>
            </a:xfrm>
            <a:custGeom>
              <a:rect b="b" l="l" r="r" t="t"/>
              <a:pathLst>
                <a:path extrusionOk="0" h="1231" w="3882">
                  <a:moveTo>
                    <a:pt x="1942" y="1"/>
                  </a:moveTo>
                  <a:lnTo>
                    <a:pt x="1" y="1231"/>
                  </a:lnTo>
                  <a:lnTo>
                    <a:pt x="548" y="1231"/>
                  </a:lnTo>
                  <a:lnTo>
                    <a:pt x="1942" y="346"/>
                  </a:lnTo>
                  <a:lnTo>
                    <a:pt x="3337" y="1231"/>
                  </a:lnTo>
                  <a:lnTo>
                    <a:pt x="3881" y="1231"/>
                  </a:lnTo>
                  <a:lnTo>
                    <a:pt x="1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39"/>
            <p:cNvSpPr/>
            <p:nvPr/>
          </p:nvSpPr>
          <p:spPr>
            <a:xfrm>
              <a:off x="-617627" y="8455907"/>
              <a:ext cx="3933037" cy="243664"/>
            </a:xfrm>
            <a:custGeom>
              <a:rect b="b" l="l" r="r" t="t"/>
              <a:pathLst>
                <a:path extrusionOk="0" h="2103" w="33945">
                  <a:moveTo>
                    <a:pt x="1745" y="1"/>
                  </a:moveTo>
                  <a:lnTo>
                    <a:pt x="65" y="1067"/>
                  </a:lnTo>
                  <a:cubicBezTo>
                    <a:pt x="42" y="1197"/>
                    <a:pt x="21" y="1326"/>
                    <a:pt x="1" y="1455"/>
                  </a:cubicBezTo>
                  <a:lnTo>
                    <a:pt x="1747" y="346"/>
                  </a:lnTo>
                  <a:lnTo>
                    <a:pt x="4512" y="2103"/>
                  </a:lnTo>
                  <a:lnTo>
                    <a:pt x="7279" y="346"/>
                  </a:lnTo>
                  <a:lnTo>
                    <a:pt x="10046" y="2103"/>
                  </a:lnTo>
                  <a:lnTo>
                    <a:pt x="12811" y="346"/>
                  </a:lnTo>
                  <a:lnTo>
                    <a:pt x="15578" y="2103"/>
                  </a:lnTo>
                  <a:lnTo>
                    <a:pt x="18348" y="346"/>
                  </a:lnTo>
                  <a:lnTo>
                    <a:pt x="21114" y="2103"/>
                  </a:lnTo>
                  <a:lnTo>
                    <a:pt x="23881" y="346"/>
                  </a:lnTo>
                  <a:lnTo>
                    <a:pt x="26648" y="2103"/>
                  </a:lnTo>
                  <a:lnTo>
                    <a:pt x="29415" y="346"/>
                  </a:lnTo>
                  <a:lnTo>
                    <a:pt x="32182" y="2103"/>
                  </a:lnTo>
                  <a:lnTo>
                    <a:pt x="33945" y="984"/>
                  </a:lnTo>
                  <a:cubicBezTo>
                    <a:pt x="33928" y="881"/>
                    <a:pt x="33909" y="776"/>
                    <a:pt x="33889" y="673"/>
                  </a:cubicBezTo>
                  <a:lnTo>
                    <a:pt x="32182" y="1757"/>
                  </a:lnTo>
                  <a:lnTo>
                    <a:pt x="29415" y="1"/>
                  </a:lnTo>
                  <a:lnTo>
                    <a:pt x="26648" y="1757"/>
                  </a:lnTo>
                  <a:lnTo>
                    <a:pt x="23881" y="1"/>
                  </a:lnTo>
                  <a:lnTo>
                    <a:pt x="21114" y="1757"/>
                  </a:lnTo>
                  <a:lnTo>
                    <a:pt x="18348" y="1"/>
                  </a:lnTo>
                  <a:lnTo>
                    <a:pt x="15578" y="1757"/>
                  </a:lnTo>
                  <a:lnTo>
                    <a:pt x="12811" y="1"/>
                  </a:lnTo>
                  <a:lnTo>
                    <a:pt x="10044" y="1757"/>
                  </a:lnTo>
                  <a:lnTo>
                    <a:pt x="7278" y="1"/>
                  </a:lnTo>
                  <a:lnTo>
                    <a:pt x="4512" y="1757"/>
                  </a:lnTo>
                  <a:lnTo>
                    <a:pt x="17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39"/>
            <p:cNvSpPr/>
            <p:nvPr/>
          </p:nvSpPr>
          <p:spPr>
            <a:xfrm>
              <a:off x="981" y="8764689"/>
              <a:ext cx="449556" cy="142630"/>
            </a:xfrm>
            <a:custGeom>
              <a:rect b="b" l="l" r="r" t="t"/>
              <a:pathLst>
                <a:path extrusionOk="0" h="1231" w="3880">
                  <a:moveTo>
                    <a:pt x="1940" y="1"/>
                  </a:moveTo>
                  <a:lnTo>
                    <a:pt x="0" y="1231"/>
                  </a:lnTo>
                  <a:lnTo>
                    <a:pt x="545" y="1231"/>
                  </a:lnTo>
                  <a:lnTo>
                    <a:pt x="1940" y="346"/>
                  </a:lnTo>
                  <a:lnTo>
                    <a:pt x="3333" y="1231"/>
                  </a:lnTo>
                  <a:lnTo>
                    <a:pt x="3880" y="1231"/>
                  </a:lnTo>
                  <a:lnTo>
                    <a:pt x="19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39"/>
            <p:cNvSpPr/>
            <p:nvPr/>
          </p:nvSpPr>
          <p:spPr>
            <a:xfrm>
              <a:off x="1636891" y="8114450"/>
              <a:ext cx="383977" cy="121890"/>
            </a:xfrm>
            <a:custGeom>
              <a:rect b="b" l="l" r="r" t="t"/>
              <a:pathLst>
                <a:path extrusionOk="0" h="1052" w="3314">
                  <a:moveTo>
                    <a:pt x="1" y="0"/>
                  </a:moveTo>
                  <a:lnTo>
                    <a:pt x="1656" y="1051"/>
                  </a:lnTo>
                  <a:lnTo>
                    <a:pt x="3314" y="0"/>
                  </a:lnTo>
                  <a:lnTo>
                    <a:pt x="2767" y="0"/>
                  </a:lnTo>
                  <a:lnTo>
                    <a:pt x="1656" y="706"/>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39"/>
            <p:cNvSpPr/>
            <p:nvPr/>
          </p:nvSpPr>
          <p:spPr>
            <a:xfrm>
              <a:off x="2278209" y="8114450"/>
              <a:ext cx="383861" cy="121890"/>
            </a:xfrm>
            <a:custGeom>
              <a:rect b="b" l="l" r="r" t="t"/>
              <a:pathLst>
                <a:path extrusionOk="0" h="1052" w="3313">
                  <a:moveTo>
                    <a:pt x="1" y="0"/>
                  </a:moveTo>
                  <a:lnTo>
                    <a:pt x="1656" y="1051"/>
                  </a:lnTo>
                  <a:lnTo>
                    <a:pt x="3312" y="0"/>
                  </a:lnTo>
                  <a:lnTo>
                    <a:pt x="2767" y="0"/>
                  </a:lnTo>
                  <a:lnTo>
                    <a:pt x="1656" y="70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39"/>
            <p:cNvSpPr/>
            <p:nvPr/>
          </p:nvSpPr>
          <p:spPr>
            <a:xfrm>
              <a:off x="2919179" y="8114450"/>
              <a:ext cx="334155" cy="121890"/>
            </a:xfrm>
            <a:custGeom>
              <a:rect b="b" l="l" r="r" t="t"/>
              <a:pathLst>
                <a:path extrusionOk="0" h="1052" w="2884">
                  <a:moveTo>
                    <a:pt x="1" y="0"/>
                  </a:moveTo>
                  <a:lnTo>
                    <a:pt x="1658" y="1051"/>
                  </a:lnTo>
                  <a:lnTo>
                    <a:pt x="2884" y="274"/>
                  </a:lnTo>
                  <a:cubicBezTo>
                    <a:pt x="2881" y="183"/>
                    <a:pt x="2875" y="91"/>
                    <a:pt x="2874" y="0"/>
                  </a:cubicBezTo>
                  <a:lnTo>
                    <a:pt x="2769" y="0"/>
                  </a:lnTo>
                  <a:lnTo>
                    <a:pt x="1658" y="704"/>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39"/>
            <p:cNvSpPr/>
            <p:nvPr/>
          </p:nvSpPr>
          <p:spPr>
            <a:xfrm>
              <a:off x="995573" y="8114450"/>
              <a:ext cx="383977" cy="121890"/>
            </a:xfrm>
            <a:custGeom>
              <a:rect b="b" l="l" r="r" t="t"/>
              <a:pathLst>
                <a:path extrusionOk="0" h="1052" w="3314">
                  <a:moveTo>
                    <a:pt x="1" y="0"/>
                  </a:moveTo>
                  <a:lnTo>
                    <a:pt x="1658" y="1051"/>
                  </a:lnTo>
                  <a:lnTo>
                    <a:pt x="3314" y="0"/>
                  </a:lnTo>
                  <a:lnTo>
                    <a:pt x="2769" y="0"/>
                  </a:lnTo>
                  <a:lnTo>
                    <a:pt x="1658" y="706"/>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39"/>
            <p:cNvSpPr/>
            <p:nvPr/>
          </p:nvSpPr>
          <p:spPr>
            <a:xfrm>
              <a:off x="-539997" y="8147124"/>
              <a:ext cx="3805586" cy="243664"/>
            </a:xfrm>
            <a:custGeom>
              <a:rect b="b" l="l" r="r" t="t"/>
              <a:pathLst>
                <a:path extrusionOk="0" h="2103" w="32845">
                  <a:moveTo>
                    <a:pt x="1077" y="1"/>
                  </a:moveTo>
                  <a:lnTo>
                    <a:pt x="76" y="635"/>
                  </a:lnTo>
                  <a:cubicBezTo>
                    <a:pt x="52" y="768"/>
                    <a:pt x="26" y="898"/>
                    <a:pt x="0" y="1032"/>
                  </a:cubicBezTo>
                  <a:lnTo>
                    <a:pt x="1077" y="346"/>
                  </a:lnTo>
                  <a:lnTo>
                    <a:pt x="3842" y="2103"/>
                  </a:lnTo>
                  <a:lnTo>
                    <a:pt x="6609" y="346"/>
                  </a:lnTo>
                  <a:lnTo>
                    <a:pt x="9376" y="2103"/>
                  </a:lnTo>
                  <a:lnTo>
                    <a:pt x="12141" y="346"/>
                  </a:lnTo>
                  <a:lnTo>
                    <a:pt x="14908" y="2103"/>
                  </a:lnTo>
                  <a:lnTo>
                    <a:pt x="17678" y="346"/>
                  </a:lnTo>
                  <a:lnTo>
                    <a:pt x="20444" y="2103"/>
                  </a:lnTo>
                  <a:lnTo>
                    <a:pt x="23211" y="346"/>
                  </a:lnTo>
                  <a:lnTo>
                    <a:pt x="25978" y="2103"/>
                  </a:lnTo>
                  <a:lnTo>
                    <a:pt x="28745" y="346"/>
                  </a:lnTo>
                  <a:lnTo>
                    <a:pt x="31512" y="2103"/>
                  </a:lnTo>
                  <a:lnTo>
                    <a:pt x="32845" y="1257"/>
                  </a:lnTo>
                  <a:cubicBezTo>
                    <a:pt x="32832" y="1149"/>
                    <a:pt x="32819" y="1042"/>
                    <a:pt x="32809" y="934"/>
                  </a:cubicBezTo>
                  <a:lnTo>
                    <a:pt x="31513" y="1757"/>
                  </a:lnTo>
                  <a:lnTo>
                    <a:pt x="28746" y="1"/>
                  </a:lnTo>
                  <a:lnTo>
                    <a:pt x="25979" y="1757"/>
                  </a:lnTo>
                  <a:lnTo>
                    <a:pt x="23213" y="1"/>
                  </a:lnTo>
                  <a:lnTo>
                    <a:pt x="20446" y="1757"/>
                  </a:lnTo>
                  <a:lnTo>
                    <a:pt x="17679" y="1"/>
                  </a:lnTo>
                  <a:lnTo>
                    <a:pt x="14911" y="1757"/>
                  </a:lnTo>
                  <a:lnTo>
                    <a:pt x="12144" y="1"/>
                  </a:lnTo>
                  <a:lnTo>
                    <a:pt x="9377" y="1757"/>
                  </a:lnTo>
                  <a:lnTo>
                    <a:pt x="6610" y="1"/>
                  </a:lnTo>
                  <a:lnTo>
                    <a:pt x="3844" y="1757"/>
                  </a:lnTo>
                  <a:lnTo>
                    <a:pt x="10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39"/>
            <p:cNvSpPr/>
            <p:nvPr/>
          </p:nvSpPr>
          <p:spPr>
            <a:xfrm>
              <a:off x="-582172" y="8301342"/>
              <a:ext cx="3870702" cy="243780"/>
            </a:xfrm>
            <a:custGeom>
              <a:rect b="b" l="l" r="r" t="t"/>
              <a:pathLst>
                <a:path extrusionOk="0" h="2104" w="33407">
                  <a:moveTo>
                    <a:pt x="1437" y="0"/>
                  </a:moveTo>
                  <a:lnTo>
                    <a:pt x="96" y="850"/>
                  </a:lnTo>
                  <a:lnTo>
                    <a:pt x="0" y="1259"/>
                  </a:lnTo>
                  <a:lnTo>
                    <a:pt x="1437" y="347"/>
                  </a:lnTo>
                  <a:lnTo>
                    <a:pt x="4206" y="2103"/>
                  </a:lnTo>
                  <a:lnTo>
                    <a:pt x="6973" y="347"/>
                  </a:lnTo>
                  <a:lnTo>
                    <a:pt x="9740" y="2103"/>
                  </a:lnTo>
                  <a:lnTo>
                    <a:pt x="12505" y="347"/>
                  </a:lnTo>
                  <a:lnTo>
                    <a:pt x="15272" y="2103"/>
                  </a:lnTo>
                  <a:lnTo>
                    <a:pt x="18042" y="347"/>
                  </a:lnTo>
                  <a:lnTo>
                    <a:pt x="20808" y="2103"/>
                  </a:lnTo>
                  <a:lnTo>
                    <a:pt x="23575" y="347"/>
                  </a:lnTo>
                  <a:lnTo>
                    <a:pt x="26342" y="2103"/>
                  </a:lnTo>
                  <a:lnTo>
                    <a:pt x="29109" y="347"/>
                  </a:lnTo>
                  <a:lnTo>
                    <a:pt x="31876" y="2103"/>
                  </a:lnTo>
                  <a:lnTo>
                    <a:pt x="33407" y="1130"/>
                  </a:lnTo>
                  <a:cubicBezTo>
                    <a:pt x="33385" y="1028"/>
                    <a:pt x="33367" y="925"/>
                    <a:pt x="33346" y="822"/>
                  </a:cubicBezTo>
                  <a:lnTo>
                    <a:pt x="31873" y="1756"/>
                  </a:lnTo>
                  <a:lnTo>
                    <a:pt x="29106" y="0"/>
                  </a:lnTo>
                  <a:lnTo>
                    <a:pt x="26339" y="1756"/>
                  </a:lnTo>
                  <a:lnTo>
                    <a:pt x="23572" y="0"/>
                  </a:lnTo>
                  <a:lnTo>
                    <a:pt x="20806" y="1756"/>
                  </a:lnTo>
                  <a:lnTo>
                    <a:pt x="18040" y="0"/>
                  </a:lnTo>
                  <a:lnTo>
                    <a:pt x="15271" y="1756"/>
                  </a:lnTo>
                  <a:lnTo>
                    <a:pt x="12504" y="0"/>
                  </a:lnTo>
                  <a:lnTo>
                    <a:pt x="9737" y="1756"/>
                  </a:lnTo>
                  <a:lnTo>
                    <a:pt x="6970" y="0"/>
                  </a:lnTo>
                  <a:lnTo>
                    <a:pt x="4203" y="1756"/>
                  </a:lnTo>
                  <a:lnTo>
                    <a:pt x="14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39"/>
            <p:cNvSpPr/>
            <p:nvPr/>
          </p:nvSpPr>
          <p:spPr>
            <a:xfrm>
              <a:off x="354488" y="8114450"/>
              <a:ext cx="383861" cy="121890"/>
            </a:xfrm>
            <a:custGeom>
              <a:rect b="b" l="l" r="r" t="t"/>
              <a:pathLst>
                <a:path extrusionOk="0" h="1052" w="3313">
                  <a:moveTo>
                    <a:pt x="0" y="0"/>
                  </a:moveTo>
                  <a:lnTo>
                    <a:pt x="1656" y="1051"/>
                  </a:lnTo>
                  <a:lnTo>
                    <a:pt x="3313" y="0"/>
                  </a:lnTo>
                  <a:lnTo>
                    <a:pt x="2767" y="0"/>
                  </a:lnTo>
                  <a:lnTo>
                    <a:pt x="1656" y="706"/>
                  </a:lnTo>
                  <a:lnTo>
                    <a:pt x="5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39"/>
            <p:cNvSpPr/>
            <p:nvPr/>
          </p:nvSpPr>
          <p:spPr>
            <a:xfrm>
              <a:off x="-286714" y="8114450"/>
              <a:ext cx="383745" cy="121890"/>
            </a:xfrm>
            <a:custGeom>
              <a:rect b="b" l="l" r="r" t="t"/>
              <a:pathLst>
                <a:path extrusionOk="0" h="1052" w="3312">
                  <a:moveTo>
                    <a:pt x="0" y="0"/>
                  </a:moveTo>
                  <a:lnTo>
                    <a:pt x="1656" y="1051"/>
                  </a:lnTo>
                  <a:lnTo>
                    <a:pt x="3312" y="0"/>
                  </a:lnTo>
                  <a:lnTo>
                    <a:pt x="2767" y="0"/>
                  </a:lnTo>
                  <a:lnTo>
                    <a:pt x="1656" y="70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2" name="Google Shape;10562;p39"/>
          <p:cNvSpPr/>
          <p:nvPr/>
        </p:nvSpPr>
        <p:spPr>
          <a:xfrm rot="956276">
            <a:off x="6837818" y="4205828"/>
            <a:ext cx="518795" cy="437087"/>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39"/>
          <p:cNvSpPr/>
          <p:nvPr/>
        </p:nvSpPr>
        <p:spPr>
          <a:xfrm flipH="1" rot="-8100000">
            <a:off x="-741821" y="3752951"/>
            <a:ext cx="2045751" cy="576633"/>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39"/>
          <p:cNvSpPr/>
          <p:nvPr/>
        </p:nvSpPr>
        <p:spPr>
          <a:xfrm rot="3661536">
            <a:off x="8161219" y="290746"/>
            <a:ext cx="1373594" cy="1202867"/>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68" name="Shape 10568"/>
        <p:cNvGrpSpPr/>
        <p:nvPr/>
      </p:nvGrpSpPr>
      <p:grpSpPr>
        <a:xfrm>
          <a:off x="0" y="0"/>
          <a:ext cx="0" cy="0"/>
          <a:chOff x="0" y="0"/>
          <a:chExt cx="0" cy="0"/>
        </a:xfrm>
      </p:grpSpPr>
      <p:sp>
        <p:nvSpPr>
          <p:cNvPr id="10569" name="Google Shape;10569;p4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0570" name="Google Shape;10570;p40"/>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74" name="Shape 10574"/>
        <p:cNvGrpSpPr/>
        <p:nvPr/>
      </p:nvGrpSpPr>
      <p:grpSpPr>
        <a:xfrm>
          <a:off x="0" y="0"/>
          <a:ext cx="0" cy="0"/>
          <a:chOff x="0" y="0"/>
          <a:chExt cx="0" cy="0"/>
        </a:xfrm>
      </p:grpSpPr>
      <p:sp>
        <p:nvSpPr>
          <p:cNvPr id="10575" name="Google Shape;10575;p41"/>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0576" name="Google Shape;10576;p41"/>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80" name="Shape 10580"/>
        <p:cNvGrpSpPr/>
        <p:nvPr/>
      </p:nvGrpSpPr>
      <p:grpSpPr>
        <a:xfrm>
          <a:off x="0" y="0"/>
          <a:ext cx="0" cy="0"/>
          <a:chOff x="0" y="0"/>
          <a:chExt cx="0" cy="0"/>
        </a:xfrm>
      </p:grpSpPr>
      <p:sp>
        <p:nvSpPr>
          <p:cNvPr id="10581" name="Google Shape;10581;p42"/>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Euphoria Script</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u="sng">
                <a:solidFill>
                  <a:srgbClr val="FFFFFF"/>
                </a:solidFill>
                <a:hlinkClick r:id="rId3">
                  <a:extLst>
                    <a:ext uri="{A12FA001-AC4F-418D-AE19-62706E023703}">
                      <ahyp:hlinkClr val="tx"/>
                    </a:ext>
                  </a:extLst>
                </a:hlinkClick>
              </a:rPr>
              <a:t>https://fonts.google.com/specimen/Euphoria+Script</a:t>
            </a:r>
            <a:r>
              <a:rPr lang="en" sz="1100">
                <a:solidFill>
                  <a:srgbClr val="FFFFFF"/>
                </a:solidFill>
              </a:rPr>
              <a:t>)</a:t>
            </a:r>
            <a:endParaRPr sz="1100">
              <a:solidFill>
                <a:srgbClr val="FFFFFF"/>
              </a:solidFill>
            </a:endParaRPr>
          </a:p>
          <a:p>
            <a:pPr indent="0" lvl="0" marL="0" rtl="0" algn="ctr">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Nunito</a:t>
            </a:r>
            <a:endParaRPr b="1"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rgbClr val="FFFFFF"/>
                </a:solidFill>
              </a:rPr>
              <a:t>(</a:t>
            </a:r>
            <a:r>
              <a:rPr lang="en" sz="1100" u="sng">
                <a:solidFill>
                  <a:srgbClr val="FFFFFF"/>
                </a:solidFill>
                <a:hlinkClick r:id="rId4">
                  <a:extLst>
                    <a:ext uri="{A12FA001-AC4F-418D-AE19-62706E023703}">
                      <ahyp:hlinkClr val="tx"/>
                    </a:ext>
                  </a:extLst>
                </a:hlinkClick>
              </a:rPr>
              <a:t>https://fonts.google.com/specimen/Nunito</a:t>
            </a:r>
            <a:r>
              <a:rPr lang="en" sz="1100">
                <a:solidFill>
                  <a:srgbClr val="FFFFFF"/>
                </a:solidFill>
              </a:rPr>
              <a:t>)</a:t>
            </a:r>
            <a:endParaRPr sz="1100">
              <a:solidFill>
                <a:srgbClr val="FFFFFF"/>
              </a:solidFill>
            </a:endParaRPr>
          </a:p>
        </p:txBody>
      </p:sp>
      <p:sp>
        <p:nvSpPr>
          <p:cNvPr id="10582" name="Google Shape;10582;p42"/>
          <p:cNvSpPr/>
          <p:nvPr/>
        </p:nvSpPr>
        <p:spPr>
          <a:xfrm>
            <a:off x="2052650" y="2947800"/>
            <a:ext cx="791400" cy="754200"/>
          </a:xfrm>
          <a:prstGeom prst="roundRect">
            <a:avLst>
              <a:gd fmla="val 16667" name="adj"/>
            </a:avLst>
          </a:prstGeom>
          <a:solidFill>
            <a:srgbClr val="685D6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42"/>
          <p:cNvSpPr/>
          <p:nvPr/>
        </p:nvSpPr>
        <p:spPr>
          <a:xfrm>
            <a:off x="3114470" y="2947800"/>
            <a:ext cx="791400" cy="754200"/>
          </a:xfrm>
          <a:prstGeom prst="roundRect">
            <a:avLst>
              <a:gd fmla="val 16667" name="adj"/>
            </a:avLst>
          </a:prstGeom>
          <a:solidFill>
            <a:srgbClr val="96766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42"/>
          <p:cNvSpPr/>
          <p:nvPr/>
        </p:nvSpPr>
        <p:spPr>
          <a:xfrm>
            <a:off x="4176289" y="2947800"/>
            <a:ext cx="791400" cy="754200"/>
          </a:xfrm>
          <a:prstGeom prst="roundRect">
            <a:avLst>
              <a:gd fmla="val 16667" name="adj"/>
            </a:avLst>
          </a:prstGeom>
          <a:solidFill>
            <a:srgbClr val="F9C89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42"/>
          <p:cNvSpPr txBox="1"/>
          <p:nvPr/>
        </p:nvSpPr>
        <p:spPr>
          <a:xfrm>
            <a:off x="20526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#685d65</a:t>
            </a:r>
            <a:endParaRPr sz="1000">
              <a:solidFill>
                <a:srgbClr val="FFFFFF"/>
              </a:solidFill>
            </a:endParaRPr>
          </a:p>
        </p:txBody>
      </p:sp>
      <p:sp>
        <p:nvSpPr>
          <p:cNvPr id="10586" name="Google Shape;10586;p42"/>
          <p:cNvSpPr txBox="1"/>
          <p:nvPr/>
        </p:nvSpPr>
        <p:spPr>
          <a:xfrm>
            <a:off x="31144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#967667</a:t>
            </a:r>
            <a:endParaRPr sz="1000">
              <a:solidFill>
                <a:srgbClr val="FFFFFF"/>
              </a:solidFill>
            </a:endParaRPr>
          </a:p>
        </p:txBody>
      </p:sp>
      <p:sp>
        <p:nvSpPr>
          <p:cNvPr id="10587" name="Google Shape;10587;p42"/>
          <p:cNvSpPr txBox="1"/>
          <p:nvPr/>
        </p:nvSpPr>
        <p:spPr>
          <a:xfrm>
            <a:off x="41763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#f9c893</a:t>
            </a:r>
            <a:endParaRPr sz="1000"/>
          </a:p>
        </p:txBody>
      </p:sp>
      <p:sp>
        <p:nvSpPr>
          <p:cNvPr id="10588" name="Google Shape;10588;p42"/>
          <p:cNvSpPr/>
          <p:nvPr/>
        </p:nvSpPr>
        <p:spPr>
          <a:xfrm>
            <a:off x="5238125" y="2947800"/>
            <a:ext cx="791400" cy="754200"/>
          </a:xfrm>
          <a:prstGeom prst="roundRect">
            <a:avLst>
              <a:gd fmla="val 16667" name="adj"/>
            </a:avLst>
          </a:prstGeom>
          <a:solidFill>
            <a:srgbClr val="E78A8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42"/>
          <p:cNvSpPr txBox="1"/>
          <p:nvPr/>
        </p:nvSpPr>
        <p:spPr>
          <a:xfrm>
            <a:off x="52381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#e78a84</a:t>
            </a:r>
            <a:endParaRPr sz="1000">
              <a:solidFill>
                <a:srgbClr val="FFFFFF"/>
              </a:solidFill>
            </a:endParaRPr>
          </a:p>
        </p:txBody>
      </p:sp>
      <p:sp>
        <p:nvSpPr>
          <p:cNvPr id="10590" name="Google Shape;10590;p42"/>
          <p:cNvSpPr/>
          <p:nvPr/>
        </p:nvSpPr>
        <p:spPr>
          <a:xfrm>
            <a:off x="2052650" y="3878900"/>
            <a:ext cx="791400" cy="754200"/>
          </a:xfrm>
          <a:prstGeom prst="roundRect">
            <a:avLst>
              <a:gd fmla="val 16667" name="adj"/>
            </a:avLst>
          </a:prstGeom>
          <a:solidFill>
            <a:srgbClr val="899E8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42"/>
          <p:cNvSpPr/>
          <p:nvPr/>
        </p:nvSpPr>
        <p:spPr>
          <a:xfrm>
            <a:off x="3114470" y="3878900"/>
            <a:ext cx="791400" cy="754200"/>
          </a:xfrm>
          <a:prstGeom prst="roundRect">
            <a:avLst>
              <a:gd fmla="val 16667" name="adj"/>
            </a:avLst>
          </a:prstGeom>
          <a:solidFill>
            <a:srgbClr val="D0DAC5"/>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42"/>
          <p:cNvSpPr/>
          <p:nvPr/>
        </p:nvSpPr>
        <p:spPr>
          <a:xfrm>
            <a:off x="4176289" y="3878900"/>
            <a:ext cx="791400" cy="754200"/>
          </a:xfrm>
          <a:prstGeom prst="roundRect">
            <a:avLst>
              <a:gd fmla="val 16667" name="adj"/>
            </a:avLst>
          </a:prstGeom>
          <a:solidFill>
            <a:srgbClr val="FFF9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42"/>
          <p:cNvSpPr txBox="1"/>
          <p:nvPr/>
        </p:nvSpPr>
        <p:spPr>
          <a:xfrm>
            <a:off x="20526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#899e8c</a:t>
            </a:r>
            <a:endParaRPr sz="1000">
              <a:solidFill>
                <a:srgbClr val="FFFFFF"/>
              </a:solidFill>
            </a:endParaRPr>
          </a:p>
        </p:txBody>
      </p:sp>
      <p:sp>
        <p:nvSpPr>
          <p:cNvPr id="10594" name="Google Shape;10594;p42"/>
          <p:cNvSpPr txBox="1"/>
          <p:nvPr/>
        </p:nvSpPr>
        <p:spPr>
          <a:xfrm>
            <a:off x="31144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#d0dac5</a:t>
            </a:r>
            <a:endParaRPr sz="1000"/>
          </a:p>
        </p:txBody>
      </p:sp>
      <p:sp>
        <p:nvSpPr>
          <p:cNvPr id="10595" name="Google Shape;10595;p42"/>
          <p:cNvSpPr txBox="1"/>
          <p:nvPr/>
        </p:nvSpPr>
        <p:spPr>
          <a:xfrm>
            <a:off x="41763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#fff9f3</a:t>
            </a:r>
            <a:endParaRPr sz="1000"/>
          </a:p>
        </p:txBody>
      </p:sp>
      <p:sp>
        <p:nvSpPr>
          <p:cNvPr id="10596" name="Google Shape;10596;p42"/>
          <p:cNvSpPr/>
          <p:nvPr/>
        </p:nvSpPr>
        <p:spPr>
          <a:xfrm>
            <a:off x="5238125" y="3878900"/>
            <a:ext cx="791400" cy="754200"/>
          </a:xfrm>
          <a:prstGeom prst="roundRect">
            <a:avLst>
              <a:gd fmla="val 16667" name="adj"/>
            </a:avLst>
          </a:prstGeom>
          <a:solidFill>
            <a:srgbClr val="CCBEB8"/>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42"/>
          <p:cNvSpPr txBox="1"/>
          <p:nvPr/>
        </p:nvSpPr>
        <p:spPr>
          <a:xfrm>
            <a:off x="52381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#ccbeb8</a:t>
            </a:r>
            <a:endParaRPr sz="1000">
              <a:solidFill>
                <a:srgbClr val="FFFFFF"/>
              </a:solidFill>
            </a:endParaRPr>
          </a:p>
        </p:txBody>
      </p:sp>
      <p:sp>
        <p:nvSpPr>
          <p:cNvPr id="10598" name="Google Shape;10598;p42"/>
          <p:cNvSpPr/>
          <p:nvPr/>
        </p:nvSpPr>
        <p:spPr>
          <a:xfrm>
            <a:off x="6299950" y="2947800"/>
            <a:ext cx="791400" cy="754200"/>
          </a:xfrm>
          <a:prstGeom prst="roundRect">
            <a:avLst>
              <a:gd fmla="val 16667" name="adj"/>
            </a:avLst>
          </a:prstGeom>
          <a:solidFill>
            <a:srgbClr val="FCD9D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42"/>
          <p:cNvSpPr txBox="1"/>
          <p:nvPr/>
        </p:nvSpPr>
        <p:spPr>
          <a:xfrm>
            <a:off x="62999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#fcd9d7</a:t>
            </a:r>
            <a:endParaRPr sz="1000"/>
          </a:p>
        </p:txBody>
      </p:sp>
      <p:sp>
        <p:nvSpPr>
          <p:cNvPr id="10600" name="Google Shape;10600;p42"/>
          <p:cNvSpPr/>
          <p:nvPr/>
        </p:nvSpPr>
        <p:spPr>
          <a:xfrm>
            <a:off x="6299950" y="38789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42"/>
          <p:cNvSpPr txBox="1"/>
          <p:nvPr/>
        </p:nvSpPr>
        <p:spPr>
          <a:xfrm>
            <a:off x="62999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10602" name="Google Shape;10602;p42"/>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06" name="Shape 10606"/>
        <p:cNvGrpSpPr/>
        <p:nvPr/>
      </p:nvGrpSpPr>
      <p:grpSpPr>
        <a:xfrm>
          <a:off x="0" y="0"/>
          <a:ext cx="0" cy="0"/>
          <a:chOff x="0" y="0"/>
          <a:chExt cx="0" cy="0"/>
        </a:xfrm>
      </p:grpSpPr>
      <p:sp>
        <p:nvSpPr>
          <p:cNvPr id="10607" name="Google Shape;10607;p43"/>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0608" name="Google Shape;10608;p4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0609" name="Google Shape;10609;p43"/>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0610" name="Google Shape;10610;p43">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0611" name="Google Shape;10611;p43">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0612" name="Google Shape;10612;p43">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0613" name="Google Shape;10613;p43">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0614" name="Google Shape;10614;p43"/>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0615" name="Google Shape;10615;p43"/>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0616" name="Google Shape;10616;p43"/>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0617" name="Google Shape;10617;p43"/>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0618" name="Google Shape;10618;p43">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71" name="Shape 8571"/>
        <p:cNvGrpSpPr/>
        <p:nvPr/>
      </p:nvGrpSpPr>
      <p:grpSpPr>
        <a:xfrm>
          <a:off x="0" y="0"/>
          <a:ext cx="0" cy="0"/>
          <a:chOff x="0" y="0"/>
          <a:chExt cx="0" cy="0"/>
        </a:xfrm>
      </p:grpSpPr>
      <p:grpSp>
        <p:nvGrpSpPr>
          <p:cNvPr id="8572" name="Google Shape;8572;p26"/>
          <p:cNvGrpSpPr/>
          <p:nvPr/>
        </p:nvGrpSpPr>
        <p:grpSpPr>
          <a:xfrm rot="-3197479">
            <a:off x="-1070816" y="4448579"/>
            <a:ext cx="2904468" cy="191552"/>
            <a:chOff x="4006706" y="264806"/>
            <a:chExt cx="3553286" cy="234342"/>
          </a:xfrm>
        </p:grpSpPr>
        <p:sp>
          <p:nvSpPr>
            <p:cNvPr id="8573" name="Google Shape;8573;p26"/>
            <p:cNvSpPr/>
            <p:nvPr/>
          </p:nvSpPr>
          <p:spPr>
            <a:xfrm>
              <a:off x="4006706" y="264806"/>
              <a:ext cx="3553286" cy="234342"/>
            </a:xfrm>
            <a:custGeom>
              <a:rect b="b" l="l" r="r" t="t"/>
              <a:pathLst>
                <a:path extrusionOk="0" h="3962" w="60075">
                  <a:moveTo>
                    <a:pt x="95" y="1"/>
                  </a:moveTo>
                  <a:cubicBezTo>
                    <a:pt x="42" y="1"/>
                    <a:pt x="1" y="44"/>
                    <a:pt x="1" y="96"/>
                  </a:cubicBezTo>
                  <a:lnTo>
                    <a:pt x="1" y="3866"/>
                  </a:lnTo>
                  <a:cubicBezTo>
                    <a:pt x="1" y="3917"/>
                    <a:pt x="44" y="3962"/>
                    <a:pt x="95" y="3962"/>
                  </a:cubicBezTo>
                  <a:lnTo>
                    <a:pt x="59979" y="3962"/>
                  </a:lnTo>
                  <a:cubicBezTo>
                    <a:pt x="60033" y="3962"/>
                    <a:pt x="60075" y="3917"/>
                    <a:pt x="60075" y="3866"/>
                  </a:cubicBezTo>
                  <a:lnTo>
                    <a:pt x="60075" y="96"/>
                  </a:lnTo>
                  <a:cubicBezTo>
                    <a:pt x="60075" y="44"/>
                    <a:pt x="60032" y="1"/>
                    <a:pt x="599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26"/>
            <p:cNvSpPr/>
            <p:nvPr/>
          </p:nvSpPr>
          <p:spPr>
            <a:xfrm>
              <a:off x="4170784" y="326793"/>
              <a:ext cx="3293569" cy="110310"/>
            </a:xfrm>
            <a:custGeom>
              <a:rect b="b" l="l" r="r" t="t"/>
              <a:pathLst>
                <a:path extrusionOk="0" h="1865" w="55684">
                  <a:moveTo>
                    <a:pt x="1378" y="1"/>
                  </a:moveTo>
                  <a:lnTo>
                    <a:pt x="834" y="342"/>
                  </a:lnTo>
                  <a:lnTo>
                    <a:pt x="224" y="143"/>
                  </a:lnTo>
                  <a:lnTo>
                    <a:pt x="376" y="771"/>
                  </a:lnTo>
                  <a:lnTo>
                    <a:pt x="1" y="1294"/>
                  </a:lnTo>
                  <a:lnTo>
                    <a:pt x="640" y="1340"/>
                  </a:lnTo>
                  <a:lnTo>
                    <a:pt x="1016" y="1863"/>
                  </a:lnTo>
                  <a:lnTo>
                    <a:pt x="1258" y="1267"/>
                  </a:lnTo>
                  <a:lnTo>
                    <a:pt x="1867" y="1066"/>
                  </a:lnTo>
                  <a:lnTo>
                    <a:pt x="1378" y="647"/>
                  </a:lnTo>
                  <a:lnTo>
                    <a:pt x="1378" y="1"/>
                  </a:lnTo>
                  <a:close/>
                  <a:moveTo>
                    <a:pt x="4367" y="1"/>
                  </a:moveTo>
                  <a:lnTo>
                    <a:pt x="3823" y="342"/>
                  </a:lnTo>
                  <a:lnTo>
                    <a:pt x="3213" y="143"/>
                  </a:lnTo>
                  <a:lnTo>
                    <a:pt x="3365" y="771"/>
                  </a:lnTo>
                  <a:lnTo>
                    <a:pt x="2990" y="1294"/>
                  </a:lnTo>
                  <a:lnTo>
                    <a:pt x="3629" y="1340"/>
                  </a:lnTo>
                  <a:lnTo>
                    <a:pt x="4005" y="1863"/>
                  </a:lnTo>
                  <a:lnTo>
                    <a:pt x="4247" y="1267"/>
                  </a:lnTo>
                  <a:lnTo>
                    <a:pt x="4856" y="1066"/>
                  </a:lnTo>
                  <a:lnTo>
                    <a:pt x="4367" y="647"/>
                  </a:lnTo>
                  <a:lnTo>
                    <a:pt x="4367" y="1"/>
                  </a:lnTo>
                  <a:close/>
                  <a:moveTo>
                    <a:pt x="7358" y="1"/>
                  </a:moveTo>
                  <a:lnTo>
                    <a:pt x="6813" y="342"/>
                  </a:lnTo>
                  <a:lnTo>
                    <a:pt x="6204" y="143"/>
                  </a:lnTo>
                  <a:lnTo>
                    <a:pt x="6356" y="771"/>
                  </a:lnTo>
                  <a:lnTo>
                    <a:pt x="5980" y="1294"/>
                  </a:lnTo>
                  <a:lnTo>
                    <a:pt x="6620" y="1340"/>
                  </a:lnTo>
                  <a:lnTo>
                    <a:pt x="6997" y="1863"/>
                  </a:lnTo>
                  <a:lnTo>
                    <a:pt x="7237" y="1267"/>
                  </a:lnTo>
                  <a:lnTo>
                    <a:pt x="7847" y="1066"/>
                  </a:lnTo>
                  <a:lnTo>
                    <a:pt x="7358" y="647"/>
                  </a:lnTo>
                  <a:lnTo>
                    <a:pt x="7358" y="1"/>
                  </a:lnTo>
                  <a:close/>
                  <a:moveTo>
                    <a:pt x="10347" y="1"/>
                  </a:moveTo>
                  <a:lnTo>
                    <a:pt x="9802" y="342"/>
                  </a:lnTo>
                  <a:lnTo>
                    <a:pt x="9193" y="143"/>
                  </a:lnTo>
                  <a:lnTo>
                    <a:pt x="9345" y="771"/>
                  </a:lnTo>
                  <a:lnTo>
                    <a:pt x="8969" y="1294"/>
                  </a:lnTo>
                  <a:lnTo>
                    <a:pt x="9609" y="1340"/>
                  </a:lnTo>
                  <a:lnTo>
                    <a:pt x="9986" y="1863"/>
                  </a:lnTo>
                  <a:lnTo>
                    <a:pt x="10226" y="1267"/>
                  </a:lnTo>
                  <a:lnTo>
                    <a:pt x="10836" y="1066"/>
                  </a:lnTo>
                  <a:lnTo>
                    <a:pt x="10347" y="647"/>
                  </a:lnTo>
                  <a:lnTo>
                    <a:pt x="10347" y="1"/>
                  </a:lnTo>
                  <a:close/>
                  <a:moveTo>
                    <a:pt x="13337" y="1"/>
                  </a:moveTo>
                  <a:lnTo>
                    <a:pt x="12792" y="342"/>
                  </a:lnTo>
                  <a:lnTo>
                    <a:pt x="12183" y="143"/>
                  </a:lnTo>
                  <a:lnTo>
                    <a:pt x="12337" y="771"/>
                  </a:lnTo>
                  <a:lnTo>
                    <a:pt x="11960" y="1294"/>
                  </a:lnTo>
                  <a:lnTo>
                    <a:pt x="12599" y="1340"/>
                  </a:lnTo>
                  <a:lnTo>
                    <a:pt x="12976" y="1863"/>
                  </a:lnTo>
                  <a:lnTo>
                    <a:pt x="13218" y="1267"/>
                  </a:lnTo>
                  <a:lnTo>
                    <a:pt x="13828" y="1066"/>
                  </a:lnTo>
                  <a:lnTo>
                    <a:pt x="13337" y="647"/>
                  </a:lnTo>
                  <a:lnTo>
                    <a:pt x="13337" y="1"/>
                  </a:lnTo>
                  <a:close/>
                  <a:moveTo>
                    <a:pt x="16326" y="1"/>
                  </a:moveTo>
                  <a:lnTo>
                    <a:pt x="15781" y="342"/>
                  </a:lnTo>
                  <a:lnTo>
                    <a:pt x="15172" y="143"/>
                  </a:lnTo>
                  <a:lnTo>
                    <a:pt x="15326" y="771"/>
                  </a:lnTo>
                  <a:lnTo>
                    <a:pt x="14949" y="1294"/>
                  </a:lnTo>
                  <a:lnTo>
                    <a:pt x="15588" y="1340"/>
                  </a:lnTo>
                  <a:lnTo>
                    <a:pt x="15965" y="1863"/>
                  </a:lnTo>
                  <a:lnTo>
                    <a:pt x="16207" y="1267"/>
                  </a:lnTo>
                  <a:lnTo>
                    <a:pt x="16817" y="1066"/>
                  </a:lnTo>
                  <a:lnTo>
                    <a:pt x="16326" y="647"/>
                  </a:lnTo>
                  <a:lnTo>
                    <a:pt x="16326" y="1"/>
                  </a:lnTo>
                  <a:close/>
                  <a:moveTo>
                    <a:pt x="19315" y="1"/>
                  </a:moveTo>
                  <a:lnTo>
                    <a:pt x="18770" y="342"/>
                  </a:lnTo>
                  <a:lnTo>
                    <a:pt x="18161" y="143"/>
                  </a:lnTo>
                  <a:lnTo>
                    <a:pt x="18315" y="771"/>
                  </a:lnTo>
                  <a:lnTo>
                    <a:pt x="17938" y="1294"/>
                  </a:lnTo>
                  <a:lnTo>
                    <a:pt x="18577" y="1340"/>
                  </a:lnTo>
                  <a:lnTo>
                    <a:pt x="18954" y="1863"/>
                  </a:lnTo>
                  <a:lnTo>
                    <a:pt x="19196" y="1267"/>
                  </a:lnTo>
                  <a:lnTo>
                    <a:pt x="19806" y="1066"/>
                  </a:lnTo>
                  <a:lnTo>
                    <a:pt x="19315" y="647"/>
                  </a:lnTo>
                  <a:lnTo>
                    <a:pt x="19315" y="1"/>
                  </a:lnTo>
                  <a:close/>
                  <a:moveTo>
                    <a:pt x="22307" y="1"/>
                  </a:moveTo>
                  <a:lnTo>
                    <a:pt x="21762" y="342"/>
                  </a:lnTo>
                  <a:lnTo>
                    <a:pt x="21153" y="143"/>
                  </a:lnTo>
                  <a:lnTo>
                    <a:pt x="21305" y="771"/>
                  </a:lnTo>
                  <a:lnTo>
                    <a:pt x="20928" y="1294"/>
                  </a:lnTo>
                  <a:lnTo>
                    <a:pt x="21569" y="1340"/>
                  </a:lnTo>
                  <a:lnTo>
                    <a:pt x="21944" y="1863"/>
                  </a:lnTo>
                  <a:lnTo>
                    <a:pt x="22187" y="1267"/>
                  </a:lnTo>
                  <a:lnTo>
                    <a:pt x="22796" y="1066"/>
                  </a:lnTo>
                  <a:lnTo>
                    <a:pt x="22307" y="647"/>
                  </a:lnTo>
                  <a:lnTo>
                    <a:pt x="22307" y="1"/>
                  </a:lnTo>
                  <a:close/>
                  <a:moveTo>
                    <a:pt x="25296" y="1"/>
                  </a:moveTo>
                  <a:lnTo>
                    <a:pt x="24751" y="342"/>
                  </a:lnTo>
                  <a:lnTo>
                    <a:pt x="24142" y="143"/>
                  </a:lnTo>
                  <a:lnTo>
                    <a:pt x="24294" y="771"/>
                  </a:lnTo>
                  <a:lnTo>
                    <a:pt x="23917" y="1294"/>
                  </a:lnTo>
                  <a:lnTo>
                    <a:pt x="24558" y="1340"/>
                  </a:lnTo>
                  <a:lnTo>
                    <a:pt x="24933" y="1863"/>
                  </a:lnTo>
                  <a:lnTo>
                    <a:pt x="25176" y="1267"/>
                  </a:lnTo>
                  <a:lnTo>
                    <a:pt x="25785" y="1066"/>
                  </a:lnTo>
                  <a:lnTo>
                    <a:pt x="25296" y="647"/>
                  </a:lnTo>
                  <a:lnTo>
                    <a:pt x="25296" y="1"/>
                  </a:lnTo>
                  <a:close/>
                  <a:moveTo>
                    <a:pt x="28287" y="1"/>
                  </a:moveTo>
                  <a:lnTo>
                    <a:pt x="27742" y="342"/>
                  </a:lnTo>
                  <a:lnTo>
                    <a:pt x="27133" y="143"/>
                  </a:lnTo>
                  <a:lnTo>
                    <a:pt x="27284" y="771"/>
                  </a:lnTo>
                  <a:lnTo>
                    <a:pt x="26909" y="1294"/>
                  </a:lnTo>
                  <a:lnTo>
                    <a:pt x="27548" y="1340"/>
                  </a:lnTo>
                  <a:lnTo>
                    <a:pt x="27924" y="1863"/>
                  </a:lnTo>
                  <a:lnTo>
                    <a:pt x="28166" y="1267"/>
                  </a:lnTo>
                  <a:lnTo>
                    <a:pt x="28775" y="1066"/>
                  </a:lnTo>
                  <a:lnTo>
                    <a:pt x="28287" y="647"/>
                  </a:lnTo>
                  <a:lnTo>
                    <a:pt x="28287" y="1"/>
                  </a:lnTo>
                  <a:close/>
                  <a:moveTo>
                    <a:pt x="31276" y="1"/>
                  </a:moveTo>
                  <a:lnTo>
                    <a:pt x="30731" y="342"/>
                  </a:lnTo>
                  <a:lnTo>
                    <a:pt x="30122" y="143"/>
                  </a:lnTo>
                  <a:lnTo>
                    <a:pt x="30273" y="771"/>
                  </a:lnTo>
                  <a:lnTo>
                    <a:pt x="29898" y="1294"/>
                  </a:lnTo>
                  <a:lnTo>
                    <a:pt x="30537" y="1340"/>
                  </a:lnTo>
                  <a:lnTo>
                    <a:pt x="30913" y="1863"/>
                  </a:lnTo>
                  <a:lnTo>
                    <a:pt x="31155" y="1267"/>
                  </a:lnTo>
                  <a:lnTo>
                    <a:pt x="31764" y="1066"/>
                  </a:lnTo>
                  <a:lnTo>
                    <a:pt x="31276" y="647"/>
                  </a:lnTo>
                  <a:lnTo>
                    <a:pt x="31276" y="1"/>
                  </a:lnTo>
                  <a:close/>
                  <a:moveTo>
                    <a:pt x="34266" y="1"/>
                  </a:moveTo>
                  <a:lnTo>
                    <a:pt x="33721" y="342"/>
                  </a:lnTo>
                  <a:lnTo>
                    <a:pt x="33112" y="143"/>
                  </a:lnTo>
                  <a:lnTo>
                    <a:pt x="33264" y="771"/>
                  </a:lnTo>
                  <a:lnTo>
                    <a:pt x="32888" y="1294"/>
                  </a:lnTo>
                  <a:lnTo>
                    <a:pt x="33528" y="1340"/>
                  </a:lnTo>
                  <a:lnTo>
                    <a:pt x="33905" y="1863"/>
                  </a:lnTo>
                  <a:lnTo>
                    <a:pt x="34146" y="1267"/>
                  </a:lnTo>
                  <a:lnTo>
                    <a:pt x="34755" y="1066"/>
                  </a:lnTo>
                  <a:lnTo>
                    <a:pt x="34266" y="647"/>
                  </a:lnTo>
                  <a:lnTo>
                    <a:pt x="34266" y="1"/>
                  </a:lnTo>
                  <a:close/>
                  <a:moveTo>
                    <a:pt x="37255" y="1"/>
                  </a:moveTo>
                  <a:lnTo>
                    <a:pt x="36710" y="342"/>
                  </a:lnTo>
                  <a:lnTo>
                    <a:pt x="36101" y="143"/>
                  </a:lnTo>
                  <a:lnTo>
                    <a:pt x="36253" y="771"/>
                  </a:lnTo>
                  <a:lnTo>
                    <a:pt x="35877" y="1294"/>
                  </a:lnTo>
                  <a:lnTo>
                    <a:pt x="36517" y="1340"/>
                  </a:lnTo>
                  <a:lnTo>
                    <a:pt x="36894" y="1863"/>
                  </a:lnTo>
                  <a:lnTo>
                    <a:pt x="37135" y="1267"/>
                  </a:lnTo>
                  <a:lnTo>
                    <a:pt x="37744" y="1066"/>
                  </a:lnTo>
                  <a:lnTo>
                    <a:pt x="37255" y="647"/>
                  </a:lnTo>
                  <a:lnTo>
                    <a:pt x="37255" y="1"/>
                  </a:lnTo>
                  <a:close/>
                  <a:moveTo>
                    <a:pt x="40245" y="1"/>
                  </a:moveTo>
                  <a:lnTo>
                    <a:pt x="39701" y="342"/>
                  </a:lnTo>
                  <a:lnTo>
                    <a:pt x="39091" y="143"/>
                  </a:lnTo>
                  <a:lnTo>
                    <a:pt x="39245" y="771"/>
                  </a:lnTo>
                  <a:lnTo>
                    <a:pt x="38868" y="1294"/>
                  </a:lnTo>
                  <a:lnTo>
                    <a:pt x="39507" y="1340"/>
                  </a:lnTo>
                  <a:lnTo>
                    <a:pt x="39884" y="1863"/>
                  </a:lnTo>
                  <a:lnTo>
                    <a:pt x="40126" y="1267"/>
                  </a:lnTo>
                  <a:lnTo>
                    <a:pt x="40736" y="1066"/>
                  </a:lnTo>
                  <a:lnTo>
                    <a:pt x="40245" y="647"/>
                  </a:lnTo>
                  <a:lnTo>
                    <a:pt x="40245" y="1"/>
                  </a:lnTo>
                  <a:close/>
                  <a:moveTo>
                    <a:pt x="43234" y="1"/>
                  </a:moveTo>
                  <a:lnTo>
                    <a:pt x="42690" y="342"/>
                  </a:lnTo>
                  <a:lnTo>
                    <a:pt x="42080" y="143"/>
                  </a:lnTo>
                  <a:lnTo>
                    <a:pt x="42234" y="771"/>
                  </a:lnTo>
                  <a:lnTo>
                    <a:pt x="41857" y="1294"/>
                  </a:lnTo>
                  <a:lnTo>
                    <a:pt x="42496" y="1340"/>
                  </a:lnTo>
                  <a:lnTo>
                    <a:pt x="42873" y="1863"/>
                  </a:lnTo>
                  <a:lnTo>
                    <a:pt x="43115" y="1267"/>
                  </a:lnTo>
                  <a:lnTo>
                    <a:pt x="43725" y="1066"/>
                  </a:lnTo>
                  <a:lnTo>
                    <a:pt x="43234" y="647"/>
                  </a:lnTo>
                  <a:lnTo>
                    <a:pt x="43234" y="1"/>
                  </a:lnTo>
                  <a:close/>
                  <a:moveTo>
                    <a:pt x="46226" y="1"/>
                  </a:moveTo>
                  <a:lnTo>
                    <a:pt x="45682" y="342"/>
                  </a:lnTo>
                  <a:lnTo>
                    <a:pt x="45072" y="143"/>
                  </a:lnTo>
                  <a:lnTo>
                    <a:pt x="45224" y="771"/>
                  </a:lnTo>
                  <a:lnTo>
                    <a:pt x="44847" y="1294"/>
                  </a:lnTo>
                  <a:lnTo>
                    <a:pt x="45488" y="1340"/>
                  </a:lnTo>
                  <a:lnTo>
                    <a:pt x="45864" y="1863"/>
                  </a:lnTo>
                  <a:lnTo>
                    <a:pt x="46106" y="1267"/>
                  </a:lnTo>
                  <a:lnTo>
                    <a:pt x="46715" y="1066"/>
                  </a:lnTo>
                  <a:lnTo>
                    <a:pt x="46226" y="647"/>
                  </a:lnTo>
                  <a:lnTo>
                    <a:pt x="46226" y="1"/>
                  </a:lnTo>
                  <a:close/>
                  <a:moveTo>
                    <a:pt x="49215" y="1"/>
                  </a:moveTo>
                  <a:lnTo>
                    <a:pt x="48671" y="342"/>
                  </a:lnTo>
                  <a:lnTo>
                    <a:pt x="48061" y="143"/>
                  </a:lnTo>
                  <a:lnTo>
                    <a:pt x="48213" y="771"/>
                  </a:lnTo>
                  <a:lnTo>
                    <a:pt x="47836" y="1294"/>
                  </a:lnTo>
                  <a:lnTo>
                    <a:pt x="48477" y="1340"/>
                  </a:lnTo>
                  <a:lnTo>
                    <a:pt x="48853" y="1863"/>
                  </a:lnTo>
                  <a:lnTo>
                    <a:pt x="49095" y="1267"/>
                  </a:lnTo>
                  <a:lnTo>
                    <a:pt x="49704" y="1066"/>
                  </a:lnTo>
                  <a:lnTo>
                    <a:pt x="49215" y="647"/>
                  </a:lnTo>
                  <a:lnTo>
                    <a:pt x="49215" y="1"/>
                  </a:lnTo>
                  <a:close/>
                  <a:moveTo>
                    <a:pt x="52206" y="1"/>
                  </a:moveTo>
                  <a:lnTo>
                    <a:pt x="51661" y="342"/>
                  </a:lnTo>
                  <a:lnTo>
                    <a:pt x="51052" y="143"/>
                  </a:lnTo>
                  <a:lnTo>
                    <a:pt x="51204" y="771"/>
                  </a:lnTo>
                  <a:lnTo>
                    <a:pt x="50828" y="1294"/>
                  </a:lnTo>
                  <a:lnTo>
                    <a:pt x="51467" y="1340"/>
                  </a:lnTo>
                  <a:lnTo>
                    <a:pt x="51843" y="1863"/>
                  </a:lnTo>
                  <a:lnTo>
                    <a:pt x="52085" y="1267"/>
                  </a:lnTo>
                  <a:lnTo>
                    <a:pt x="52695" y="1066"/>
                  </a:lnTo>
                  <a:lnTo>
                    <a:pt x="52206" y="647"/>
                  </a:lnTo>
                  <a:lnTo>
                    <a:pt x="52206" y="1"/>
                  </a:lnTo>
                  <a:close/>
                  <a:moveTo>
                    <a:pt x="55195" y="2"/>
                  </a:moveTo>
                  <a:lnTo>
                    <a:pt x="54650" y="344"/>
                  </a:lnTo>
                  <a:lnTo>
                    <a:pt x="54041" y="144"/>
                  </a:lnTo>
                  <a:lnTo>
                    <a:pt x="54193" y="772"/>
                  </a:lnTo>
                  <a:lnTo>
                    <a:pt x="53816" y="1295"/>
                  </a:lnTo>
                  <a:lnTo>
                    <a:pt x="54456" y="1341"/>
                  </a:lnTo>
                  <a:lnTo>
                    <a:pt x="54832" y="1865"/>
                  </a:lnTo>
                  <a:lnTo>
                    <a:pt x="55074" y="1268"/>
                  </a:lnTo>
                  <a:lnTo>
                    <a:pt x="55684" y="1067"/>
                  </a:lnTo>
                  <a:lnTo>
                    <a:pt x="55195" y="650"/>
                  </a:lnTo>
                  <a:lnTo>
                    <a:pt x="55195" y="2"/>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5" name="Google Shape;8575;p26"/>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Contents of this template</a:t>
            </a:r>
            <a:endParaRPr/>
          </a:p>
        </p:txBody>
      </p:sp>
      <p:graphicFrame>
        <p:nvGraphicFramePr>
          <p:cNvPr id="8576" name="Google Shape;8576;p26"/>
          <p:cNvGraphicFramePr/>
          <p:nvPr/>
        </p:nvGraphicFramePr>
        <p:xfrm>
          <a:off x="706238" y="1637438"/>
          <a:ext cx="3000000" cy="3000000"/>
        </p:xfrm>
        <a:graphic>
          <a:graphicData uri="http://schemas.openxmlformats.org/drawingml/2006/table">
            <a:tbl>
              <a:tblPr>
                <a:noFill/>
                <a:tableStyleId>{7E09C829-AB4B-4D59-B84B-727418C41D42}</a:tableStyleId>
              </a:tblPr>
              <a:tblGrid>
                <a:gridCol w="2624100"/>
                <a:gridCol w="5089075"/>
              </a:tblGrid>
              <a:tr h="384300">
                <a:tc>
                  <a:txBody>
                    <a:bodyPr/>
                    <a:lstStyle/>
                    <a:p>
                      <a:pPr indent="0" lvl="0" marL="0" rtl="0" algn="l">
                        <a:spcBef>
                          <a:spcPts val="0"/>
                        </a:spcBef>
                        <a:spcAft>
                          <a:spcPts val="0"/>
                        </a:spcAft>
                        <a:buNone/>
                      </a:pPr>
                      <a:r>
                        <a:rPr b="1" lang="en" sz="1300" u="sng">
                          <a:solidFill>
                            <a:schemeClr val="dk1"/>
                          </a:solidFill>
                          <a:latin typeface="Nunito"/>
                          <a:ea typeface="Nunito"/>
                          <a:cs typeface="Nunito"/>
                          <a:sym typeface="Nunito"/>
                          <a:hlinkClick action="ppaction://hlinksldjump" r:id="rId3">
                            <a:extLst>
                              <a:ext uri="{A12FA001-AC4F-418D-AE19-62706E023703}">
                                <ahyp:hlinkClr val="tx"/>
                              </a:ext>
                            </a:extLst>
                          </a:hlinkClick>
                        </a:rPr>
                        <a:t>Fonts</a:t>
                      </a:r>
                      <a:endParaRPr b="1" sz="1300" u="sng">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1600"/>
                        </a:spcAft>
                        <a:buNone/>
                      </a:pPr>
                      <a:r>
                        <a:rPr lang="en" sz="1000">
                          <a:solidFill>
                            <a:schemeClr val="dk1"/>
                          </a:solidFill>
                          <a:latin typeface="Nunito"/>
                          <a:ea typeface="Nunito"/>
                          <a:cs typeface="Nunito"/>
                          <a:sym typeface="Nunito"/>
                        </a:rPr>
                        <a:t>To view this template correctly in PowerPoint, download and install the fonts we used</a:t>
                      </a:r>
                      <a:endParaRPr sz="10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384300">
                <a:tc>
                  <a:txBody>
                    <a:bodyPr/>
                    <a:lstStyle/>
                    <a:p>
                      <a:pPr indent="0" lvl="0" marL="0" rtl="0" algn="l">
                        <a:spcBef>
                          <a:spcPts val="0"/>
                        </a:spcBef>
                        <a:spcAft>
                          <a:spcPts val="0"/>
                        </a:spcAft>
                        <a:buNone/>
                      </a:pPr>
                      <a:r>
                        <a:rPr b="1" lang="en" sz="1300" u="sng">
                          <a:solidFill>
                            <a:schemeClr val="dk1"/>
                          </a:solidFill>
                          <a:latin typeface="Nunito"/>
                          <a:ea typeface="Nunito"/>
                          <a:cs typeface="Nunito"/>
                          <a:sym typeface="Nunito"/>
                          <a:hlinkClick action="ppaction://hlinksldjump" r:id="rId4">
                            <a:extLst>
                              <a:ext uri="{A12FA001-AC4F-418D-AE19-62706E023703}">
                                <ahyp:hlinkClr val="tx"/>
                              </a:ext>
                            </a:extLst>
                          </a:hlinkClick>
                        </a:rPr>
                        <a:t>Used</a:t>
                      </a:r>
                      <a:r>
                        <a:rPr b="1" lang="en" sz="1300" u="sng">
                          <a:solidFill>
                            <a:schemeClr val="dk1"/>
                          </a:solidFill>
                          <a:latin typeface="Nunito"/>
                          <a:ea typeface="Nunito"/>
                          <a:cs typeface="Nunito"/>
                          <a:sym typeface="Nunito"/>
                        </a:rPr>
                        <a:t> </a:t>
                      </a:r>
                      <a:r>
                        <a:rPr b="1" lang="en" sz="1300">
                          <a:solidFill>
                            <a:schemeClr val="dk1"/>
                          </a:solidFill>
                          <a:latin typeface="Nunito"/>
                          <a:ea typeface="Nunito"/>
                          <a:cs typeface="Nunito"/>
                          <a:sym typeface="Nunito"/>
                        </a:rPr>
                        <a:t>and </a:t>
                      </a:r>
                      <a:r>
                        <a:rPr b="1" lang="en" sz="1300" u="sng">
                          <a:solidFill>
                            <a:schemeClr val="dk1"/>
                          </a:solidFill>
                          <a:latin typeface="Nunito"/>
                          <a:ea typeface="Nunito"/>
                          <a:cs typeface="Nunito"/>
                          <a:sym typeface="Nunito"/>
                          <a:hlinkClick action="ppaction://hlinksldjump" r:id="rId5">
                            <a:extLst>
                              <a:ext uri="{A12FA001-AC4F-418D-AE19-62706E023703}">
                                <ahyp:hlinkClr val="tx"/>
                              </a:ext>
                            </a:extLst>
                          </a:hlinkClick>
                        </a:rPr>
                        <a:t>alternative resources</a:t>
                      </a:r>
                      <a:endParaRPr b="1" sz="1300" u="sng">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marR="0" rtl="0" algn="l">
                        <a:lnSpc>
                          <a:spcPct val="100000"/>
                        </a:lnSpc>
                        <a:spcBef>
                          <a:spcPts val="0"/>
                        </a:spcBef>
                        <a:spcAft>
                          <a:spcPts val="1600"/>
                        </a:spcAft>
                        <a:buNone/>
                      </a:pPr>
                      <a:r>
                        <a:rPr lang="en" sz="1000">
                          <a:solidFill>
                            <a:schemeClr val="dk1"/>
                          </a:solidFill>
                          <a:latin typeface="Nunito"/>
                          <a:ea typeface="Nunito"/>
                          <a:cs typeface="Nunito"/>
                          <a:sym typeface="Nunito"/>
                        </a:rPr>
                        <a:t>An assortment of graphic resources that are suitable for use in this presentation</a:t>
                      </a:r>
                      <a:endParaRPr sz="10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384300">
                <a:tc>
                  <a:txBody>
                    <a:bodyPr/>
                    <a:lstStyle/>
                    <a:p>
                      <a:pPr indent="0" lvl="0" marL="0" rtl="0" algn="l">
                        <a:spcBef>
                          <a:spcPts val="0"/>
                        </a:spcBef>
                        <a:spcAft>
                          <a:spcPts val="0"/>
                        </a:spcAft>
                        <a:buNone/>
                      </a:pPr>
                      <a:r>
                        <a:rPr b="1" lang="en" sz="1300" u="sng">
                          <a:solidFill>
                            <a:schemeClr val="dk1"/>
                          </a:solidFill>
                          <a:latin typeface="Nunito"/>
                          <a:ea typeface="Nunito"/>
                          <a:cs typeface="Nunito"/>
                          <a:sym typeface="Nunito"/>
                          <a:hlinkClick action="ppaction://hlinksldjump" r:id="rId6">
                            <a:extLst>
                              <a:ext uri="{A12FA001-AC4F-418D-AE19-62706E023703}">
                                <ahyp:hlinkClr val="tx"/>
                              </a:ext>
                            </a:extLst>
                          </a:hlinkClick>
                        </a:rPr>
                        <a:t>Thanks slide</a:t>
                      </a:r>
                      <a:endParaRPr b="1" sz="1300" u="sng">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1600"/>
                        </a:spcAft>
                        <a:buNone/>
                      </a:pPr>
                      <a:r>
                        <a:rPr lang="en" sz="1000">
                          <a:solidFill>
                            <a:schemeClr val="dk1"/>
                          </a:solidFill>
                          <a:latin typeface="Nunito"/>
                          <a:ea typeface="Nunito"/>
                          <a:cs typeface="Nunito"/>
                          <a:sym typeface="Nunito"/>
                        </a:rPr>
                        <a:t>You must keep it so that proper credits for our design are given</a:t>
                      </a:r>
                      <a:endParaRPr sz="10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384300">
                <a:tc>
                  <a:txBody>
                    <a:bodyPr/>
                    <a:lstStyle/>
                    <a:p>
                      <a:pPr indent="0" lvl="0" marL="0" rtl="0" algn="l">
                        <a:spcBef>
                          <a:spcPts val="0"/>
                        </a:spcBef>
                        <a:spcAft>
                          <a:spcPts val="0"/>
                        </a:spcAft>
                        <a:buNone/>
                      </a:pPr>
                      <a:r>
                        <a:rPr b="1" lang="en" sz="1300" u="sng">
                          <a:solidFill>
                            <a:schemeClr val="dk1"/>
                          </a:solidFill>
                          <a:latin typeface="Nunito"/>
                          <a:ea typeface="Nunito"/>
                          <a:cs typeface="Nunito"/>
                          <a:sym typeface="Nunito"/>
                          <a:hlinkClick action="ppaction://hlinksldjump" r:id="rId7">
                            <a:extLst>
                              <a:ext uri="{A12FA001-AC4F-418D-AE19-62706E023703}">
                                <ahyp:hlinkClr val="tx"/>
                              </a:ext>
                            </a:extLst>
                          </a:hlinkClick>
                        </a:rPr>
                        <a:t>Colors</a:t>
                      </a:r>
                      <a:endParaRPr b="1" sz="1300" u="sng">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1600"/>
                        </a:spcAft>
                        <a:buNone/>
                      </a:pPr>
                      <a:r>
                        <a:rPr lang="en" sz="1000">
                          <a:solidFill>
                            <a:schemeClr val="dk1"/>
                          </a:solidFill>
                          <a:latin typeface="Nunito"/>
                          <a:ea typeface="Nunito"/>
                          <a:cs typeface="Nunito"/>
                          <a:sym typeface="Nunito"/>
                        </a:rPr>
                        <a:t>All the colors used in this presentation</a:t>
                      </a:r>
                      <a:endParaRPr sz="10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384300">
                <a:tc>
                  <a:txBody>
                    <a:bodyPr/>
                    <a:lstStyle/>
                    <a:p>
                      <a:pPr indent="0" lvl="0" marL="0" rtl="0" algn="l">
                        <a:spcBef>
                          <a:spcPts val="0"/>
                        </a:spcBef>
                        <a:spcAft>
                          <a:spcPts val="0"/>
                        </a:spcAft>
                        <a:buNone/>
                      </a:pPr>
                      <a:r>
                        <a:rPr b="1" lang="en" sz="1300" u="sng">
                          <a:solidFill>
                            <a:schemeClr val="dk1"/>
                          </a:solidFill>
                          <a:latin typeface="Nunito"/>
                          <a:ea typeface="Nunito"/>
                          <a:cs typeface="Nunito"/>
                          <a:sym typeface="Nunito"/>
                          <a:hlinkClick action="ppaction://hlinksldjump" r:id="rId8">
                            <a:extLst>
                              <a:ext uri="{A12FA001-AC4F-418D-AE19-62706E023703}">
                                <ahyp:hlinkClr val="tx"/>
                              </a:ext>
                            </a:extLst>
                          </a:hlinkClick>
                        </a:rPr>
                        <a:t>Icons</a:t>
                      </a:r>
                      <a:r>
                        <a:rPr b="1" lang="en" sz="1300" u="sng">
                          <a:solidFill>
                            <a:schemeClr val="dk1"/>
                          </a:solidFill>
                          <a:latin typeface="Nunito"/>
                          <a:ea typeface="Nunito"/>
                          <a:cs typeface="Nunito"/>
                          <a:sym typeface="Nunito"/>
                        </a:rPr>
                        <a:t> </a:t>
                      </a:r>
                      <a:r>
                        <a:rPr b="1" lang="en" sz="1300">
                          <a:solidFill>
                            <a:schemeClr val="dk1"/>
                          </a:solidFill>
                          <a:latin typeface="Nunito"/>
                          <a:ea typeface="Nunito"/>
                          <a:cs typeface="Nunito"/>
                          <a:sym typeface="Nunito"/>
                        </a:rPr>
                        <a:t>and </a:t>
                      </a:r>
                      <a:r>
                        <a:rPr b="1" lang="en" sz="1300" u="sng">
                          <a:solidFill>
                            <a:schemeClr val="dk1"/>
                          </a:solidFill>
                          <a:latin typeface="Nunito"/>
                          <a:ea typeface="Nunito"/>
                          <a:cs typeface="Nunito"/>
                          <a:sym typeface="Nunito"/>
                          <a:hlinkClick action="ppaction://hlinksldjump" r:id="rId9">
                            <a:extLst>
                              <a:ext uri="{A12FA001-AC4F-418D-AE19-62706E023703}">
                                <ahyp:hlinkClr val="tx"/>
                              </a:ext>
                            </a:extLst>
                          </a:hlinkClick>
                        </a:rPr>
                        <a:t>infographic resources</a:t>
                      </a:r>
                      <a:endParaRPr b="1" sz="1300" u="sng">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0"/>
                        </a:spcAft>
                        <a:buNone/>
                      </a:pPr>
                      <a:r>
                        <a:rPr lang="en" sz="1000">
                          <a:solidFill>
                            <a:schemeClr val="dk1"/>
                          </a:solidFill>
                          <a:latin typeface="Nunito"/>
                          <a:ea typeface="Nunito"/>
                          <a:cs typeface="Nunito"/>
                          <a:sym typeface="Nunito"/>
                        </a:rPr>
                        <a:t>These can be used in the template, and their size and color can be edited</a:t>
                      </a:r>
                      <a:endParaRPr sz="10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r h="384300">
                <a:tc>
                  <a:txBody>
                    <a:bodyPr/>
                    <a:lstStyle/>
                    <a:p>
                      <a:pPr indent="0" lvl="0" marL="0" rtl="0" algn="l">
                        <a:spcBef>
                          <a:spcPts val="0"/>
                        </a:spcBef>
                        <a:spcAft>
                          <a:spcPts val="0"/>
                        </a:spcAft>
                        <a:buNone/>
                      </a:pPr>
                      <a:r>
                        <a:rPr b="1" lang="en" sz="1300">
                          <a:solidFill>
                            <a:schemeClr val="dk1"/>
                          </a:solidFill>
                          <a:latin typeface="Nunito"/>
                          <a:ea typeface="Nunito"/>
                          <a:cs typeface="Nunito"/>
                          <a:sym typeface="Nunito"/>
                        </a:rPr>
                        <a:t>Editable presentation theme</a:t>
                      </a:r>
                      <a:endParaRPr b="1" sz="1300">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c>
                  <a:txBody>
                    <a:bodyPr/>
                    <a:lstStyle/>
                    <a:p>
                      <a:pPr indent="0" lvl="0" marL="0" rtl="0" algn="l">
                        <a:spcBef>
                          <a:spcPts val="0"/>
                        </a:spcBef>
                        <a:spcAft>
                          <a:spcPts val="1600"/>
                        </a:spcAft>
                        <a:buClr>
                          <a:srgbClr val="000000"/>
                        </a:buClr>
                        <a:buSzPts val="1100"/>
                        <a:buFont typeface="Arial"/>
                        <a:buNone/>
                      </a:pPr>
                      <a:r>
                        <a:rPr lang="en" sz="1000">
                          <a:solidFill>
                            <a:schemeClr val="dk1"/>
                          </a:solidFill>
                          <a:latin typeface="Nunito"/>
                          <a:ea typeface="Nunito"/>
                          <a:cs typeface="Nunito"/>
                          <a:sym typeface="Nunito"/>
                        </a:rPr>
                        <a:t>You can edit the master slides easily. For more info, click </a:t>
                      </a:r>
                      <a:r>
                        <a:rPr b="1" lang="en" sz="1000" u="sng">
                          <a:solidFill>
                            <a:schemeClr val="dk1"/>
                          </a:solidFill>
                          <a:latin typeface="Nunito"/>
                          <a:ea typeface="Nunito"/>
                          <a:cs typeface="Nunito"/>
                          <a:sym typeface="Nunito"/>
                          <a:hlinkClick r:id="rId10">
                            <a:extLst>
                              <a:ext uri="{A12FA001-AC4F-418D-AE19-62706E023703}">
                                <ahyp:hlinkClr val="tx"/>
                              </a:ext>
                            </a:extLst>
                          </a:hlinkClick>
                        </a:rPr>
                        <a:t>here</a:t>
                      </a:r>
                      <a:endParaRPr sz="1000" u="sng">
                        <a:solidFill>
                          <a:schemeClr val="dk1"/>
                        </a:solidFill>
                        <a:latin typeface="Nunito"/>
                        <a:ea typeface="Nunito"/>
                        <a:cs typeface="Nunito"/>
                        <a:sym typeface="Nunito"/>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accent4"/>
                    </a:solidFill>
                  </a:tcPr>
                </a:tc>
              </a:tr>
            </a:tbl>
          </a:graphicData>
        </a:graphic>
      </p:graphicFrame>
      <p:sp>
        <p:nvSpPr>
          <p:cNvPr id="8577" name="Google Shape;8577;p26"/>
          <p:cNvSpPr txBox="1"/>
          <p:nvPr/>
        </p:nvSpPr>
        <p:spPr>
          <a:xfrm>
            <a:off x="710825" y="1122121"/>
            <a:ext cx="7704000" cy="3333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dk1"/>
                </a:solidFill>
                <a:latin typeface="Nunito"/>
                <a:ea typeface="Nunito"/>
                <a:cs typeface="Nunito"/>
                <a:sym typeface="Nunito"/>
              </a:rPr>
              <a:t>You can delete this slide when you’re done editing the presentation</a:t>
            </a:r>
            <a:endParaRPr sz="1200">
              <a:solidFill>
                <a:schemeClr val="dk1"/>
              </a:solidFill>
              <a:latin typeface="Nunito"/>
              <a:ea typeface="Nunito"/>
              <a:cs typeface="Nunito"/>
              <a:sym typeface="Nunito"/>
            </a:endParaRPr>
          </a:p>
        </p:txBody>
      </p:sp>
      <p:sp>
        <p:nvSpPr>
          <p:cNvPr id="8578" name="Google Shape;8578;p26"/>
          <p:cNvSpPr txBox="1"/>
          <p:nvPr/>
        </p:nvSpPr>
        <p:spPr>
          <a:xfrm>
            <a:off x="712975" y="4189175"/>
            <a:ext cx="3579600" cy="41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Nunito"/>
                <a:ea typeface="Nunito"/>
                <a:cs typeface="Nunito"/>
                <a:sym typeface="Nunito"/>
              </a:rPr>
              <a:t>For more info:</a:t>
            </a:r>
            <a:br>
              <a:rPr b="1" lang="en" sz="800">
                <a:solidFill>
                  <a:schemeClr val="dk1"/>
                </a:solidFill>
                <a:latin typeface="Nunito"/>
                <a:ea typeface="Nunito"/>
                <a:cs typeface="Nunito"/>
                <a:sym typeface="Nunito"/>
              </a:rPr>
            </a:br>
            <a:r>
              <a:rPr b="1" lang="en" sz="1000" u="sng">
                <a:solidFill>
                  <a:schemeClr val="dk1"/>
                </a:solidFill>
                <a:latin typeface="Nunito"/>
                <a:ea typeface="Nunito"/>
                <a:cs typeface="Nunito"/>
                <a:sym typeface="Nunito"/>
                <a:hlinkClick r:id="rId11">
                  <a:extLst>
                    <a:ext uri="{A12FA001-AC4F-418D-AE19-62706E023703}">
                      <ahyp:hlinkClr val="tx"/>
                    </a:ext>
                  </a:extLst>
                </a:hlinkClick>
              </a:rPr>
              <a:t>SLIDESGO </a:t>
            </a:r>
            <a:r>
              <a:rPr b="1" lang="en" sz="1000" u="sng">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2">
                  <a:extLst>
                    <a:ext uri="{A12FA001-AC4F-418D-AE19-62706E023703}">
                      <ahyp:hlinkClr val="tx"/>
                    </a:ext>
                  </a:extLst>
                </a:hlinkClick>
              </a:rPr>
              <a:t>BLOG</a:t>
            </a:r>
            <a:r>
              <a:rPr b="1" lang="en" sz="1000" u="sng">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3">
                  <a:extLst>
                    <a:ext uri="{A12FA001-AC4F-418D-AE19-62706E023703}">
                      <ahyp:hlinkClr val="tx"/>
                    </a:ext>
                  </a:extLst>
                </a:hlinkClick>
              </a:rPr>
              <a:t>FAQS</a:t>
            </a:r>
            <a:endParaRPr b="1" sz="1500" u="sng">
              <a:solidFill>
                <a:schemeClr val="dk1"/>
              </a:solidFill>
              <a:latin typeface="Nunito"/>
              <a:ea typeface="Nunito"/>
              <a:cs typeface="Nunito"/>
              <a:sym typeface="Nunito"/>
            </a:endParaRPr>
          </a:p>
        </p:txBody>
      </p:sp>
      <p:sp>
        <p:nvSpPr>
          <p:cNvPr id="8579" name="Google Shape;8579;p26"/>
          <p:cNvSpPr txBox="1"/>
          <p:nvPr/>
        </p:nvSpPr>
        <p:spPr>
          <a:xfrm>
            <a:off x="4851425" y="4189150"/>
            <a:ext cx="3579600" cy="41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Nunito"/>
                <a:ea typeface="Nunito"/>
                <a:cs typeface="Nunito"/>
                <a:sym typeface="Nunito"/>
              </a:rPr>
              <a:t>You can visit our sister </a:t>
            </a:r>
            <a:r>
              <a:rPr b="1" lang="en" sz="1000">
                <a:solidFill>
                  <a:schemeClr val="dk1"/>
                </a:solidFill>
                <a:latin typeface="Nunito"/>
                <a:ea typeface="Nunito"/>
                <a:cs typeface="Nunito"/>
                <a:sym typeface="Nunito"/>
              </a:rPr>
              <a:t>projects</a:t>
            </a:r>
            <a:r>
              <a:rPr b="1" lang="en" sz="1000">
                <a:solidFill>
                  <a:schemeClr val="dk1"/>
                </a:solidFill>
                <a:latin typeface="Nunito"/>
                <a:ea typeface="Nunito"/>
                <a:cs typeface="Nunito"/>
                <a:sym typeface="Nunito"/>
              </a:rPr>
              <a:t>:</a:t>
            </a:r>
            <a:br>
              <a:rPr b="1" lang="en" sz="800">
                <a:solidFill>
                  <a:schemeClr val="dk1"/>
                </a:solidFill>
                <a:latin typeface="Nunito"/>
                <a:ea typeface="Nunito"/>
                <a:cs typeface="Nunito"/>
                <a:sym typeface="Nunito"/>
              </a:rPr>
            </a:br>
            <a:r>
              <a:rPr b="1" lang="en" sz="1000" u="sng">
                <a:solidFill>
                  <a:schemeClr val="dk1"/>
                </a:solidFill>
                <a:latin typeface="Nunito"/>
                <a:ea typeface="Nunito"/>
                <a:cs typeface="Nunito"/>
                <a:sym typeface="Nunito"/>
                <a:hlinkClick r:id="rId14">
                  <a:extLst>
                    <a:ext uri="{A12FA001-AC4F-418D-AE19-62706E023703}">
                      <ahyp:hlinkClr val="tx"/>
                    </a:ext>
                  </a:extLst>
                </a:hlinkClick>
              </a:rPr>
              <a:t>FREEPIK</a:t>
            </a:r>
            <a:r>
              <a:rPr b="1" lang="en" sz="1000" u="sng">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5">
                  <a:extLst>
                    <a:ext uri="{A12FA001-AC4F-418D-AE19-62706E023703}">
                      <ahyp:hlinkClr val="tx"/>
                    </a:ext>
                  </a:extLst>
                </a:hlinkClick>
              </a:rPr>
              <a:t>FLATICON</a:t>
            </a:r>
            <a:r>
              <a:rPr b="1" lang="en" sz="1000" u="sng">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6">
                  <a:extLst>
                    <a:ext uri="{A12FA001-AC4F-418D-AE19-62706E023703}">
                      <ahyp:hlinkClr val="tx"/>
                    </a:ext>
                  </a:extLst>
                </a:hlinkClick>
              </a:rPr>
              <a:t>STORYSET</a:t>
            </a:r>
            <a:r>
              <a:rPr b="1" lang="en" sz="1000" u="sng">
                <a:solidFill>
                  <a:schemeClr val="dk1"/>
                </a:solidFill>
                <a:latin typeface="Nunito"/>
                <a:ea typeface="Nunito"/>
                <a:cs typeface="Nunito"/>
                <a:sym typeface="Nunito"/>
              </a:rPr>
              <a:t> | </a:t>
            </a:r>
            <a:r>
              <a:rPr b="1" lang="en" sz="1000" u="sng">
                <a:solidFill>
                  <a:schemeClr val="dk1"/>
                </a:solidFill>
                <a:latin typeface="Nunito"/>
                <a:ea typeface="Nunito"/>
                <a:cs typeface="Nunito"/>
                <a:sym typeface="Nunito"/>
                <a:hlinkClick r:id="rId17">
                  <a:extLst>
                    <a:ext uri="{A12FA001-AC4F-418D-AE19-62706E023703}">
                      <ahyp:hlinkClr val="tx"/>
                    </a:ext>
                  </a:extLst>
                </a:hlinkClick>
              </a:rPr>
              <a:t>WEPIK </a:t>
            </a:r>
            <a:r>
              <a:rPr b="1" lang="en" sz="1000" u="sng">
                <a:solidFill>
                  <a:schemeClr val="dk1"/>
                </a:solidFill>
                <a:latin typeface="Nunito"/>
                <a:ea typeface="Nunito"/>
                <a:cs typeface="Nunito"/>
                <a:sym typeface="Nunito"/>
              </a:rPr>
              <a:t>| </a:t>
            </a:r>
            <a:r>
              <a:rPr b="1" lang="en" sz="1000" u="sng">
                <a:solidFill>
                  <a:schemeClr val="dk1"/>
                </a:solidFill>
                <a:latin typeface="Nunito"/>
                <a:ea typeface="Nunito"/>
                <a:cs typeface="Nunito"/>
                <a:sym typeface="Nunito"/>
                <a:hlinkClick r:id="rId18">
                  <a:extLst>
                    <a:ext uri="{A12FA001-AC4F-418D-AE19-62706E023703}">
                      <ahyp:hlinkClr val="tx"/>
                    </a:ext>
                  </a:extLst>
                </a:hlinkClick>
              </a:rPr>
              <a:t>V</a:t>
            </a:r>
            <a:r>
              <a:rPr b="1" lang="en" sz="1000" u="sng">
                <a:solidFill>
                  <a:schemeClr val="dk1"/>
                </a:solidFill>
                <a:latin typeface="Nunito"/>
                <a:ea typeface="Nunito"/>
                <a:cs typeface="Nunito"/>
                <a:sym typeface="Nunito"/>
                <a:hlinkClick r:id="rId19">
                  <a:extLst>
                    <a:ext uri="{A12FA001-AC4F-418D-AE19-62706E023703}">
                      <ahyp:hlinkClr val="tx"/>
                    </a:ext>
                  </a:extLst>
                </a:hlinkClick>
              </a:rPr>
              <a:t>IDEVO</a:t>
            </a:r>
            <a:endParaRPr b="1" sz="1000" u="sng">
              <a:solidFill>
                <a:schemeClr val="dk1"/>
              </a:solidFill>
              <a:latin typeface="Nunito"/>
              <a:ea typeface="Nunito"/>
              <a:cs typeface="Nunito"/>
              <a:sym typeface="Nunito"/>
            </a:endParaRPr>
          </a:p>
        </p:txBody>
      </p:sp>
      <p:grpSp>
        <p:nvGrpSpPr>
          <p:cNvPr id="8580" name="Google Shape;8580;p26"/>
          <p:cNvGrpSpPr/>
          <p:nvPr/>
        </p:nvGrpSpPr>
        <p:grpSpPr>
          <a:xfrm flipH="1">
            <a:off x="7971190" y="2611093"/>
            <a:ext cx="919176" cy="358506"/>
            <a:chOff x="5289175" y="9018300"/>
            <a:chExt cx="2048988" cy="799343"/>
          </a:xfrm>
        </p:grpSpPr>
        <p:sp>
          <p:nvSpPr>
            <p:cNvPr id="8581" name="Google Shape;8581;p26"/>
            <p:cNvSpPr/>
            <p:nvPr/>
          </p:nvSpPr>
          <p:spPr>
            <a:xfrm>
              <a:off x="5289222" y="9018300"/>
              <a:ext cx="2048941" cy="799343"/>
            </a:xfrm>
            <a:custGeom>
              <a:rect b="b" l="l" r="r" t="t"/>
              <a:pathLst>
                <a:path extrusionOk="0" h="17101" w="43837">
                  <a:moveTo>
                    <a:pt x="2128" y="1"/>
                  </a:moveTo>
                  <a:cubicBezTo>
                    <a:pt x="1919" y="1"/>
                    <a:pt x="1714" y="34"/>
                    <a:pt x="1525" y="90"/>
                  </a:cubicBezTo>
                  <a:cubicBezTo>
                    <a:pt x="1456" y="108"/>
                    <a:pt x="1390" y="133"/>
                    <a:pt x="1321" y="161"/>
                  </a:cubicBezTo>
                  <a:cubicBezTo>
                    <a:pt x="898" y="335"/>
                    <a:pt x="543" y="646"/>
                    <a:pt x="311" y="1036"/>
                  </a:cubicBezTo>
                  <a:cubicBezTo>
                    <a:pt x="113" y="1353"/>
                    <a:pt x="1" y="1731"/>
                    <a:pt x="1" y="2128"/>
                  </a:cubicBezTo>
                  <a:lnTo>
                    <a:pt x="1" y="14972"/>
                  </a:lnTo>
                  <a:cubicBezTo>
                    <a:pt x="1" y="15469"/>
                    <a:pt x="177" y="15931"/>
                    <a:pt x="467" y="16292"/>
                  </a:cubicBezTo>
                  <a:cubicBezTo>
                    <a:pt x="732" y="16630"/>
                    <a:pt x="1103" y="16885"/>
                    <a:pt x="1525" y="17012"/>
                  </a:cubicBezTo>
                  <a:cubicBezTo>
                    <a:pt x="1714" y="17067"/>
                    <a:pt x="1916" y="17100"/>
                    <a:pt x="2128" y="17100"/>
                  </a:cubicBezTo>
                  <a:lnTo>
                    <a:pt x="37439" y="17100"/>
                  </a:lnTo>
                  <a:cubicBezTo>
                    <a:pt x="37677" y="17100"/>
                    <a:pt x="38102" y="16743"/>
                    <a:pt x="38627" y="16170"/>
                  </a:cubicBezTo>
                  <a:cubicBezTo>
                    <a:pt x="38945" y="15820"/>
                    <a:pt x="39295" y="15403"/>
                    <a:pt x="39658" y="14930"/>
                  </a:cubicBezTo>
                  <a:lnTo>
                    <a:pt x="39658" y="14927"/>
                  </a:lnTo>
                  <a:cubicBezTo>
                    <a:pt x="39903" y="14612"/>
                    <a:pt x="40154" y="14278"/>
                    <a:pt x="40405" y="13932"/>
                  </a:cubicBezTo>
                  <a:cubicBezTo>
                    <a:pt x="40640" y="13610"/>
                    <a:pt x="40874" y="13276"/>
                    <a:pt x="41106" y="12937"/>
                  </a:cubicBezTo>
                  <a:cubicBezTo>
                    <a:pt x="41645" y="12150"/>
                    <a:pt x="42167" y="11343"/>
                    <a:pt x="42600" y="10615"/>
                  </a:cubicBezTo>
                  <a:cubicBezTo>
                    <a:pt x="42635" y="10556"/>
                    <a:pt x="42671" y="10495"/>
                    <a:pt x="42707" y="10436"/>
                  </a:cubicBezTo>
                  <a:cubicBezTo>
                    <a:pt x="42776" y="10325"/>
                    <a:pt x="42840" y="10218"/>
                    <a:pt x="42899" y="10110"/>
                  </a:cubicBezTo>
                  <a:cubicBezTo>
                    <a:pt x="43106" y="9752"/>
                    <a:pt x="43275" y="9454"/>
                    <a:pt x="43415" y="9200"/>
                  </a:cubicBezTo>
                  <a:cubicBezTo>
                    <a:pt x="43696" y="8674"/>
                    <a:pt x="43837" y="8333"/>
                    <a:pt x="43837" y="8026"/>
                  </a:cubicBezTo>
                  <a:cubicBezTo>
                    <a:pt x="43837" y="7592"/>
                    <a:pt x="43550" y="7219"/>
                    <a:pt x="42982" y="6476"/>
                  </a:cubicBezTo>
                  <a:cubicBezTo>
                    <a:pt x="42932" y="6405"/>
                    <a:pt x="42872" y="6327"/>
                    <a:pt x="42813" y="6248"/>
                  </a:cubicBezTo>
                  <a:cubicBezTo>
                    <a:pt x="42780" y="6205"/>
                    <a:pt x="42744" y="6162"/>
                    <a:pt x="42708" y="6114"/>
                  </a:cubicBezTo>
                  <a:cubicBezTo>
                    <a:pt x="42542" y="5891"/>
                    <a:pt x="42366" y="5661"/>
                    <a:pt x="42187" y="5418"/>
                  </a:cubicBezTo>
                  <a:cubicBezTo>
                    <a:pt x="41841" y="4957"/>
                    <a:pt x="41474" y="4463"/>
                    <a:pt x="41104" y="3975"/>
                  </a:cubicBezTo>
                  <a:cubicBezTo>
                    <a:pt x="40595" y="3302"/>
                    <a:pt x="40076" y="2630"/>
                    <a:pt x="39595" y="2034"/>
                  </a:cubicBezTo>
                  <a:cubicBezTo>
                    <a:pt x="39272" y="1642"/>
                    <a:pt x="38968" y="1290"/>
                    <a:pt x="38694" y="987"/>
                  </a:cubicBezTo>
                  <a:cubicBezTo>
                    <a:pt x="38670" y="964"/>
                    <a:pt x="38647" y="938"/>
                    <a:pt x="38627" y="915"/>
                  </a:cubicBezTo>
                  <a:cubicBezTo>
                    <a:pt x="38107" y="356"/>
                    <a:pt x="37681" y="1"/>
                    <a:pt x="374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26"/>
            <p:cNvSpPr/>
            <p:nvPr/>
          </p:nvSpPr>
          <p:spPr>
            <a:xfrm>
              <a:off x="5289175" y="9023629"/>
              <a:ext cx="2029311" cy="788686"/>
            </a:xfrm>
            <a:custGeom>
              <a:rect b="b" l="l" r="r" t="t"/>
              <a:pathLst>
                <a:path extrusionOk="0" h="16873" w="43417">
                  <a:moveTo>
                    <a:pt x="37144" y="1"/>
                  </a:moveTo>
                  <a:cubicBezTo>
                    <a:pt x="37049" y="1"/>
                    <a:pt x="36954" y="17"/>
                    <a:pt x="36865" y="55"/>
                  </a:cubicBezTo>
                  <a:cubicBezTo>
                    <a:pt x="36509" y="205"/>
                    <a:pt x="36359" y="631"/>
                    <a:pt x="36418" y="994"/>
                  </a:cubicBezTo>
                  <a:cubicBezTo>
                    <a:pt x="36481" y="1359"/>
                    <a:pt x="36703" y="1682"/>
                    <a:pt x="36915" y="1987"/>
                  </a:cubicBezTo>
                  <a:cubicBezTo>
                    <a:pt x="37120" y="2281"/>
                    <a:pt x="37335" y="2580"/>
                    <a:pt x="37629" y="2794"/>
                  </a:cubicBezTo>
                  <a:cubicBezTo>
                    <a:pt x="37841" y="2949"/>
                    <a:pt x="38110" y="3054"/>
                    <a:pt x="38375" y="3054"/>
                  </a:cubicBezTo>
                  <a:cubicBezTo>
                    <a:pt x="38477" y="3054"/>
                    <a:pt x="38578" y="3039"/>
                    <a:pt x="38675" y="3005"/>
                  </a:cubicBezTo>
                  <a:cubicBezTo>
                    <a:pt x="39038" y="2882"/>
                    <a:pt x="39263" y="2539"/>
                    <a:pt x="39442" y="2209"/>
                  </a:cubicBezTo>
                  <a:cubicBezTo>
                    <a:pt x="39495" y="2115"/>
                    <a:pt x="39547" y="2019"/>
                    <a:pt x="39593" y="1920"/>
                  </a:cubicBezTo>
                  <a:cubicBezTo>
                    <a:pt x="39270" y="1531"/>
                    <a:pt x="38969" y="1176"/>
                    <a:pt x="38694" y="873"/>
                  </a:cubicBezTo>
                  <a:cubicBezTo>
                    <a:pt x="38587" y="1055"/>
                    <a:pt x="38511" y="1254"/>
                    <a:pt x="38472" y="1457"/>
                  </a:cubicBezTo>
                  <a:lnTo>
                    <a:pt x="38367" y="1108"/>
                  </a:lnTo>
                  <a:cubicBezTo>
                    <a:pt x="38221" y="804"/>
                    <a:pt x="38073" y="499"/>
                    <a:pt x="37820" y="272"/>
                  </a:cubicBezTo>
                  <a:cubicBezTo>
                    <a:pt x="37636" y="111"/>
                    <a:pt x="37387" y="1"/>
                    <a:pt x="37144" y="1"/>
                  </a:cubicBezTo>
                  <a:close/>
                  <a:moveTo>
                    <a:pt x="3716" y="42"/>
                  </a:moveTo>
                  <a:cubicBezTo>
                    <a:pt x="3584" y="42"/>
                    <a:pt x="3438" y="92"/>
                    <a:pt x="3322" y="156"/>
                  </a:cubicBezTo>
                  <a:cubicBezTo>
                    <a:pt x="2825" y="430"/>
                    <a:pt x="2468" y="919"/>
                    <a:pt x="2364" y="1457"/>
                  </a:cubicBezTo>
                  <a:lnTo>
                    <a:pt x="2260" y="1108"/>
                  </a:lnTo>
                  <a:cubicBezTo>
                    <a:pt x="2116" y="804"/>
                    <a:pt x="1966" y="499"/>
                    <a:pt x="1711" y="272"/>
                  </a:cubicBezTo>
                  <a:cubicBezTo>
                    <a:pt x="1606" y="174"/>
                    <a:pt x="1470" y="95"/>
                    <a:pt x="1322" y="47"/>
                  </a:cubicBezTo>
                  <a:cubicBezTo>
                    <a:pt x="899" y="221"/>
                    <a:pt x="544" y="532"/>
                    <a:pt x="312" y="922"/>
                  </a:cubicBezTo>
                  <a:cubicBezTo>
                    <a:pt x="309" y="945"/>
                    <a:pt x="312" y="969"/>
                    <a:pt x="316" y="994"/>
                  </a:cubicBezTo>
                  <a:cubicBezTo>
                    <a:pt x="375" y="1359"/>
                    <a:pt x="594" y="1682"/>
                    <a:pt x="809" y="1987"/>
                  </a:cubicBezTo>
                  <a:cubicBezTo>
                    <a:pt x="1014" y="2281"/>
                    <a:pt x="1226" y="2579"/>
                    <a:pt x="1520" y="2794"/>
                  </a:cubicBezTo>
                  <a:cubicBezTo>
                    <a:pt x="1736" y="2949"/>
                    <a:pt x="2003" y="3055"/>
                    <a:pt x="2267" y="3055"/>
                  </a:cubicBezTo>
                  <a:cubicBezTo>
                    <a:pt x="2368" y="3055"/>
                    <a:pt x="2469" y="3039"/>
                    <a:pt x="2567" y="3005"/>
                  </a:cubicBezTo>
                  <a:cubicBezTo>
                    <a:pt x="2932" y="2882"/>
                    <a:pt x="3154" y="2539"/>
                    <a:pt x="3334" y="2209"/>
                  </a:cubicBezTo>
                  <a:cubicBezTo>
                    <a:pt x="3600" y="1720"/>
                    <a:pt x="3822" y="1216"/>
                    <a:pt x="4002" y="690"/>
                  </a:cubicBezTo>
                  <a:cubicBezTo>
                    <a:pt x="4060" y="510"/>
                    <a:pt x="4113" y="292"/>
                    <a:pt x="3981" y="149"/>
                  </a:cubicBezTo>
                  <a:cubicBezTo>
                    <a:pt x="3914" y="72"/>
                    <a:pt x="3819" y="42"/>
                    <a:pt x="3716" y="42"/>
                  </a:cubicBezTo>
                  <a:close/>
                  <a:moveTo>
                    <a:pt x="7059" y="1"/>
                  </a:moveTo>
                  <a:cubicBezTo>
                    <a:pt x="6962" y="1"/>
                    <a:pt x="6867" y="18"/>
                    <a:pt x="6777" y="56"/>
                  </a:cubicBezTo>
                  <a:cubicBezTo>
                    <a:pt x="6424" y="206"/>
                    <a:pt x="6274" y="629"/>
                    <a:pt x="6333" y="995"/>
                  </a:cubicBezTo>
                  <a:cubicBezTo>
                    <a:pt x="6393" y="1359"/>
                    <a:pt x="6611" y="1679"/>
                    <a:pt x="6826" y="1986"/>
                  </a:cubicBezTo>
                  <a:cubicBezTo>
                    <a:pt x="7032" y="2279"/>
                    <a:pt x="7243" y="2580"/>
                    <a:pt x="7540" y="2796"/>
                  </a:cubicBezTo>
                  <a:cubicBezTo>
                    <a:pt x="7754" y="2951"/>
                    <a:pt x="8023" y="3055"/>
                    <a:pt x="8287" y="3055"/>
                  </a:cubicBezTo>
                  <a:cubicBezTo>
                    <a:pt x="8388" y="3055"/>
                    <a:pt x="8487" y="3040"/>
                    <a:pt x="8583" y="3008"/>
                  </a:cubicBezTo>
                  <a:cubicBezTo>
                    <a:pt x="8947" y="2882"/>
                    <a:pt x="9174" y="2539"/>
                    <a:pt x="9353" y="2209"/>
                  </a:cubicBezTo>
                  <a:cubicBezTo>
                    <a:pt x="9618" y="1722"/>
                    <a:pt x="9841" y="1213"/>
                    <a:pt x="10020" y="692"/>
                  </a:cubicBezTo>
                  <a:cubicBezTo>
                    <a:pt x="10080" y="513"/>
                    <a:pt x="10130" y="294"/>
                    <a:pt x="10001" y="151"/>
                  </a:cubicBezTo>
                  <a:cubicBezTo>
                    <a:pt x="9932" y="74"/>
                    <a:pt x="9837" y="44"/>
                    <a:pt x="9733" y="44"/>
                  </a:cubicBezTo>
                  <a:cubicBezTo>
                    <a:pt x="9601" y="44"/>
                    <a:pt x="9456" y="93"/>
                    <a:pt x="9340" y="158"/>
                  </a:cubicBezTo>
                  <a:cubicBezTo>
                    <a:pt x="8847" y="434"/>
                    <a:pt x="8489" y="922"/>
                    <a:pt x="8383" y="1459"/>
                  </a:cubicBezTo>
                  <a:lnTo>
                    <a:pt x="8279" y="1110"/>
                  </a:lnTo>
                  <a:cubicBezTo>
                    <a:pt x="8136" y="809"/>
                    <a:pt x="7985" y="499"/>
                    <a:pt x="7733" y="272"/>
                  </a:cubicBezTo>
                  <a:cubicBezTo>
                    <a:pt x="7551" y="111"/>
                    <a:pt x="7302" y="1"/>
                    <a:pt x="7059" y="1"/>
                  </a:cubicBezTo>
                  <a:close/>
                  <a:moveTo>
                    <a:pt x="13076" y="1"/>
                  </a:moveTo>
                  <a:cubicBezTo>
                    <a:pt x="12980" y="1"/>
                    <a:pt x="12885" y="18"/>
                    <a:pt x="12795" y="56"/>
                  </a:cubicBezTo>
                  <a:cubicBezTo>
                    <a:pt x="12442" y="206"/>
                    <a:pt x="12292" y="629"/>
                    <a:pt x="12351" y="995"/>
                  </a:cubicBezTo>
                  <a:cubicBezTo>
                    <a:pt x="12409" y="1359"/>
                    <a:pt x="12630" y="1679"/>
                    <a:pt x="12844" y="1986"/>
                  </a:cubicBezTo>
                  <a:cubicBezTo>
                    <a:pt x="13049" y="2279"/>
                    <a:pt x="13261" y="2580"/>
                    <a:pt x="13556" y="2796"/>
                  </a:cubicBezTo>
                  <a:cubicBezTo>
                    <a:pt x="13770" y="2951"/>
                    <a:pt x="14040" y="3055"/>
                    <a:pt x="14305" y="3055"/>
                  </a:cubicBezTo>
                  <a:cubicBezTo>
                    <a:pt x="14405" y="3055"/>
                    <a:pt x="14505" y="3040"/>
                    <a:pt x="14601" y="3008"/>
                  </a:cubicBezTo>
                  <a:cubicBezTo>
                    <a:pt x="14966" y="2882"/>
                    <a:pt x="15191" y="2539"/>
                    <a:pt x="15370" y="2209"/>
                  </a:cubicBezTo>
                  <a:cubicBezTo>
                    <a:pt x="15635" y="1722"/>
                    <a:pt x="15857" y="1213"/>
                    <a:pt x="16036" y="692"/>
                  </a:cubicBezTo>
                  <a:cubicBezTo>
                    <a:pt x="16098" y="513"/>
                    <a:pt x="16148" y="294"/>
                    <a:pt x="16019" y="151"/>
                  </a:cubicBezTo>
                  <a:cubicBezTo>
                    <a:pt x="15951" y="74"/>
                    <a:pt x="15854" y="44"/>
                    <a:pt x="15751" y="44"/>
                  </a:cubicBezTo>
                  <a:cubicBezTo>
                    <a:pt x="15618" y="44"/>
                    <a:pt x="15473" y="93"/>
                    <a:pt x="15357" y="158"/>
                  </a:cubicBezTo>
                  <a:cubicBezTo>
                    <a:pt x="14865" y="434"/>
                    <a:pt x="14507" y="922"/>
                    <a:pt x="14401" y="1459"/>
                  </a:cubicBezTo>
                  <a:lnTo>
                    <a:pt x="14296" y="1110"/>
                  </a:lnTo>
                  <a:cubicBezTo>
                    <a:pt x="14153" y="809"/>
                    <a:pt x="14002" y="499"/>
                    <a:pt x="13750" y="272"/>
                  </a:cubicBezTo>
                  <a:cubicBezTo>
                    <a:pt x="13569" y="111"/>
                    <a:pt x="13320" y="1"/>
                    <a:pt x="13076" y="1"/>
                  </a:cubicBezTo>
                  <a:close/>
                  <a:moveTo>
                    <a:pt x="19096" y="1"/>
                  </a:moveTo>
                  <a:cubicBezTo>
                    <a:pt x="19000" y="1"/>
                    <a:pt x="18904" y="18"/>
                    <a:pt x="18815" y="56"/>
                  </a:cubicBezTo>
                  <a:cubicBezTo>
                    <a:pt x="18461" y="206"/>
                    <a:pt x="18310" y="629"/>
                    <a:pt x="18370" y="995"/>
                  </a:cubicBezTo>
                  <a:cubicBezTo>
                    <a:pt x="18428" y="1359"/>
                    <a:pt x="18647" y="1679"/>
                    <a:pt x="18862" y="1986"/>
                  </a:cubicBezTo>
                  <a:cubicBezTo>
                    <a:pt x="19068" y="2279"/>
                    <a:pt x="19281" y="2580"/>
                    <a:pt x="19576" y="2796"/>
                  </a:cubicBezTo>
                  <a:cubicBezTo>
                    <a:pt x="19790" y="2951"/>
                    <a:pt x="20059" y="3055"/>
                    <a:pt x="20324" y="3055"/>
                  </a:cubicBezTo>
                  <a:cubicBezTo>
                    <a:pt x="20425" y="3055"/>
                    <a:pt x="20525" y="3040"/>
                    <a:pt x="20621" y="3008"/>
                  </a:cubicBezTo>
                  <a:cubicBezTo>
                    <a:pt x="20984" y="2882"/>
                    <a:pt x="21210" y="2539"/>
                    <a:pt x="21389" y="2209"/>
                  </a:cubicBezTo>
                  <a:cubicBezTo>
                    <a:pt x="21655" y="1722"/>
                    <a:pt x="21877" y="1213"/>
                    <a:pt x="22056" y="692"/>
                  </a:cubicBezTo>
                  <a:cubicBezTo>
                    <a:pt x="22116" y="513"/>
                    <a:pt x="22166" y="294"/>
                    <a:pt x="22037" y="151"/>
                  </a:cubicBezTo>
                  <a:cubicBezTo>
                    <a:pt x="21969" y="74"/>
                    <a:pt x="21874" y="44"/>
                    <a:pt x="21770" y="44"/>
                  </a:cubicBezTo>
                  <a:cubicBezTo>
                    <a:pt x="21637" y="44"/>
                    <a:pt x="21492" y="93"/>
                    <a:pt x="21376" y="158"/>
                  </a:cubicBezTo>
                  <a:cubicBezTo>
                    <a:pt x="20883" y="434"/>
                    <a:pt x="20525" y="922"/>
                    <a:pt x="20420" y="1459"/>
                  </a:cubicBezTo>
                  <a:lnTo>
                    <a:pt x="20316" y="1110"/>
                  </a:lnTo>
                  <a:cubicBezTo>
                    <a:pt x="20172" y="809"/>
                    <a:pt x="20022" y="499"/>
                    <a:pt x="19769" y="272"/>
                  </a:cubicBezTo>
                  <a:cubicBezTo>
                    <a:pt x="19589" y="111"/>
                    <a:pt x="19339" y="1"/>
                    <a:pt x="19096" y="1"/>
                  </a:cubicBezTo>
                  <a:close/>
                  <a:moveTo>
                    <a:pt x="25112" y="1"/>
                  </a:moveTo>
                  <a:cubicBezTo>
                    <a:pt x="25016" y="1"/>
                    <a:pt x="24921" y="18"/>
                    <a:pt x="24831" y="56"/>
                  </a:cubicBezTo>
                  <a:cubicBezTo>
                    <a:pt x="24479" y="206"/>
                    <a:pt x="24328" y="629"/>
                    <a:pt x="24387" y="995"/>
                  </a:cubicBezTo>
                  <a:cubicBezTo>
                    <a:pt x="24446" y="1359"/>
                    <a:pt x="24665" y="1679"/>
                    <a:pt x="24880" y="1986"/>
                  </a:cubicBezTo>
                  <a:cubicBezTo>
                    <a:pt x="25087" y="2279"/>
                    <a:pt x="25297" y="2580"/>
                    <a:pt x="25593" y="2796"/>
                  </a:cubicBezTo>
                  <a:cubicBezTo>
                    <a:pt x="25808" y="2951"/>
                    <a:pt x="26076" y="3055"/>
                    <a:pt x="26341" y="3055"/>
                  </a:cubicBezTo>
                  <a:cubicBezTo>
                    <a:pt x="26442" y="3055"/>
                    <a:pt x="26542" y="3040"/>
                    <a:pt x="26638" y="3008"/>
                  </a:cubicBezTo>
                  <a:cubicBezTo>
                    <a:pt x="27002" y="2882"/>
                    <a:pt x="27227" y="2539"/>
                    <a:pt x="27406" y="2209"/>
                  </a:cubicBezTo>
                  <a:cubicBezTo>
                    <a:pt x="27671" y="1722"/>
                    <a:pt x="27894" y="1213"/>
                    <a:pt x="28073" y="692"/>
                  </a:cubicBezTo>
                  <a:cubicBezTo>
                    <a:pt x="28134" y="513"/>
                    <a:pt x="28185" y="294"/>
                    <a:pt x="28056" y="151"/>
                  </a:cubicBezTo>
                  <a:cubicBezTo>
                    <a:pt x="27987" y="74"/>
                    <a:pt x="27891" y="44"/>
                    <a:pt x="27787" y="44"/>
                  </a:cubicBezTo>
                  <a:cubicBezTo>
                    <a:pt x="27654" y="44"/>
                    <a:pt x="27510" y="93"/>
                    <a:pt x="27395" y="158"/>
                  </a:cubicBezTo>
                  <a:cubicBezTo>
                    <a:pt x="26901" y="434"/>
                    <a:pt x="26543" y="922"/>
                    <a:pt x="26437" y="1459"/>
                  </a:cubicBezTo>
                  <a:lnTo>
                    <a:pt x="26334" y="1110"/>
                  </a:lnTo>
                  <a:cubicBezTo>
                    <a:pt x="26190" y="809"/>
                    <a:pt x="26040" y="499"/>
                    <a:pt x="25786" y="272"/>
                  </a:cubicBezTo>
                  <a:cubicBezTo>
                    <a:pt x="25605" y="111"/>
                    <a:pt x="25356" y="1"/>
                    <a:pt x="25112" y="1"/>
                  </a:cubicBezTo>
                  <a:close/>
                  <a:moveTo>
                    <a:pt x="31131" y="1"/>
                  </a:moveTo>
                  <a:cubicBezTo>
                    <a:pt x="31034" y="1"/>
                    <a:pt x="30939" y="18"/>
                    <a:pt x="30850" y="56"/>
                  </a:cubicBezTo>
                  <a:cubicBezTo>
                    <a:pt x="30495" y="206"/>
                    <a:pt x="30345" y="629"/>
                    <a:pt x="30405" y="995"/>
                  </a:cubicBezTo>
                  <a:cubicBezTo>
                    <a:pt x="30464" y="1359"/>
                    <a:pt x="30685" y="1679"/>
                    <a:pt x="30897" y="1986"/>
                  </a:cubicBezTo>
                  <a:cubicBezTo>
                    <a:pt x="31103" y="2279"/>
                    <a:pt x="31315" y="2580"/>
                    <a:pt x="31611" y="2796"/>
                  </a:cubicBezTo>
                  <a:cubicBezTo>
                    <a:pt x="31825" y="2951"/>
                    <a:pt x="32094" y="3055"/>
                    <a:pt x="32359" y="3055"/>
                  </a:cubicBezTo>
                  <a:cubicBezTo>
                    <a:pt x="32460" y="3055"/>
                    <a:pt x="32560" y="3040"/>
                    <a:pt x="32656" y="3008"/>
                  </a:cubicBezTo>
                  <a:cubicBezTo>
                    <a:pt x="33019" y="2882"/>
                    <a:pt x="33245" y="2539"/>
                    <a:pt x="33424" y="2209"/>
                  </a:cubicBezTo>
                  <a:cubicBezTo>
                    <a:pt x="33689" y="1722"/>
                    <a:pt x="33912" y="1213"/>
                    <a:pt x="34091" y="692"/>
                  </a:cubicBezTo>
                  <a:cubicBezTo>
                    <a:pt x="34151" y="513"/>
                    <a:pt x="34201" y="294"/>
                    <a:pt x="34072" y="151"/>
                  </a:cubicBezTo>
                  <a:cubicBezTo>
                    <a:pt x="34004" y="74"/>
                    <a:pt x="33908" y="44"/>
                    <a:pt x="33805" y="44"/>
                  </a:cubicBezTo>
                  <a:cubicBezTo>
                    <a:pt x="33672" y="44"/>
                    <a:pt x="33527" y="93"/>
                    <a:pt x="33411" y="158"/>
                  </a:cubicBezTo>
                  <a:cubicBezTo>
                    <a:pt x="32918" y="434"/>
                    <a:pt x="32560" y="922"/>
                    <a:pt x="32455" y="1459"/>
                  </a:cubicBezTo>
                  <a:lnTo>
                    <a:pt x="32350" y="1110"/>
                  </a:lnTo>
                  <a:cubicBezTo>
                    <a:pt x="32207" y="809"/>
                    <a:pt x="32057" y="499"/>
                    <a:pt x="31804" y="272"/>
                  </a:cubicBezTo>
                  <a:cubicBezTo>
                    <a:pt x="31623" y="111"/>
                    <a:pt x="31374" y="1"/>
                    <a:pt x="31131" y="1"/>
                  </a:cubicBezTo>
                  <a:close/>
                  <a:moveTo>
                    <a:pt x="933" y="4814"/>
                  </a:moveTo>
                  <a:cubicBezTo>
                    <a:pt x="800" y="4814"/>
                    <a:pt x="656" y="4864"/>
                    <a:pt x="539" y="4929"/>
                  </a:cubicBezTo>
                  <a:cubicBezTo>
                    <a:pt x="333" y="5043"/>
                    <a:pt x="151" y="5195"/>
                    <a:pt x="2" y="5369"/>
                  </a:cubicBezTo>
                  <a:lnTo>
                    <a:pt x="2" y="7662"/>
                  </a:lnTo>
                  <a:cubicBezTo>
                    <a:pt x="244" y="7506"/>
                    <a:pt x="410" y="7240"/>
                    <a:pt x="551" y="6982"/>
                  </a:cubicBezTo>
                  <a:cubicBezTo>
                    <a:pt x="818" y="6493"/>
                    <a:pt x="1040" y="5987"/>
                    <a:pt x="1219" y="5462"/>
                  </a:cubicBezTo>
                  <a:cubicBezTo>
                    <a:pt x="1278" y="5283"/>
                    <a:pt x="1329" y="5065"/>
                    <a:pt x="1199" y="4921"/>
                  </a:cubicBezTo>
                  <a:cubicBezTo>
                    <a:pt x="1131" y="4844"/>
                    <a:pt x="1035" y="4814"/>
                    <a:pt x="933" y="4814"/>
                  </a:cubicBezTo>
                  <a:close/>
                  <a:moveTo>
                    <a:pt x="4277" y="4773"/>
                  </a:moveTo>
                  <a:cubicBezTo>
                    <a:pt x="4180" y="4773"/>
                    <a:pt x="4084" y="4790"/>
                    <a:pt x="3994" y="4828"/>
                  </a:cubicBezTo>
                  <a:cubicBezTo>
                    <a:pt x="3640" y="4979"/>
                    <a:pt x="3490" y="5402"/>
                    <a:pt x="3549" y="5767"/>
                  </a:cubicBezTo>
                  <a:cubicBezTo>
                    <a:pt x="3607" y="6130"/>
                    <a:pt x="3828" y="6451"/>
                    <a:pt x="4043" y="6758"/>
                  </a:cubicBezTo>
                  <a:cubicBezTo>
                    <a:pt x="4250" y="7053"/>
                    <a:pt x="4460" y="7353"/>
                    <a:pt x="4756" y="7568"/>
                  </a:cubicBezTo>
                  <a:cubicBezTo>
                    <a:pt x="4970" y="7723"/>
                    <a:pt x="5238" y="7827"/>
                    <a:pt x="5502" y="7827"/>
                  </a:cubicBezTo>
                  <a:cubicBezTo>
                    <a:pt x="5603" y="7827"/>
                    <a:pt x="5704" y="7812"/>
                    <a:pt x="5801" y="7779"/>
                  </a:cubicBezTo>
                  <a:cubicBezTo>
                    <a:pt x="6165" y="7654"/>
                    <a:pt x="6390" y="7311"/>
                    <a:pt x="6569" y="6982"/>
                  </a:cubicBezTo>
                  <a:cubicBezTo>
                    <a:pt x="6834" y="6494"/>
                    <a:pt x="7057" y="5985"/>
                    <a:pt x="7236" y="5463"/>
                  </a:cubicBezTo>
                  <a:cubicBezTo>
                    <a:pt x="7297" y="5284"/>
                    <a:pt x="7348" y="5066"/>
                    <a:pt x="7219" y="4923"/>
                  </a:cubicBezTo>
                  <a:cubicBezTo>
                    <a:pt x="7150" y="4847"/>
                    <a:pt x="7054" y="4817"/>
                    <a:pt x="6950" y="4817"/>
                  </a:cubicBezTo>
                  <a:cubicBezTo>
                    <a:pt x="6817" y="4817"/>
                    <a:pt x="6673" y="4866"/>
                    <a:pt x="6558" y="4930"/>
                  </a:cubicBezTo>
                  <a:cubicBezTo>
                    <a:pt x="6064" y="5205"/>
                    <a:pt x="5706" y="5693"/>
                    <a:pt x="5600" y="6230"/>
                  </a:cubicBezTo>
                  <a:lnTo>
                    <a:pt x="5497" y="5882"/>
                  </a:lnTo>
                  <a:cubicBezTo>
                    <a:pt x="5353" y="5581"/>
                    <a:pt x="5203" y="5270"/>
                    <a:pt x="4949" y="5045"/>
                  </a:cubicBezTo>
                  <a:cubicBezTo>
                    <a:pt x="4769" y="4883"/>
                    <a:pt x="4520" y="4773"/>
                    <a:pt x="4277" y="4773"/>
                  </a:cubicBezTo>
                  <a:close/>
                  <a:moveTo>
                    <a:pt x="10296" y="4773"/>
                  </a:moveTo>
                  <a:cubicBezTo>
                    <a:pt x="10200" y="4773"/>
                    <a:pt x="10104" y="4790"/>
                    <a:pt x="10014" y="4828"/>
                  </a:cubicBezTo>
                  <a:cubicBezTo>
                    <a:pt x="9657" y="4979"/>
                    <a:pt x="9508" y="5402"/>
                    <a:pt x="9568" y="5767"/>
                  </a:cubicBezTo>
                  <a:cubicBezTo>
                    <a:pt x="9627" y="6130"/>
                    <a:pt x="9848" y="6451"/>
                    <a:pt x="10063" y="6758"/>
                  </a:cubicBezTo>
                  <a:cubicBezTo>
                    <a:pt x="10268" y="7053"/>
                    <a:pt x="10480" y="7353"/>
                    <a:pt x="10775" y="7568"/>
                  </a:cubicBezTo>
                  <a:cubicBezTo>
                    <a:pt x="10989" y="7723"/>
                    <a:pt x="11257" y="7827"/>
                    <a:pt x="11522" y="7827"/>
                  </a:cubicBezTo>
                  <a:cubicBezTo>
                    <a:pt x="11623" y="7827"/>
                    <a:pt x="11723" y="7812"/>
                    <a:pt x="11820" y="7779"/>
                  </a:cubicBezTo>
                  <a:cubicBezTo>
                    <a:pt x="12184" y="7654"/>
                    <a:pt x="12409" y="7311"/>
                    <a:pt x="12589" y="6982"/>
                  </a:cubicBezTo>
                  <a:cubicBezTo>
                    <a:pt x="12854" y="6494"/>
                    <a:pt x="13076" y="5985"/>
                    <a:pt x="13255" y="5463"/>
                  </a:cubicBezTo>
                  <a:cubicBezTo>
                    <a:pt x="13317" y="5284"/>
                    <a:pt x="13367" y="5066"/>
                    <a:pt x="13238" y="4923"/>
                  </a:cubicBezTo>
                  <a:cubicBezTo>
                    <a:pt x="13169" y="4847"/>
                    <a:pt x="13073" y="4817"/>
                    <a:pt x="12969" y="4817"/>
                  </a:cubicBezTo>
                  <a:cubicBezTo>
                    <a:pt x="12837" y="4817"/>
                    <a:pt x="12692" y="4866"/>
                    <a:pt x="12576" y="4930"/>
                  </a:cubicBezTo>
                  <a:cubicBezTo>
                    <a:pt x="12084" y="5205"/>
                    <a:pt x="11726" y="5693"/>
                    <a:pt x="11620" y="6230"/>
                  </a:cubicBezTo>
                  <a:lnTo>
                    <a:pt x="11515" y="5882"/>
                  </a:lnTo>
                  <a:cubicBezTo>
                    <a:pt x="11372" y="5581"/>
                    <a:pt x="11221" y="5270"/>
                    <a:pt x="10969" y="5045"/>
                  </a:cubicBezTo>
                  <a:cubicBezTo>
                    <a:pt x="10788" y="4883"/>
                    <a:pt x="10539" y="4773"/>
                    <a:pt x="10296" y="4773"/>
                  </a:cubicBezTo>
                  <a:close/>
                  <a:moveTo>
                    <a:pt x="16314" y="4773"/>
                  </a:moveTo>
                  <a:cubicBezTo>
                    <a:pt x="16217" y="4773"/>
                    <a:pt x="16121" y="4790"/>
                    <a:pt x="16031" y="4828"/>
                  </a:cubicBezTo>
                  <a:cubicBezTo>
                    <a:pt x="15677" y="4979"/>
                    <a:pt x="15526" y="5402"/>
                    <a:pt x="15585" y="5767"/>
                  </a:cubicBezTo>
                  <a:cubicBezTo>
                    <a:pt x="15644" y="6130"/>
                    <a:pt x="15864" y="6451"/>
                    <a:pt x="16079" y="6758"/>
                  </a:cubicBezTo>
                  <a:cubicBezTo>
                    <a:pt x="16286" y="7053"/>
                    <a:pt x="16497" y="7353"/>
                    <a:pt x="16793" y="7568"/>
                  </a:cubicBezTo>
                  <a:cubicBezTo>
                    <a:pt x="17007" y="7723"/>
                    <a:pt x="17275" y="7827"/>
                    <a:pt x="17539" y="7827"/>
                  </a:cubicBezTo>
                  <a:cubicBezTo>
                    <a:pt x="17640" y="7827"/>
                    <a:pt x="17741" y="7812"/>
                    <a:pt x="17837" y="7779"/>
                  </a:cubicBezTo>
                  <a:cubicBezTo>
                    <a:pt x="18201" y="7654"/>
                    <a:pt x="18428" y="7311"/>
                    <a:pt x="18607" y="6982"/>
                  </a:cubicBezTo>
                  <a:cubicBezTo>
                    <a:pt x="18872" y="6494"/>
                    <a:pt x="19094" y="5985"/>
                    <a:pt x="19273" y="5463"/>
                  </a:cubicBezTo>
                  <a:cubicBezTo>
                    <a:pt x="19334" y="5284"/>
                    <a:pt x="19384" y="5066"/>
                    <a:pt x="19255" y="4923"/>
                  </a:cubicBezTo>
                  <a:cubicBezTo>
                    <a:pt x="19186" y="4847"/>
                    <a:pt x="19090" y="4817"/>
                    <a:pt x="18987" y="4817"/>
                  </a:cubicBezTo>
                  <a:cubicBezTo>
                    <a:pt x="18854" y="4817"/>
                    <a:pt x="18710" y="4866"/>
                    <a:pt x="18594" y="4930"/>
                  </a:cubicBezTo>
                  <a:cubicBezTo>
                    <a:pt x="18101" y="5205"/>
                    <a:pt x="17742" y="5693"/>
                    <a:pt x="17636" y="6230"/>
                  </a:cubicBezTo>
                  <a:lnTo>
                    <a:pt x="17533" y="5882"/>
                  </a:lnTo>
                  <a:cubicBezTo>
                    <a:pt x="17390" y="5581"/>
                    <a:pt x="17239" y="5270"/>
                    <a:pt x="16987" y="5045"/>
                  </a:cubicBezTo>
                  <a:cubicBezTo>
                    <a:pt x="16805" y="4883"/>
                    <a:pt x="16557" y="4773"/>
                    <a:pt x="16314" y="4773"/>
                  </a:cubicBezTo>
                  <a:close/>
                  <a:moveTo>
                    <a:pt x="22331" y="4773"/>
                  </a:moveTo>
                  <a:cubicBezTo>
                    <a:pt x="22234" y="4773"/>
                    <a:pt x="22139" y="4790"/>
                    <a:pt x="22049" y="4828"/>
                  </a:cubicBezTo>
                  <a:cubicBezTo>
                    <a:pt x="21693" y="4979"/>
                    <a:pt x="21543" y="5402"/>
                    <a:pt x="21603" y="5767"/>
                  </a:cubicBezTo>
                  <a:cubicBezTo>
                    <a:pt x="21662" y="6130"/>
                    <a:pt x="21883" y="6451"/>
                    <a:pt x="22098" y="6758"/>
                  </a:cubicBezTo>
                  <a:cubicBezTo>
                    <a:pt x="22303" y="7053"/>
                    <a:pt x="22515" y="7353"/>
                    <a:pt x="22810" y="7568"/>
                  </a:cubicBezTo>
                  <a:cubicBezTo>
                    <a:pt x="23024" y="7723"/>
                    <a:pt x="23292" y="7827"/>
                    <a:pt x="23556" y="7827"/>
                  </a:cubicBezTo>
                  <a:cubicBezTo>
                    <a:pt x="23658" y="7827"/>
                    <a:pt x="23758" y="7812"/>
                    <a:pt x="23855" y="7779"/>
                  </a:cubicBezTo>
                  <a:cubicBezTo>
                    <a:pt x="24219" y="7654"/>
                    <a:pt x="24444" y="7311"/>
                    <a:pt x="24624" y="6982"/>
                  </a:cubicBezTo>
                  <a:cubicBezTo>
                    <a:pt x="24889" y="6494"/>
                    <a:pt x="25111" y="5985"/>
                    <a:pt x="25290" y="5463"/>
                  </a:cubicBezTo>
                  <a:cubicBezTo>
                    <a:pt x="25352" y="5284"/>
                    <a:pt x="25402" y="5066"/>
                    <a:pt x="25273" y="4923"/>
                  </a:cubicBezTo>
                  <a:cubicBezTo>
                    <a:pt x="25204" y="4847"/>
                    <a:pt x="25108" y="4817"/>
                    <a:pt x="25004" y="4817"/>
                  </a:cubicBezTo>
                  <a:cubicBezTo>
                    <a:pt x="24872" y="4817"/>
                    <a:pt x="24726" y="4866"/>
                    <a:pt x="24611" y="4930"/>
                  </a:cubicBezTo>
                  <a:cubicBezTo>
                    <a:pt x="24119" y="5205"/>
                    <a:pt x="23761" y="5693"/>
                    <a:pt x="23654" y="6230"/>
                  </a:cubicBezTo>
                  <a:lnTo>
                    <a:pt x="23550" y="5882"/>
                  </a:lnTo>
                  <a:cubicBezTo>
                    <a:pt x="23406" y="5581"/>
                    <a:pt x="23256" y="5270"/>
                    <a:pt x="23004" y="5045"/>
                  </a:cubicBezTo>
                  <a:cubicBezTo>
                    <a:pt x="22823" y="4883"/>
                    <a:pt x="22574" y="4773"/>
                    <a:pt x="22331" y="4773"/>
                  </a:cubicBezTo>
                  <a:close/>
                  <a:moveTo>
                    <a:pt x="28351" y="4773"/>
                  </a:moveTo>
                  <a:cubicBezTo>
                    <a:pt x="28254" y="4773"/>
                    <a:pt x="28158" y="4790"/>
                    <a:pt x="28068" y="4828"/>
                  </a:cubicBezTo>
                  <a:cubicBezTo>
                    <a:pt x="27711" y="4979"/>
                    <a:pt x="27562" y="5402"/>
                    <a:pt x="27621" y="5767"/>
                  </a:cubicBezTo>
                  <a:cubicBezTo>
                    <a:pt x="27681" y="6130"/>
                    <a:pt x="27901" y="6451"/>
                    <a:pt x="28116" y="6758"/>
                  </a:cubicBezTo>
                  <a:cubicBezTo>
                    <a:pt x="28322" y="7053"/>
                    <a:pt x="28534" y="7353"/>
                    <a:pt x="28830" y="7568"/>
                  </a:cubicBezTo>
                  <a:cubicBezTo>
                    <a:pt x="29043" y="7723"/>
                    <a:pt x="29311" y="7827"/>
                    <a:pt x="29576" y="7827"/>
                  </a:cubicBezTo>
                  <a:cubicBezTo>
                    <a:pt x="29677" y="7827"/>
                    <a:pt x="29778" y="7812"/>
                    <a:pt x="29875" y="7779"/>
                  </a:cubicBezTo>
                  <a:cubicBezTo>
                    <a:pt x="30237" y="7654"/>
                    <a:pt x="30464" y="7311"/>
                    <a:pt x="30643" y="6982"/>
                  </a:cubicBezTo>
                  <a:cubicBezTo>
                    <a:pt x="30908" y="6494"/>
                    <a:pt x="31131" y="5985"/>
                    <a:pt x="31310" y="5463"/>
                  </a:cubicBezTo>
                  <a:cubicBezTo>
                    <a:pt x="31370" y="5284"/>
                    <a:pt x="31420" y="5066"/>
                    <a:pt x="31291" y="4923"/>
                  </a:cubicBezTo>
                  <a:cubicBezTo>
                    <a:pt x="31223" y="4847"/>
                    <a:pt x="31127" y="4817"/>
                    <a:pt x="31024" y="4817"/>
                  </a:cubicBezTo>
                  <a:cubicBezTo>
                    <a:pt x="30891" y="4817"/>
                    <a:pt x="30746" y="4866"/>
                    <a:pt x="30630" y="4930"/>
                  </a:cubicBezTo>
                  <a:cubicBezTo>
                    <a:pt x="30137" y="5205"/>
                    <a:pt x="29779" y="5693"/>
                    <a:pt x="29674" y="6230"/>
                  </a:cubicBezTo>
                  <a:lnTo>
                    <a:pt x="29569" y="5882"/>
                  </a:lnTo>
                  <a:cubicBezTo>
                    <a:pt x="29426" y="5581"/>
                    <a:pt x="29275" y="5270"/>
                    <a:pt x="29023" y="5045"/>
                  </a:cubicBezTo>
                  <a:cubicBezTo>
                    <a:pt x="28843" y="4883"/>
                    <a:pt x="28594" y="4773"/>
                    <a:pt x="28351" y="4773"/>
                  </a:cubicBezTo>
                  <a:close/>
                  <a:moveTo>
                    <a:pt x="34367" y="4773"/>
                  </a:moveTo>
                  <a:cubicBezTo>
                    <a:pt x="34271" y="4773"/>
                    <a:pt x="34175" y="4790"/>
                    <a:pt x="34085" y="4828"/>
                  </a:cubicBezTo>
                  <a:cubicBezTo>
                    <a:pt x="33731" y="4979"/>
                    <a:pt x="33580" y="5402"/>
                    <a:pt x="33639" y="5767"/>
                  </a:cubicBezTo>
                  <a:cubicBezTo>
                    <a:pt x="33698" y="6130"/>
                    <a:pt x="33919" y="6451"/>
                    <a:pt x="34134" y="6758"/>
                  </a:cubicBezTo>
                  <a:cubicBezTo>
                    <a:pt x="34340" y="7053"/>
                    <a:pt x="34551" y="7353"/>
                    <a:pt x="34846" y="7568"/>
                  </a:cubicBezTo>
                  <a:cubicBezTo>
                    <a:pt x="35061" y="7723"/>
                    <a:pt x="35329" y="7827"/>
                    <a:pt x="35593" y="7827"/>
                  </a:cubicBezTo>
                  <a:cubicBezTo>
                    <a:pt x="35694" y="7827"/>
                    <a:pt x="35795" y="7812"/>
                    <a:pt x="35891" y="7779"/>
                  </a:cubicBezTo>
                  <a:cubicBezTo>
                    <a:pt x="36256" y="7654"/>
                    <a:pt x="36481" y="7311"/>
                    <a:pt x="36660" y="6982"/>
                  </a:cubicBezTo>
                  <a:cubicBezTo>
                    <a:pt x="36925" y="6494"/>
                    <a:pt x="37147" y="5985"/>
                    <a:pt x="37326" y="5463"/>
                  </a:cubicBezTo>
                  <a:cubicBezTo>
                    <a:pt x="37388" y="5284"/>
                    <a:pt x="37438" y="5066"/>
                    <a:pt x="37309" y="4923"/>
                  </a:cubicBezTo>
                  <a:cubicBezTo>
                    <a:pt x="37241" y="4847"/>
                    <a:pt x="37144" y="4817"/>
                    <a:pt x="37041" y="4817"/>
                  </a:cubicBezTo>
                  <a:cubicBezTo>
                    <a:pt x="36908" y="4817"/>
                    <a:pt x="36763" y="4866"/>
                    <a:pt x="36648" y="4930"/>
                  </a:cubicBezTo>
                  <a:cubicBezTo>
                    <a:pt x="36155" y="5205"/>
                    <a:pt x="35797" y="5693"/>
                    <a:pt x="35691" y="6230"/>
                  </a:cubicBezTo>
                  <a:lnTo>
                    <a:pt x="35588" y="5882"/>
                  </a:lnTo>
                  <a:cubicBezTo>
                    <a:pt x="35444" y="5581"/>
                    <a:pt x="35294" y="5270"/>
                    <a:pt x="35040" y="5045"/>
                  </a:cubicBezTo>
                  <a:cubicBezTo>
                    <a:pt x="34859" y="4883"/>
                    <a:pt x="34610" y="4773"/>
                    <a:pt x="34367" y="4773"/>
                  </a:cubicBezTo>
                  <a:close/>
                  <a:moveTo>
                    <a:pt x="40377" y="4774"/>
                  </a:moveTo>
                  <a:cubicBezTo>
                    <a:pt x="40282" y="4774"/>
                    <a:pt x="40187" y="4791"/>
                    <a:pt x="40098" y="4828"/>
                  </a:cubicBezTo>
                  <a:cubicBezTo>
                    <a:pt x="39748" y="4979"/>
                    <a:pt x="39596" y="5405"/>
                    <a:pt x="39656" y="5767"/>
                  </a:cubicBezTo>
                  <a:cubicBezTo>
                    <a:pt x="39716" y="6133"/>
                    <a:pt x="39934" y="6455"/>
                    <a:pt x="40149" y="6761"/>
                  </a:cubicBezTo>
                  <a:cubicBezTo>
                    <a:pt x="40356" y="7055"/>
                    <a:pt x="40566" y="7354"/>
                    <a:pt x="40860" y="7568"/>
                  </a:cubicBezTo>
                  <a:cubicBezTo>
                    <a:pt x="41076" y="7723"/>
                    <a:pt x="41343" y="7828"/>
                    <a:pt x="41607" y="7828"/>
                  </a:cubicBezTo>
                  <a:cubicBezTo>
                    <a:pt x="41708" y="7828"/>
                    <a:pt x="41809" y="7812"/>
                    <a:pt x="41907" y="7779"/>
                  </a:cubicBezTo>
                  <a:cubicBezTo>
                    <a:pt x="42272" y="7655"/>
                    <a:pt x="42494" y="7313"/>
                    <a:pt x="42674" y="6983"/>
                  </a:cubicBezTo>
                  <a:cubicBezTo>
                    <a:pt x="42787" y="6779"/>
                    <a:pt x="42890" y="6572"/>
                    <a:pt x="42982" y="6362"/>
                  </a:cubicBezTo>
                  <a:cubicBezTo>
                    <a:pt x="42930" y="6291"/>
                    <a:pt x="42871" y="6215"/>
                    <a:pt x="42813" y="6134"/>
                  </a:cubicBezTo>
                  <a:cubicBezTo>
                    <a:pt x="42780" y="6091"/>
                    <a:pt x="42744" y="6047"/>
                    <a:pt x="42708" y="6000"/>
                  </a:cubicBezTo>
                  <a:cubicBezTo>
                    <a:pt x="42542" y="5777"/>
                    <a:pt x="42365" y="5547"/>
                    <a:pt x="42186" y="5304"/>
                  </a:cubicBezTo>
                  <a:cubicBezTo>
                    <a:pt x="41940" y="5562"/>
                    <a:pt x="41773" y="5889"/>
                    <a:pt x="41705" y="6230"/>
                  </a:cubicBezTo>
                  <a:lnTo>
                    <a:pt x="41601" y="5882"/>
                  </a:lnTo>
                  <a:cubicBezTo>
                    <a:pt x="41458" y="5578"/>
                    <a:pt x="41307" y="5273"/>
                    <a:pt x="41052" y="5046"/>
                  </a:cubicBezTo>
                  <a:cubicBezTo>
                    <a:pt x="40872" y="4884"/>
                    <a:pt x="40622" y="4774"/>
                    <a:pt x="40377" y="4774"/>
                  </a:cubicBezTo>
                  <a:close/>
                  <a:moveTo>
                    <a:pt x="43163" y="9046"/>
                  </a:moveTo>
                  <a:cubicBezTo>
                    <a:pt x="43068" y="9046"/>
                    <a:pt x="42973" y="9063"/>
                    <a:pt x="42882" y="9100"/>
                  </a:cubicBezTo>
                  <a:cubicBezTo>
                    <a:pt x="42532" y="9251"/>
                    <a:pt x="42380" y="9677"/>
                    <a:pt x="42441" y="10039"/>
                  </a:cubicBezTo>
                  <a:cubicBezTo>
                    <a:pt x="42470" y="10201"/>
                    <a:pt x="42526" y="10352"/>
                    <a:pt x="42601" y="10500"/>
                  </a:cubicBezTo>
                  <a:cubicBezTo>
                    <a:pt x="42636" y="10439"/>
                    <a:pt x="42672" y="10379"/>
                    <a:pt x="42708" y="10320"/>
                  </a:cubicBezTo>
                  <a:cubicBezTo>
                    <a:pt x="42775" y="10208"/>
                    <a:pt x="42839" y="10101"/>
                    <a:pt x="42900" y="9993"/>
                  </a:cubicBezTo>
                  <a:cubicBezTo>
                    <a:pt x="43105" y="9635"/>
                    <a:pt x="43279" y="9338"/>
                    <a:pt x="43416" y="9083"/>
                  </a:cubicBezTo>
                  <a:cubicBezTo>
                    <a:pt x="43333" y="9060"/>
                    <a:pt x="43248" y="9046"/>
                    <a:pt x="43163" y="9046"/>
                  </a:cubicBezTo>
                  <a:close/>
                  <a:moveTo>
                    <a:pt x="1040" y="9046"/>
                  </a:moveTo>
                  <a:cubicBezTo>
                    <a:pt x="944" y="9046"/>
                    <a:pt x="849" y="9064"/>
                    <a:pt x="759" y="9102"/>
                  </a:cubicBezTo>
                  <a:cubicBezTo>
                    <a:pt x="405" y="9252"/>
                    <a:pt x="254" y="9675"/>
                    <a:pt x="314" y="10041"/>
                  </a:cubicBezTo>
                  <a:cubicBezTo>
                    <a:pt x="373" y="10405"/>
                    <a:pt x="594" y="10725"/>
                    <a:pt x="809" y="11031"/>
                  </a:cubicBezTo>
                  <a:cubicBezTo>
                    <a:pt x="1014" y="11325"/>
                    <a:pt x="1226" y="11626"/>
                    <a:pt x="1521" y="11841"/>
                  </a:cubicBezTo>
                  <a:cubicBezTo>
                    <a:pt x="1736" y="11997"/>
                    <a:pt x="2005" y="12101"/>
                    <a:pt x="2270" y="12101"/>
                  </a:cubicBezTo>
                  <a:cubicBezTo>
                    <a:pt x="2370" y="12101"/>
                    <a:pt x="2470" y="12086"/>
                    <a:pt x="2567" y="12054"/>
                  </a:cubicBezTo>
                  <a:cubicBezTo>
                    <a:pt x="2931" y="11927"/>
                    <a:pt x="3156" y="11585"/>
                    <a:pt x="3335" y="11255"/>
                  </a:cubicBezTo>
                  <a:cubicBezTo>
                    <a:pt x="3600" y="10768"/>
                    <a:pt x="3822" y="10259"/>
                    <a:pt x="4002" y="9738"/>
                  </a:cubicBezTo>
                  <a:cubicBezTo>
                    <a:pt x="4063" y="9559"/>
                    <a:pt x="4111" y="9340"/>
                    <a:pt x="3981" y="9196"/>
                  </a:cubicBezTo>
                  <a:cubicBezTo>
                    <a:pt x="3914" y="9120"/>
                    <a:pt x="3818" y="9090"/>
                    <a:pt x="3714" y="9090"/>
                  </a:cubicBezTo>
                  <a:cubicBezTo>
                    <a:pt x="3582" y="9090"/>
                    <a:pt x="3436" y="9139"/>
                    <a:pt x="3321" y="9204"/>
                  </a:cubicBezTo>
                  <a:cubicBezTo>
                    <a:pt x="2827" y="9480"/>
                    <a:pt x="2469" y="9968"/>
                    <a:pt x="2364" y="10505"/>
                  </a:cubicBezTo>
                  <a:lnTo>
                    <a:pt x="2260" y="10155"/>
                  </a:lnTo>
                  <a:cubicBezTo>
                    <a:pt x="2116" y="9854"/>
                    <a:pt x="1966" y="9545"/>
                    <a:pt x="1714" y="9318"/>
                  </a:cubicBezTo>
                  <a:cubicBezTo>
                    <a:pt x="1533" y="9157"/>
                    <a:pt x="1283" y="9046"/>
                    <a:pt x="1040" y="9046"/>
                  </a:cubicBezTo>
                  <a:close/>
                  <a:moveTo>
                    <a:pt x="7057" y="9046"/>
                  </a:moveTo>
                  <a:cubicBezTo>
                    <a:pt x="6960" y="9046"/>
                    <a:pt x="6865" y="9064"/>
                    <a:pt x="6776" y="9102"/>
                  </a:cubicBezTo>
                  <a:cubicBezTo>
                    <a:pt x="6423" y="9252"/>
                    <a:pt x="6272" y="9675"/>
                    <a:pt x="6331" y="10041"/>
                  </a:cubicBezTo>
                  <a:cubicBezTo>
                    <a:pt x="6390" y="10405"/>
                    <a:pt x="6611" y="10725"/>
                    <a:pt x="6826" y="11031"/>
                  </a:cubicBezTo>
                  <a:cubicBezTo>
                    <a:pt x="7032" y="11325"/>
                    <a:pt x="7243" y="11626"/>
                    <a:pt x="7540" y="11841"/>
                  </a:cubicBezTo>
                  <a:cubicBezTo>
                    <a:pt x="7754" y="11997"/>
                    <a:pt x="8023" y="12101"/>
                    <a:pt x="8287" y="12101"/>
                  </a:cubicBezTo>
                  <a:cubicBezTo>
                    <a:pt x="8388" y="12101"/>
                    <a:pt x="8487" y="12086"/>
                    <a:pt x="8583" y="12054"/>
                  </a:cubicBezTo>
                  <a:cubicBezTo>
                    <a:pt x="8947" y="11927"/>
                    <a:pt x="9174" y="11585"/>
                    <a:pt x="9353" y="11255"/>
                  </a:cubicBezTo>
                  <a:cubicBezTo>
                    <a:pt x="9618" y="10768"/>
                    <a:pt x="9841" y="10259"/>
                    <a:pt x="10020" y="9738"/>
                  </a:cubicBezTo>
                  <a:cubicBezTo>
                    <a:pt x="10080" y="9559"/>
                    <a:pt x="10129" y="9340"/>
                    <a:pt x="10000" y="9196"/>
                  </a:cubicBezTo>
                  <a:cubicBezTo>
                    <a:pt x="9931" y="9120"/>
                    <a:pt x="9835" y="9090"/>
                    <a:pt x="9731" y="9090"/>
                  </a:cubicBezTo>
                  <a:cubicBezTo>
                    <a:pt x="9599" y="9090"/>
                    <a:pt x="9454" y="9139"/>
                    <a:pt x="9339" y="9204"/>
                  </a:cubicBezTo>
                  <a:cubicBezTo>
                    <a:pt x="8846" y="9480"/>
                    <a:pt x="8487" y="9968"/>
                    <a:pt x="8381" y="10505"/>
                  </a:cubicBezTo>
                  <a:lnTo>
                    <a:pt x="8278" y="10155"/>
                  </a:lnTo>
                  <a:cubicBezTo>
                    <a:pt x="8135" y="9854"/>
                    <a:pt x="7984" y="9545"/>
                    <a:pt x="7730" y="9318"/>
                  </a:cubicBezTo>
                  <a:cubicBezTo>
                    <a:pt x="7549" y="9157"/>
                    <a:pt x="7300" y="9046"/>
                    <a:pt x="7057" y="9046"/>
                  </a:cubicBezTo>
                  <a:close/>
                  <a:moveTo>
                    <a:pt x="13075" y="9046"/>
                  </a:moveTo>
                  <a:cubicBezTo>
                    <a:pt x="12979" y="9046"/>
                    <a:pt x="12883" y="9064"/>
                    <a:pt x="12794" y="9102"/>
                  </a:cubicBezTo>
                  <a:cubicBezTo>
                    <a:pt x="12440" y="9252"/>
                    <a:pt x="12289" y="9675"/>
                    <a:pt x="12349" y="10041"/>
                  </a:cubicBezTo>
                  <a:cubicBezTo>
                    <a:pt x="12408" y="10405"/>
                    <a:pt x="12629" y="10725"/>
                    <a:pt x="12844" y="11031"/>
                  </a:cubicBezTo>
                  <a:cubicBezTo>
                    <a:pt x="13049" y="11325"/>
                    <a:pt x="13261" y="11626"/>
                    <a:pt x="13556" y="11841"/>
                  </a:cubicBezTo>
                  <a:cubicBezTo>
                    <a:pt x="13770" y="11997"/>
                    <a:pt x="14040" y="12101"/>
                    <a:pt x="14305" y="12101"/>
                  </a:cubicBezTo>
                  <a:cubicBezTo>
                    <a:pt x="14405" y="12101"/>
                    <a:pt x="14505" y="12086"/>
                    <a:pt x="14601" y="12054"/>
                  </a:cubicBezTo>
                  <a:cubicBezTo>
                    <a:pt x="14966" y="11927"/>
                    <a:pt x="15191" y="11585"/>
                    <a:pt x="15370" y="11255"/>
                  </a:cubicBezTo>
                  <a:cubicBezTo>
                    <a:pt x="15635" y="10768"/>
                    <a:pt x="15857" y="10259"/>
                    <a:pt x="16036" y="9738"/>
                  </a:cubicBezTo>
                  <a:cubicBezTo>
                    <a:pt x="16098" y="9559"/>
                    <a:pt x="16148" y="9340"/>
                    <a:pt x="16016" y="9196"/>
                  </a:cubicBezTo>
                  <a:cubicBezTo>
                    <a:pt x="15948" y="9120"/>
                    <a:pt x="15852" y="9090"/>
                    <a:pt x="15749" y="9090"/>
                  </a:cubicBezTo>
                  <a:cubicBezTo>
                    <a:pt x="15616" y="9090"/>
                    <a:pt x="15471" y="9139"/>
                    <a:pt x="15355" y="9204"/>
                  </a:cubicBezTo>
                  <a:cubicBezTo>
                    <a:pt x="14862" y="9480"/>
                    <a:pt x="14504" y="9968"/>
                    <a:pt x="14399" y="10505"/>
                  </a:cubicBezTo>
                  <a:lnTo>
                    <a:pt x="14295" y="10155"/>
                  </a:lnTo>
                  <a:cubicBezTo>
                    <a:pt x="14151" y="9854"/>
                    <a:pt x="14001" y="9545"/>
                    <a:pt x="13748" y="9318"/>
                  </a:cubicBezTo>
                  <a:cubicBezTo>
                    <a:pt x="13568" y="9157"/>
                    <a:pt x="13318" y="9046"/>
                    <a:pt x="13075" y="9046"/>
                  </a:cubicBezTo>
                  <a:close/>
                  <a:moveTo>
                    <a:pt x="19094" y="9046"/>
                  </a:moveTo>
                  <a:cubicBezTo>
                    <a:pt x="18997" y="9046"/>
                    <a:pt x="18902" y="9064"/>
                    <a:pt x="18812" y="9102"/>
                  </a:cubicBezTo>
                  <a:cubicBezTo>
                    <a:pt x="18459" y="9252"/>
                    <a:pt x="18309" y="9675"/>
                    <a:pt x="18367" y="10041"/>
                  </a:cubicBezTo>
                  <a:cubicBezTo>
                    <a:pt x="18428" y="10405"/>
                    <a:pt x="18647" y="10725"/>
                    <a:pt x="18862" y="11031"/>
                  </a:cubicBezTo>
                  <a:cubicBezTo>
                    <a:pt x="19068" y="11325"/>
                    <a:pt x="19281" y="11626"/>
                    <a:pt x="19576" y="11841"/>
                  </a:cubicBezTo>
                  <a:cubicBezTo>
                    <a:pt x="19790" y="11997"/>
                    <a:pt x="20059" y="12101"/>
                    <a:pt x="20324" y="12101"/>
                  </a:cubicBezTo>
                  <a:cubicBezTo>
                    <a:pt x="20425" y="12101"/>
                    <a:pt x="20525" y="12086"/>
                    <a:pt x="20621" y="12054"/>
                  </a:cubicBezTo>
                  <a:cubicBezTo>
                    <a:pt x="20984" y="11927"/>
                    <a:pt x="21210" y="11585"/>
                    <a:pt x="21389" y="11255"/>
                  </a:cubicBezTo>
                  <a:cubicBezTo>
                    <a:pt x="21655" y="10768"/>
                    <a:pt x="21877" y="10259"/>
                    <a:pt x="22056" y="9738"/>
                  </a:cubicBezTo>
                  <a:cubicBezTo>
                    <a:pt x="22116" y="9559"/>
                    <a:pt x="22165" y="9340"/>
                    <a:pt x="22036" y="9196"/>
                  </a:cubicBezTo>
                  <a:cubicBezTo>
                    <a:pt x="21967" y="9120"/>
                    <a:pt x="21871" y="9090"/>
                    <a:pt x="21768" y="9090"/>
                  </a:cubicBezTo>
                  <a:cubicBezTo>
                    <a:pt x="21636" y="9090"/>
                    <a:pt x="21491" y="9139"/>
                    <a:pt x="21375" y="9204"/>
                  </a:cubicBezTo>
                  <a:cubicBezTo>
                    <a:pt x="20882" y="9480"/>
                    <a:pt x="20524" y="9968"/>
                    <a:pt x="20417" y="10505"/>
                  </a:cubicBezTo>
                  <a:lnTo>
                    <a:pt x="20314" y="10155"/>
                  </a:lnTo>
                  <a:cubicBezTo>
                    <a:pt x="20171" y="9854"/>
                    <a:pt x="20020" y="9545"/>
                    <a:pt x="19768" y="9318"/>
                  </a:cubicBezTo>
                  <a:cubicBezTo>
                    <a:pt x="19586" y="9157"/>
                    <a:pt x="19337" y="9046"/>
                    <a:pt x="19094" y="9046"/>
                  </a:cubicBezTo>
                  <a:close/>
                  <a:moveTo>
                    <a:pt x="25111" y="9046"/>
                  </a:moveTo>
                  <a:cubicBezTo>
                    <a:pt x="25015" y="9046"/>
                    <a:pt x="24920" y="9064"/>
                    <a:pt x="24830" y="9102"/>
                  </a:cubicBezTo>
                  <a:cubicBezTo>
                    <a:pt x="24477" y="9252"/>
                    <a:pt x="24327" y="9675"/>
                    <a:pt x="24386" y="10041"/>
                  </a:cubicBezTo>
                  <a:cubicBezTo>
                    <a:pt x="24444" y="10405"/>
                    <a:pt x="24665" y="10725"/>
                    <a:pt x="24880" y="11031"/>
                  </a:cubicBezTo>
                  <a:cubicBezTo>
                    <a:pt x="25087" y="11325"/>
                    <a:pt x="25297" y="11626"/>
                    <a:pt x="25593" y="11841"/>
                  </a:cubicBezTo>
                  <a:cubicBezTo>
                    <a:pt x="25808" y="11997"/>
                    <a:pt x="26076" y="12101"/>
                    <a:pt x="26341" y="12101"/>
                  </a:cubicBezTo>
                  <a:cubicBezTo>
                    <a:pt x="26442" y="12101"/>
                    <a:pt x="26542" y="12086"/>
                    <a:pt x="26638" y="12054"/>
                  </a:cubicBezTo>
                  <a:cubicBezTo>
                    <a:pt x="27002" y="11927"/>
                    <a:pt x="27227" y="11585"/>
                    <a:pt x="27406" y="11255"/>
                  </a:cubicBezTo>
                  <a:cubicBezTo>
                    <a:pt x="27671" y="10768"/>
                    <a:pt x="27894" y="10259"/>
                    <a:pt x="28073" y="9738"/>
                  </a:cubicBezTo>
                  <a:cubicBezTo>
                    <a:pt x="28134" y="9559"/>
                    <a:pt x="28183" y="9340"/>
                    <a:pt x="28054" y="9196"/>
                  </a:cubicBezTo>
                  <a:cubicBezTo>
                    <a:pt x="27985" y="9120"/>
                    <a:pt x="27889" y="9090"/>
                    <a:pt x="27785" y="9090"/>
                  </a:cubicBezTo>
                  <a:cubicBezTo>
                    <a:pt x="27653" y="9090"/>
                    <a:pt x="27508" y="9139"/>
                    <a:pt x="27392" y="9204"/>
                  </a:cubicBezTo>
                  <a:cubicBezTo>
                    <a:pt x="26900" y="9480"/>
                    <a:pt x="26542" y="9968"/>
                    <a:pt x="26436" y="10505"/>
                  </a:cubicBezTo>
                  <a:lnTo>
                    <a:pt x="26331" y="10155"/>
                  </a:lnTo>
                  <a:cubicBezTo>
                    <a:pt x="26188" y="9854"/>
                    <a:pt x="26037" y="9545"/>
                    <a:pt x="25785" y="9318"/>
                  </a:cubicBezTo>
                  <a:cubicBezTo>
                    <a:pt x="25604" y="9157"/>
                    <a:pt x="25354" y="9046"/>
                    <a:pt x="25111" y="9046"/>
                  </a:cubicBezTo>
                  <a:close/>
                  <a:moveTo>
                    <a:pt x="31128" y="9046"/>
                  </a:moveTo>
                  <a:cubicBezTo>
                    <a:pt x="31032" y="9046"/>
                    <a:pt x="30937" y="9064"/>
                    <a:pt x="30847" y="9102"/>
                  </a:cubicBezTo>
                  <a:cubicBezTo>
                    <a:pt x="30494" y="9252"/>
                    <a:pt x="30343" y="9675"/>
                    <a:pt x="30402" y="10041"/>
                  </a:cubicBezTo>
                  <a:cubicBezTo>
                    <a:pt x="30462" y="10405"/>
                    <a:pt x="30682" y="10725"/>
                    <a:pt x="30897" y="11031"/>
                  </a:cubicBezTo>
                  <a:cubicBezTo>
                    <a:pt x="31103" y="11325"/>
                    <a:pt x="31315" y="11626"/>
                    <a:pt x="31611" y="11841"/>
                  </a:cubicBezTo>
                  <a:cubicBezTo>
                    <a:pt x="31825" y="11997"/>
                    <a:pt x="32094" y="12101"/>
                    <a:pt x="32359" y="12101"/>
                  </a:cubicBezTo>
                  <a:cubicBezTo>
                    <a:pt x="32460" y="12101"/>
                    <a:pt x="32560" y="12086"/>
                    <a:pt x="32656" y="12054"/>
                  </a:cubicBezTo>
                  <a:cubicBezTo>
                    <a:pt x="33019" y="11927"/>
                    <a:pt x="33245" y="11585"/>
                    <a:pt x="33424" y="11255"/>
                  </a:cubicBezTo>
                  <a:cubicBezTo>
                    <a:pt x="33689" y="10768"/>
                    <a:pt x="33912" y="10259"/>
                    <a:pt x="34091" y="9738"/>
                  </a:cubicBezTo>
                  <a:cubicBezTo>
                    <a:pt x="34151" y="9559"/>
                    <a:pt x="34201" y="9340"/>
                    <a:pt x="34071" y="9196"/>
                  </a:cubicBezTo>
                  <a:cubicBezTo>
                    <a:pt x="34002" y="9120"/>
                    <a:pt x="33906" y="9090"/>
                    <a:pt x="33803" y="9090"/>
                  </a:cubicBezTo>
                  <a:cubicBezTo>
                    <a:pt x="33670" y="9090"/>
                    <a:pt x="33526" y="9139"/>
                    <a:pt x="33410" y="9204"/>
                  </a:cubicBezTo>
                  <a:cubicBezTo>
                    <a:pt x="32917" y="9480"/>
                    <a:pt x="32558" y="9968"/>
                    <a:pt x="32452" y="10505"/>
                  </a:cubicBezTo>
                  <a:lnTo>
                    <a:pt x="32349" y="10155"/>
                  </a:lnTo>
                  <a:cubicBezTo>
                    <a:pt x="32206" y="9854"/>
                    <a:pt x="32055" y="9545"/>
                    <a:pt x="31803" y="9318"/>
                  </a:cubicBezTo>
                  <a:cubicBezTo>
                    <a:pt x="31621" y="9157"/>
                    <a:pt x="31372" y="9046"/>
                    <a:pt x="31128" y="9046"/>
                  </a:cubicBezTo>
                  <a:close/>
                  <a:moveTo>
                    <a:pt x="37147" y="9046"/>
                  </a:moveTo>
                  <a:cubicBezTo>
                    <a:pt x="37051" y="9046"/>
                    <a:pt x="36956" y="9064"/>
                    <a:pt x="36866" y="9102"/>
                  </a:cubicBezTo>
                  <a:cubicBezTo>
                    <a:pt x="36514" y="9252"/>
                    <a:pt x="36363" y="9675"/>
                    <a:pt x="36422" y="10041"/>
                  </a:cubicBezTo>
                  <a:cubicBezTo>
                    <a:pt x="36481" y="10405"/>
                    <a:pt x="36701" y="10725"/>
                    <a:pt x="36916" y="11031"/>
                  </a:cubicBezTo>
                  <a:cubicBezTo>
                    <a:pt x="37123" y="11325"/>
                    <a:pt x="37334" y="11626"/>
                    <a:pt x="37630" y="11841"/>
                  </a:cubicBezTo>
                  <a:cubicBezTo>
                    <a:pt x="37844" y="11997"/>
                    <a:pt x="38114" y="12101"/>
                    <a:pt x="38378" y="12101"/>
                  </a:cubicBezTo>
                  <a:cubicBezTo>
                    <a:pt x="38479" y="12101"/>
                    <a:pt x="38578" y="12086"/>
                    <a:pt x="38674" y="12054"/>
                  </a:cubicBezTo>
                  <a:cubicBezTo>
                    <a:pt x="39038" y="11927"/>
                    <a:pt x="39265" y="11585"/>
                    <a:pt x="39444" y="11255"/>
                  </a:cubicBezTo>
                  <a:cubicBezTo>
                    <a:pt x="39709" y="10768"/>
                    <a:pt x="39931" y="10259"/>
                    <a:pt x="40110" y="9738"/>
                  </a:cubicBezTo>
                  <a:cubicBezTo>
                    <a:pt x="40171" y="9559"/>
                    <a:pt x="40219" y="9340"/>
                    <a:pt x="40090" y="9196"/>
                  </a:cubicBezTo>
                  <a:cubicBezTo>
                    <a:pt x="40022" y="9120"/>
                    <a:pt x="39926" y="9090"/>
                    <a:pt x="39822" y="9090"/>
                  </a:cubicBezTo>
                  <a:cubicBezTo>
                    <a:pt x="39689" y="9090"/>
                    <a:pt x="39544" y="9139"/>
                    <a:pt x="39429" y="9204"/>
                  </a:cubicBezTo>
                  <a:cubicBezTo>
                    <a:pt x="38936" y="9480"/>
                    <a:pt x="38578" y="9968"/>
                    <a:pt x="38472" y="10505"/>
                  </a:cubicBezTo>
                  <a:lnTo>
                    <a:pt x="38369" y="10155"/>
                  </a:lnTo>
                  <a:cubicBezTo>
                    <a:pt x="38225" y="9854"/>
                    <a:pt x="38075" y="9545"/>
                    <a:pt x="37821" y="9318"/>
                  </a:cubicBezTo>
                  <a:cubicBezTo>
                    <a:pt x="37640" y="9157"/>
                    <a:pt x="37391" y="9046"/>
                    <a:pt x="37147" y="9046"/>
                  </a:cubicBezTo>
                  <a:close/>
                  <a:moveTo>
                    <a:pt x="40406" y="13817"/>
                  </a:moveTo>
                  <a:cubicBezTo>
                    <a:pt x="40301" y="13817"/>
                    <a:pt x="40199" y="13833"/>
                    <a:pt x="40099" y="13871"/>
                  </a:cubicBezTo>
                  <a:cubicBezTo>
                    <a:pt x="39749" y="14025"/>
                    <a:pt x="39599" y="14449"/>
                    <a:pt x="39659" y="14810"/>
                  </a:cubicBezTo>
                  <a:cubicBezTo>
                    <a:pt x="39905" y="14498"/>
                    <a:pt x="40155" y="14162"/>
                    <a:pt x="40406" y="13817"/>
                  </a:cubicBezTo>
                  <a:close/>
                  <a:moveTo>
                    <a:pt x="933" y="13861"/>
                  </a:moveTo>
                  <a:cubicBezTo>
                    <a:pt x="801" y="13861"/>
                    <a:pt x="655" y="13911"/>
                    <a:pt x="538" y="13976"/>
                  </a:cubicBezTo>
                  <a:cubicBezTo>
                    <a:pt x="332" y="14091"/>
                    <a:pt x="150" y="14243"/>
                    <a:pt x="0" y="14416"/>
                  </a:cubicBezTo>
                  <a:lnTo>
                    <a:pt x="0" y="14858"/>
                  </a:lnTo>
                  <a:cubicBezTo>
                    <a:pt x="0" y="15354"/>
                    <a:pt x="175" y="15817"/>
                    <a:pt x="466" y="16178"/>
                  </a:cubicBezTo>
                  <a:cubicBezTo>
                    <a:pt x="495" y="16129"/>
                    <a:pt x="522" y="16079"/>
                    <a:pt x="551" y="16027"/>
                  </a:cubicBezTo>
                  <a:cubicBezTo>
                    <a:pt x="818" y="15539"/>
                    <a:pt x="1040" y="15032"/>
                    <a:pt x="1219" y="14508"/>
                  </a:cubicBezTo>
                  <a:cubicBezTo>
                    <a:pt x="1278" y="14329"/>
                    <a:pt x="1329" y="14111"/>
                    <a:pt x="1199" y="13967"/>
                  </a:cubicBezTo>
                  <a:cubicBezTo>
                    <a:pt x="1131" y="13891"/>
                    <a:pt x="1036" y="13861"/>
                    <a:pt x="933" y="13861"/>
                  </a:cubicBezTo>
                  <a:close/>
                  <a:moveTo>
                    <a:pt x="4275" y="13818"/>
                  </a:moveTo>
                  <a:cubicBezTo>
                    <a:pt x="4179" y="13818"/>
                    <a:pt x="4083" y="13836"/>
                    <a:pt x="3993" y="13874"/>
                  </a:cubicBezTo>
                  <a:cubicBezTo>
                    <a:pt x="3640" y="14025"/>
                    <a:pt x="3490" y="14448"/>
                    <a:pt x="3549" y="14813"/>
                  </a:cubicBezTo>
                  <a:cubicBezTo>
                    <a:pt x="3607" y="15176"/>
                    <a:pt x="3828" y="15497"/>
                    <a:pt x="4043" y="15804"/>
                  </a:cubicBezTo>
                  <a:cubicBezTo>
                    <a:pt x="4250" y="16098"/>
                    <a:pt x="4460" y="16399"/>
                    <a:pt x="4756" y="16614"/>
                  </a:cubicBezTo>
                  <a:cubicBezTo>
                    <a:pt x="4970" y="16769"/>
                    <a:pt x="5238" y="16873"/>
                    <a:pt x="5502" y="16873"/>
                  </a:cubicBezTo>
                  <a:cubicBezTo>
                    <a:pt x="5603" y="16873"/>
                    <a:pt x="5704" y="16858"/>
                    <a:pt x="5801" y="16824"/>
                  </a:cubicBezTo>
                  <a:cubicBezTo>
                    <a:pt x="6165" y="16700"/>
                    <a:pt x="6390" y="16357"/>
                    <a:pt x="6569" y="16027"/>
                  </a:cubicBezTo>
                  <a:cubicBezTo>
                    <a:pt x="6834" y="15540"/>
                    <a:pt x="7057" y="15031"/>
                    <a:pt x="7236" y="14509"/>
                  </a:cubicBezTo>
                  <a:cubicBezTo>
                    <a:pt x="7297" y="14330"/>
                    <a:pt x="7348" y="14112"/>
                    <a:pt x="7219" y="13969"/>
                  </a:cubicBezTo>
                  <a:cubicBezTo>
                    <a:pt x="7148" y="13892"/>
                    <a:pt x="7051" y="13862"/>
                    <a:pt x="6947" y="13862"/>
                  </a:cubicBezTo>
                  <a:cubicBezTo>
                    <a:pt x="6815" y="13862"/>
                    <a:pt x="6670" y="13911"/>
                    <a:pt x="6555" y="13976"/>
                  </a:cubicBezTo>
                  <a:cubicBezTo>
                    <a:pt x="6063" y="14251"/>
                    <a:pt x="5705" y="14739"/>
                    <a:pt x="5599" y="15276"/>
                  </a:cubicBezTo>
                  <a:lnTo>
                    <a:pt x="5494" y="14928"/>
                  </a:lnTo>
                  <a:cubicBezTo>
                    <a:pt x="5351" y="14627"/>
                    <a:pt x="5200" y="14316"/>
                    <a:pt x="4948" y="14091"/>
                  </a:cubicBezTo>
                  <a:cubicBezTo>
                    <a:pt x="4767" y="13928"/>
                    <a:pt x="4518" y="13818"/>
                    <a:pt x="4275" y="13818"/>
                  </a:cubicBezTo>
                  <a:close/>
                  <a:moveTo>
                    <a:pt x="10293" y="13818"/>
                  </a:moveTo>
                  <a:cubicBezTo>
                    <a:pt x="10196" y="13818"/>
                    <a:pt x="10100" y="13836"/>
                    <a:pt x="10010" y="13874"/>
                  </a:cubicBezTo>
                  <a:cubicBezTo>
                    <a:pt x="9657" y="14025"/>
                    <a:pt x="9506" y="14448"/>
                    <a:pt x="9565" y="14813"/>
                  </a:cubicBezTo>
                  <a:cubicBezTo>
                    <a:pt x="9625" y="15176"/>
                    <a:pt x="9845" y="15497"/>
                    <a:pt x="10060" y="15804"/>
                  </a:cubicBezTo>
                  <a:cubicBezTo>
                    <a:pt x="10266" y="16098"/>
                    <a:pt x="10478" y="16399"/>
                    <a:pt x="10774" y="16614"/>
                  </a:cubicBezTo>
                  <a:cubicBezTo>
                    <a:pt x="10987" y="16769"/>
                    <a:pt x="11256" y="16873"/>
                    <a:pt x="11520" y="16873"/>
                  </a:cubicBezTo>
                  <a:cubicBezTo>
                    <a:pt x="11621" y="16873"/>
                    <a:pt x="11722" y="16858"/>
                    <a:pt x="11819" y="16824"/>
                  </a:cubicBezTo>
                  <a:cubicBezTo>
                    <a:pt x="12182" y="16700"/>
                    <a:pt x="12408" y="16357"/>
                    <a:pt x="12587" y="16027"/>
                  </a:cubicBezTo>
                  <a:cubicBezTo>
                    <a:pt x="12852" y="15540"/>
                    <a:pt x="13075" y="15031"/>
                    <a:pt x="13254" y="14509"/>
                  </a:cubicBezTo>
                  <a:cubicBezTo>
                    <a:pt x="13314" y="14330"/>
                    <a:pt x="13364" y="14112"/>
                    <a:pt x="13235" y="13969"/>
                  </a:cubicBezTo>
                  <a:cubicBezTo>
                    <a:pt x="13166" y="13892"/>
                    <a:pt x="13069" y="13862"/>
                    <a:pt x="12965" y="13862"/>
                  </a:cubicBezTo>
                  <a:cubicBezTo>
                    <a:pt x="12833" y="13862"/>
                    <a:pt x="12688" y="13911"/>
                    <a:pt x="12573" y="13976"/>
                  </a:cubicBezTo>
                  <a:cubicBezTo>
                    <a:pt x="12080" y="14251"/>
                    <a:pt x="11721" y="14739"/>
                    <a:pt x="11615" y="15276"/>
                  </a:cubicBezTo>
                  <a:lnTo>
                    <a:pt x="11512" y="14928"/>
                  </a:lnTo>
                  <a:cubicBezTo>
                    <a:pt x="11369" y="14627"/>
                    <a:pt x="11218" y="14316"/>
                    <a:pt x="10966" y="14091"/>
                  </a:cubicBezTo>
                  <a:cubicBezTo>
                    <a:pt x="10784" y="13928"/>
                    <a:pt x="10536" y="13818"/>
                    <a:pt x="10293" y="13818"/>
                  </a:cubicBezTo>
                  <a:close/>
                  <a:moveTo>
                    <a:pt x="16310" y="13818"/>
                  </a:moveTo>
                  <a:cubicBezTo>
                    <a:pt x="16213" y="13818"/>
                    <a:pt x="16118" y="13836"/>
                    <a:pt x="16028" y="13874"/>
                  </a:cubicBezTo>
                  <a:cubicBezTo>
                    <a:pt x="15675" y="14025"/>
                    <a:pt x="15525" y="14448"/>
                    <a:pt x="15583" y="14813"/>
                  </a:cubicBezTo>
                  <a:cubicBezTo>
                    <a:pt x="15642" y="15176"/>
                    <a:pt x="15863" y="15497"/>
                    <a:pt x="16078" y="15804"/>
                  </a:cubicBezTo>
                  <a:cubicBezTo>
                    <a:pt x="16284" y="16098"/>
                    <a:pt x="16495" y="16399"/>
                    <a:pt x="16790" y="16614"/>
                  </a:cubicBezTo>
                  <a:cubicBezTo>
                    <a:pt x="17005" y="16769"/>
                    <a:pt x="17273" y="16873"/>
                    <a:pt x="17537" y="16873"/>
                  </a:cubicBezTo>
                  <a:cubicBezTo>
                    <a:pt x="17638" y="16873"/>
                    <a:pt x="17739" y="16858"/>
                    <a:pt x="17836" y="16824"/>
                  </a:cubicBezTo>
                  <a:cubicBezTo>
                    <a:pt x="18200" y="16700"/>
                    <a:pt x="18425" y="16357"/>
                    <a:pt x="18604" y="16027"/>
                  </a:cubicBezTo>
                  <a:cubicBezTo>
                    <a:pt x="18869" y="15540"/>
                    <a:pt x="19091" y="15031"/>
                    <a:pt x="19271" y="14509"/>
                  </a:cubicBezTo>
                  <a:cubicBezTo>
                    <a:pt x="19332" y="14330"/>
                    <a:pt x="19382" y="14112"/>
                    <a:pt x="19253" y="13969"/>
                  </a:cubicBezTo>
                  <a:cubicBezTo>
                    <a:pt x="19184" y="13892"/>
                    <a:pt x="19087" y="13862"/>
                    <a:pt x="18983" y="13862"/>
                  </a:cubicBezTo>
                  <a:cubicBezTo>
                    <a:pt x="18851" y="13862"/>
                    <a:pt x="18706" y="13911"/>
                    <a:pt x="18590" y="13976"/>
                  </a:cubicBezTo>
                  <a:cubicBezTo>
                    <a:pt x="18098" y="14251"/>
                    <a:pt x="17740" y="14739"/>
                    <a:pt x="17633" y="15276"/>
                  </a:cubicBezTo>
                  <a:lnTo>
                    <a:pt x="17529" y="14928"/>
                  </a:lnTo>
                  <a:cubicBezTo>
                    <a:pt x="17385" y="14627"/>
                    <a:pt x="17235" y="14316"/>
                    <a:pt x="16983" y="14091"/>
                  </a:cubicBezTo>
                  <a:cubicBezTo>
                    <a:pt x="16802" y="13928"/>
                    <a:pt x="16553" y="13818"/>
                    <a:pt x="16310" y="13818"/>
                  </a:cubicBezTo>
                  <a:close/>
                  <a:moveTo>
                    <a:pt x="22330" y="13818"/>
                  </a:moveTo>
                  <a:cubicBezTo>
                    <a:pt x="22233" y="13818"/>
                    <a:pt x="22137" y="13836"/>
                    <a:pt x="22047" y="13874"/>
                  </a:cubicBezTo>
                  <a:cubicBezTo>
                    <a:pt x="21693" y="14025"/>
                    <a:pt x="21543" y="14448"/>
                    <a:pt x="21603" y="14813"/>
                  </a:cubicBezTo>
                  <a:cubicBezTo>
                    <a:pt x="21662" y="15176"/>
                    <a:pt x="21883" y="15497"/>
                    <a:pt x="22098" y="15804"/>
                  </a:cubicBezTo>
                  <a:cubicBezTo>
                    <a:pt x="22303" y="16098"/>
                    <a:pt x="22515" y="16399"/>
                    <a:pt x="22810" y="16614"/>
                  </a:cubicBezTo>
                  <a:cubicBezTo>
                    <a:pt x="23024" y="16769"/>
                    <a:pt x="23292" y="16873"/>
                    <a:pt x="23556" y="16873"/>
                  </a:cubicBezTo>
                  <a:cubicBezTo>
                    <a:pt x="23658" y="16873"/>
                    <a:pt x="23758" y="16858"/>
                    <a:pt x="23855" y="16824"/>
                  </a:cubicBezTo>
                  <a:cubicBezTo>
                    <a:pt x="24219" y="16700"/>
                    <a:pt x="24444" y="16357"/>
                    <a:pt x="24624" y="16027"/>
                  </a:cubicBezTo>
                  <a:cubicBezTo>
                    <a:pt x="24889" y="15540"/>
                    <a:pt x="25111" y="15031"/>
                    <a:pt x="25290" y="14509"/>
                  </a:cubicBezTo>
                  <a:cubicBezTo>
                    <a:pt x="25352" y="14330"/>
                    <a:pt x="25402" y="14112"/>
                    <a:pt x="25273" y="13969"/>
                  </a:cubicBezTo>
                  <a:cubicBezTo>
                    <a:pt x="25202" y="13892"/>
                    <a:pt x="25105" y="13862"/>
                    <a:pt x="25001" y="13862"/>
                  </a:cubicBezTo>
                  <a:cubicBezTo>
                    <a:pt x="24869" y="13862"/>
                    <a:pt x="24725" y="13911"/>
                    <a:pt x="24609" y="13976"/>
                  </a:cubicBezTo>
                  <a:cubicBezTo>
                    <a:pt x="24116" y="14251"/>
                    <a:pt x="23758" y="14739"/>
                    <a:pt x="23653" y="15276"/>
                  </a:cubicBezTo>
                  <a:lnTo>
                    <a:pt x="23548" y="14928"/>
                  </a:lnTo>
                  <a:cubicBezTo>
                    <a:pt x="23405" y="14627"/>
                    <a:pt x="23254" y="14316"/>
                    <a:pt x="23002" y="14091"/>
                  </a:cubicBezTo>
                  <a:cubicBezTo>
                    <a:pt x="22822" y="13928"/>
                    <a:pt x="22573" y="13818"/>
                    <a:pt x="22330" y="13818"/>
                  </a:cubicBezTo>
                  <a:close/>
                  <a:moveTo>
                    <a:pt x="28346" y="13818"/>
                  </a:moveTo>
                  <a:cubicBezTo>
                    <a:pt x="28250" y="13818"/>
                    <a:pt x="28154" y="13836"/>
                    <a:pt x="28064" y="13874"/>
                  </a:cubicBezTo>
                  <a:cubicBezTo>
                    <a:pt x="27711" y="14025"/>
                    <a:pt x="27561" y="14448"/>
                    <a:pt x="27620" y="14813"/>
                  </a:cubicBezTo>
                  <a:cubicBezTo>
                    <a:pt x="27678" y="15176"/>
                    <a:pt x="27899" y="15497"/>
                    <a:pt x="28114" y="15804"/>
                  </a:cubicBezTo>
                  <a:cubicBezTo>
                    <a:pt x="28321" y="16098"/>
                    <a:pt x="28531" y="16399"/>
                    <a:pt x="28828" y="16614"/>
                  </a:cubicBezTo>
                  <a:cubicBezTo>
                    <a:pt x="29042" y="16769"/>
                    <a:pt x="29310" y="16873"/>
                    <a:pt x="29574" y="16873"/>
                  </a:cubicBezTo>
                  <a:cubicBezTo>
                    <a:pt x="29675" y="16873"/>
                    <a:pt x="29775" y="16858"/>
                    <a:pt x="29872" y="16824"/>
                  </a:cubicBezTo>
                  <a:cubicBezTo>
                    <a:pt x="30236" y="16700"/>
                    <a:pt x="30462" y="16357"/>
                    <a:pt x="30642" y="16027"/>
                  </a:cubicBezTo>
                  <a:cubicBezTo>
                    <a:pt x="30907" y="15540"/>
                    <a:pt x="31129" y="15031"/>
                    <a:pt x="31308" y="14509"/>
                  </a:cubicBezTo>
                  <a:cubicBezTo>
                    <a:pt x="31368" y="14330"/>
                    <a:pt x="31419" y="14112"/>
                    <a:pt x="31290" y="13969"/>
                  </a:cubicBezTo>
                  <a:cubicBezTo>
                    <a:pt x="31220" y="13892"/>
                    <a:pt x="31123" y="13862"/>
                    <a:pt x="31019" y="13862"/>
                  </a:cubicBezTo>
                  <a:cubicBezTo>
                    <a:pt x="30886" y="13862"/>
                    <a:pt x="30742" y="13911"/>
                    <a:pt x="30627" y="13976"/>
                  </a:cubicBezTo>
                  <a:cubicBezTo>
                    <a:pt x="30134" y="14251"/>
                    <a:pt x="29776" y="14739"/>
                    <a:pt x="29670" y="15276"/>
                  </a:cubicBezTo>
                  <a:lnTo>
                    <a:pt x="29566" y="14928"/>
                  </a:lnTo>
                  <a:cubicBezTo>
                    <a:pt x="29423" y="14627"/>
                    <a:pt x="29273" y="14316"/>
                    <a:pt x="29019" y="14091"/>
                  </a:cubicBezTo>
                  <a:cubicBezTo>
                    <a:pt x="28838" y="13928"/>
                    <a:pt x="28589" y="13818"/>
                    <a:pt x="28346" y="13818"/>
                  </a:cubicBezTo>
                  <a:close/>
                  <a:moveTo>
                    <a:pt x="34364" y="13818"/>
                  </a:moveTo>
                  <a:cubicBezTo>
                    <a:pt x="34268" y="13818"/>
                    <a:pt x="34172" y="13836"/>
                    <a:pt x="34082" y="13874"/>
                  </a:cubicBezTo>
                  <a:cubicBezTo>
                    <a:pt x="33728" y="14025"/>
                    <a:pt x="33578" y="14448"/>
                    <a:pt x="33638" y="14813"/>
                  </a:cubicBezTo>
                  <a:cubicBezTo>
                    <a:pt x="33697" y="15176"/>
                    <a:pt x="33917" y="15497"/>
                    <a:pt x="34132" y="15804"/>
                  </a:cubicBezTo>
                  <a:cubicBezTo>
                    <a:pt x="34337" y="16098"/>
                    <a:pt x="34550" y="16399"/>
                    <a:pt x="34845" y="16614"/>
                  </a:cubicBezTo>
                  <a:cubicBezTo>
                    <a:pt x="35058" y="16769"/>
                    <a:pt x="35327" y="16873"/>
                    <a:pt x="35591" y="16873"/>
                  </a:cubicBezTo>
                  <a:cubicBezTo>
                    <a:pt x="35692" y="16873"/>
                    <a:pt x="35793" y="16858"/>
                    <a:pt x="35890" y="16824"/>
                  </a:cubicBezTo>
                  <a:cubicBezTo>
                    <a:pt x="36254" y="16700"/>
                    <a:pt x="36479" y="16357"/>
                    <a:pt x="36658" y="16027"/>
                  </a:cubicBezTo>
                  <a:cubicBezTo>
                    <a:pt x="36924" y="15540"/>
                    <a:pt x="37146" y="15031"/>
                    <a:pt x="37325" y="14509"/>
                  </a:cubicBezTo>
                  <a:cubicBezTo>
                    <a:pt x="37387" y="14330"/>
                    <a:pt x="37437" y="14112"/>
                    <a:pt x="37308" y="13969"/>
                  </a:cubicBezTo>
                  <a:cubicBezTo>
                    <a:pt x="37238" y="13892"/>
                    <a:pt x="37142" y="13862"/>
                    <a:pt x="37037" y="13862"/>
                  </a:cubicBezTo>
                  <a:cubicBezTo>
                    <a:pt x="36905" y="13862"/>
                    <a:pt x="36760" y="13911"/>
                    <a:pt x="36644" y="13976"/>
                  </a:cubicBezTo>
                  <a:cubicBezTo>
                    <a:pt x="36151" y="14251"/>
                    <a:pt x="35793" y="14739"/>
                    <a:pt x="35688" y="15276"/>
                  </a:cubicBezTo>
                  <a:lnTo>
                    <a:pt x="35583" y="14928"/>
                  </a:lnTo>
                  <a:cubicBezTo>
                    <a:pt x="35440" y="14627"/>
                    <a:pt x="35289" y="14316"/>
                    <a:pt x="35037" y="14091"/>
                  </a:cubicBezTo>
                  <a:cubicBezTo>
                    <a:pt x="34856" y="13928"/>
                    <a:pt x="34608" y="13818"/>
                    <a:pt x="34364" y="13818"/>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22" name="Shape 10622"/>
        <p:cNvGrpSpPr/>
        <p:nvPr/>
      </p:nvGrpSpPr>
      <p:grpSpPr>
        <a:xfrm>
          <a:off x="0" y="0"/>
          <a:ext cx="0" cy="0"/>
          <a:chOff x="0" y="0"/>
          <a:chExt cx="0" cy="0"/>
        </a:xfrm>
      </p:grpSpPr>
      <p:sp>
        <p:nvSpPr>
          <p:cNvPr id="10623" name="Google Shape;10623;p44"/>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0624" name="Google Shape;10624;p44"/>
          <p:cNvGrpSpPr/>
          <p:nvPr/>
        </p:nvGrpSpPr>
        <p:grpSpPr>
          <a:xfrm>
            <a:off x="5117640" y="3085736"/>
            <a:ext cx="474294" cy="551291"/>
            <a:chOff x="4727025" y="1332775"/>
            <a:chExt cx="59900" cy="69625"/>
          </a:xfrm>
        </p:grpSpPr>
        <p:sp>
          <p:nvSpPr>
            <p:cNvPr id="10625" name="Google Shape;10625;p44"/>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44"/>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44"/>
          <p:cNvGrpSpPr/>
          <p:nvPr/>
        </p:nvGrpSpPr>
        <p:grpSpPr>
          <a:xfrm>
            <a:off x="5731296" y="2314340"/>
            <a:ext cx="555653" cy="557031"/>
            <a:chOff x="4820425" y="1329900"/>
            <a:chExt cx="70175" cy="70350"/>
          </a:xfrm>
        </p:grpSpPr>
        <p:sp>
          <p:nvSpPr>
            <p:cNvPr id="10628" name="Google Shape;10628;p44"/>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44"/>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44"/>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44"/>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2" name="Google Shape;10632;p44"/>
          <p:cNvGrpSpPr/>
          <p:nvPr/>
        </p:nvGrpSpPr>
        <p:grpSpPr>
          <a:xfrm>
            <a:off x="6357664" y="2318845"/>
            <a:ext cx="582574" cy="533871"/>
            <a:chOff x="4903200" y="1331525"/>
            <a:chExt cx="73575" cy="67425"/>
          </a:xfrm>
        </p:grpSpPr>
        <p:sp>
          <p:nvSpPr>
            <p:cNvPr id="10633" name="Google Shape;10633;p44"/>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44"/>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44"/>
          <p:cNvGrpSpPr/>
          <p:nvPr/>
        </p:nvGrpSpPr>
        <p:grpSpPr>
          <a:xfrm>
            <a:off x="5717142" y="3078709"/>
            <a:ext cx="583960" cy="565345"/>
            <a:chOff x="4815575" y="1416800"/>
            <a:chExt cx="73750" cy="71400"/>
          </a:xfrm>
        </p:grpSpPr>
        <p:sp>
          <p:nvSpPr>
            <p:cNvPr id="10636" name="Google Shape;10636;p44"/>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44"/>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44"/>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9" name="Google Shape;10639;p44"/>
          <p:cNvGrpSpPr/>
          <p:nvPr/>
        </p:nvGrpSpPr>
        <p:grpSpPr>
          <a:xfrm>
            <a:off x="6351924" y="3108896"/>
            <a:ext cx="589898" cy="504970"/>
            <a:chOff x="4902475" y="1418875"/>
            <a:chExt cx="74500" cy="63775"/>
          </a:xfrm>
        </p:grpSpPr>
        <p:sp>
          <p:nvSpPr>
            <p:cNvPr id="10640" name="Google Shape;10640;p44"/>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44"/>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44"/>
          <p:cNvGrpSpPr/>
          <p:nvPr/>
        </p:nvGrpSpPr>
        <p:grpSpPr>
          <a:xfrm>
            <a:off x="5727139" y="3826000"/>
            <a:ext cx="563967" cy="567127"/>
            <a:chOff x="4818100" y="1507675"/>
            <a:chExt cx="71225" cy="71625"/>
          </a:xfrm>
        </p:grpSpPr>
        <p:sp>
          <p:nvSpPr>
            <p:cNvPr id="10643" name="Google Shape;10643;p44"/>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44"/>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44"/>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44"/>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7" name="Google Shape;10647;p44"/>
          <p:cNvGrpSpPr/>
          <p:nvPr/>
        </p:nvGrpSpPr>
        <p:grpSpPr>
          <a:xfrm>
            <a:off x="5040636" y="3829461"/>
            <a:ext cx="628301" cy="588505"/>
            <a:chOff x="4721450" y="1509475"/>
            <a:chExt cx="79350" cy="74325"/>
          </a:xfrm>
        </p:grpSpPr>
        <p:sp>
          <p:nvSpPr>
            <p:cNvPr id="10648" name="Google Shape;10648;p44"/>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44"/>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44"/>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44"/>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2" name="Google Shape;10652;p44"/>
          <p:cNvGrpSpPr/>
          <p:nvPr/>
        </p:nvGrpSpPr>
        <p:grpSpPr>
          <a:xfrm>
            <a:off x="6386170" y="3814027"/>
            <a:ext cx="557038" cy="562772"/>
            <a:chOff x="4906800" y="1507500"/>
            <a:chExt cx="70350" cy="71075"/>
          </a:xfrm>
        </p:grpSpPr>
        <p:sp>
          <p:nvSpPr>
            <p:cNvPr id="10653" name="Google Shape;10653;p44"/>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44"/>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44"/>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44"/>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44"/>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44"/>
          <p:cNvGrpSpPr/>
          <p:nvPr/>
        </p:nvGrpSpPr>
        <p:grpSpPr>
          <a:xfrm>
            <a:off x="4423778" y="2340963"/>
            <a:ext cx="517934" cy="517934"/>
            <a:chOff x="3736598" y="2170606"/>
            <a:chExt cx="404889" cy="404889"/>
          </a:xfrm>
        </p:grpSpPr>
        <p:sp>
          <p:nvSpPr>
            <p:cNvPr id="10659" name="Google Shape;10659;p44"/>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44"/>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44"/>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44"/>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3" name="Google Shape;10663;p44"/>
          <p:cNvGrpSpPr/>
          <p:nvPr/>
        </p:nvGrpSpPr>
        <p:grpSpPr>
          <a:xfrm>
            <a:off x="3690839" y="2341061"/>
            <a:ext cx="586986" cy="517740"/>
            <a:chOff x="3161917" y="2170682"/>
            <a:chExt cx="458870" cy="404737"/>
          </a:xfrm>
        </p:grpSpPr>
        <p:sp>
          <p:nvSpPr>
            <p:cNvPr id="10664" name="Google Shape;10664;p44"/>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44"/>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44"/>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7" name="Google Shape;10667;p44"/>
          <p:cNvGrpSpPr/>
          <p:nvPr/>
        </p:nvGrpSpPr>
        <p:grpSpPr>
          <a:xfrm>
            <a:off x="3713860" y="3102400"/>
            <a:ext cx="540943" cy="517963"/>
            <a:chOff x="3179914" y="2889488"/>
            <a:chExt cx="422876" cy="404911"/>
          </a:xfrm>
        </p:grpSpPr>
        <p:sp>
          <p:nvSpPr>
            <p:cNvPr id="10668" name="Google Shape;10668;p44"/>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44"/>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44"/>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44"/>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44"/>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44"/>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4" name="Google Shape;10674;p44"/>
          <p:cNvGrpSpPr/>
          <p:nvPr/>
        </p:nvGrpSpPr>
        <p:grpSpPr>
          <a:xfrm>
            <a:off x="4414654" y="3102358"/>
            <a:ext cx="536180" cy="518047"/>
            <a:chOff x="3729467" y="2889422"/>
            <a:chExt cx="419153" cy="404977"/>
          </a:xfrm>
        </p:grpSpPr>
        <p:sp>
          <p:nvSpPr>
            <p:cNvPr id="10675" name="Google Shape;10675;p44"/>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44"/>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44"/>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44"/>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44"/>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44"/>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44"/>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2" name="Google Shape;10682;p44"/>
          <p:cNvGrpSpPr/>
          <p:nvPr/>
        </p:nvGrpSpPr>
        <p:grpSpPr>
          <a:xfrm>
            <a:off x="1951688" y="3445787"/>
            <a:ext cx="965351" cy="134611"/>
            <a:chOff x="4411970" y="2962952"/>
            <a:chExt cx="706544" cy="104212"/>
          </a:xfrm>
        </p:grpSpPr>
        <p:sp>
          <p:nvSpPr>
            <p:cNvPr id="10683" name="Google Shape;10683;p44"/>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44"/>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44"/>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44"/>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7" name="Google Shape;10687;p44"/>
          <p:cNvGrpSpPr/>
          <p:nvPr/>
        </p:nvGrpSpPr>
        <p:grpSpPr>
          <a:xfrm>
            <a:off x="1951688" y="3041077"/>
            <a:ext cx="960158" cy="289172"/>
            <a:chOff x="4411970" y="2726085"/>
            <a:chExt cx="643107" cy="193659"/>
          </a:xfrm>
        </p:grpSpPr>
        <p:sp>
          <p:nvSpPr>
            <p:cNvPr id="10688" name="Google Shape;10688;p44"/>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44"/>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44"/>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1" name="Google Shape;10691;p44"/>
          <p:cNvGrpSpPr/>
          <p:nvPr/>
        </p:nvGrpSpPr>
        <p:grpSpPr>
          <a:xfrm>
            <a:off x="960185" y="3295400"/>
            <a:ext cx="811503" cy="252584"/>
            <a:chOff x="4411970" y="4340222"/>
            <a:chExt cx="779467" cy="242683"/>
          </a:xfrm>
        </p:grpSpPr>
        <p:sp>
          <p:nvSpPr>
            <p:cNvPr id="10692" name="Google Shape;10692;p44"/>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44"/>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44"/>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44"/>
          <p:cNvGrpSpPr/>
          <p:nvPr/>
        </p:nvGrpSpPr>
        <p:grpSpPr>
          <a:xfrm>
            <a:off x="1951688" y="2709308"/>
            <a:ext cx="965160" cy="216230"/>
            <a:chOff x="4411970" y="2468674"/>
            <a:chExt cx="747317" cy="167425"/>
          </a:xfrm>
        </p:grpSpPr>
        <p:sp>
          <p:nvSpPr>
            <p:cNvPr id="10696" name="Google Shape;10696;p44"/>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44"/>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8" name="Google Shape;10698;p44"/>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9" name="Google Shape;10699;p44"/>
          <p:cNvGrpSpPr/>
          <p:nvPr/>
        </p:nvGrpSpPr>
        <p:grpSpPr>
          <a:xfrm>
            <a:off x="959254" y="2334687"/>
            <a:ext cx="1959041" cy="208784"/>
            <a:chOff x="6336019" y="3733725"/>
            <a:chExt cx="2566206" cy="351310"/>
          </a:xfrm>
        </p:grpSpPr>
        <p:sp>
          <p:nvSpPr>
            <p:cNvPr id="10700" name="Google Shape;10700;p44"/>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44"/>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44"/>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44"/>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4" name="Google Shape;10704;p44"/>
          <p:cNvGrpSpPr/>
          <p:nvPr/>
        </p:nvGrpSpPr>
        <p:grpSpPr>
          <a:xfrm>
            <a:off x="1951688" y="3950602"/>
            <a:ext cx="946551" cy="153200"/>
            <a:chOff x="4404545" y="3301592"/>
            <a:chExt cx="782403" cy="129272"/>
          </a:xfrm>
        </p:grpSpPr>
        <p:sp>
          <p:nvSpPr>
            <p:cNvPr id="10705" name="Google Shape;10705;p44"/>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44"/>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7" name="Google Shape;10707;p44"/>
          <p:cNvGrpSpPr/>
          <p:nvPr/>
        </p:nvGrpSpPr>
        <p:grpSpPr>
          <a:xfrm>
            <a:off x="1951688" y="3695937"/>
            <a:ext cx="962257" cy="139127"/>
            <a:chOff x="4411970" y="3131459"/>
            <a:chExt cx="710520" cy="117397"/>
          </a:xfrm>
        </p:grpSpPr>
        <p:sp>
          <p:nvSpPr>
            <p:cNvPr id="10708" name="Google Shape;10708;p44"/>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44"/>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0710" name="Google Shape;10710;p44"/>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11" name="Google Shape;10711;p44"/>
          <p:cNvGrpSpPr/>
          <p:nvPr/>
        </p:nvGrpSpPr>
        <p:grpSpPr>
          <a:xfrm>
            <a:off x="951833" y="3621603"/>
            <a:ext cx="823838" cy="458988"/>
            <a:chOff x="4411970" y="1801825"/>
            <a:chExt cx="734586" cy="409262"/>
          </a:xfrm>
        </p:grpSpPr>
        <p:sp>
          <p:nvSpPr>
            <p:cNvPr id="10712" name="Google Shape;10712;p44"/>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44"/>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4" name="Google Shape;10714;p44"/>
          <p:cNvGrpSpPr/>
          <p:nvPr/>
        </p:nvGrpSpPr>
        <p:grpSpPr>
          <a:xfrm>
            <a:off x="3056804" y="2339173"/>
            <a:ext cx="521514" cy="521514"/>
            <a:chOff x="5681300" y="2527788"/>
            <a:chExt cx="805800" cy="805800"/>
          </a:xfrm>
        </p:grpSpPr>
        <p:sp>
          <p:nvSpPr>
            <p:cNvPr id="10715" name="Google Shape;10715;p44"/>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44"/>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7" name="Google Shape;10717;p44"/>
          <p:cNvGrpSpPr/>
          <p:nvPr/>
        </p:nvGrpSpPr>
        <p:grpSpPr>
          <a:xfrm>
            <a:off x="3051044" y="3094865"/>
            <a:ext cx="533033" cy="533033"/>
            <a:chOff x="4049800" y="640400"/>
            <a:chExt cx="858900" cy="858900"/>
          </a:xfrm>
        </p:grpSpPr>
        <p:sp>
          <p:nvSpPr>
            <p:cNvPr id="10718" name="Google Shape;10718;p44"/>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44"/>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0" name="Google Shape;10720;p44"/>
          <p:cNvGrpSpPr/>
          <p:nvPr/>
        </p:nvGrpSpPr>
        <p:grpSpPr>
          <a:xfrm>
            <a:off x="2976527" y="3772543"/>
            <a:ext cx="682068" cy="682068"/>
            <a:chOff x="5080188" y="927900"/>
            <a:chExt cx="961200" cy="961200"/>
          </a:xfrm>
        </p:grpSpPr>
        <p:sp>
          <p:nvSpPr>
            <p:cNvPr id="10721" name="Google Shape;10721;p44"/>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44"/>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44"/>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44"/>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44"/>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44"/>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44"/>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44"/>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9" name="Google Shape;10729;p44"/>
          <p:cNvGrpSpPr/>
          <p:nvPr/>
        </p:nvGrpSpPr>
        <p:grpSpPr>
          <a:xfrm>
            <a:off x="4440026" y="3869234"/>
            <a:ext cx="505650" cy="504006"/>
            <a:chOff x="6039282" y="1042577"/>
            <a:chExt cx="734315" cy="731929"/>
          </a:xfrm>
        </p:grpSpPr>
        <p:sp>
          <p:nvSpPr>
            <p:cNvPr id="10730" name="Google Shape;10730;p44"/>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44"/>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44"/>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44"/>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44"/>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44"/>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44"/>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44"/>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44"/>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44"/>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44"/>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44"/>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44"/>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44"/>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44"/>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44"/>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44"/>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44"/>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44"/>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44"/>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44"/>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44"/>
          <p:cNvGrpSpPr/>
          <p:nvPr/>
        </p:nvGrpSpPr>
        <p:grpSpPr>
          <a:xfrm>
            <a:off x="5052628" y="2298862"/>
            <a:ext cx="567744" cy="602136"/>
            <a:chOff x="1825800" y="1651625"/>
            <a:chExt cx="539989" cy="571775"/>
          </a:xfrm>
        </p:grpSpPr>
        <p:sp>
          <p:nvSpPr>
            <p:cNvPr id="10752" name="Google Shape;10752;p44"/>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44"/>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44"/>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44"/>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6" name="Google Shape;10756;p44"/>
          <p:cNvGrpSpPr/>
          <p:nvPr/>
        </p:nvGrpSpPr>
        <p:grpSpPr>
          <a:xfrm>
            <a:off x="3727557" y="3855579"/>
            <a:ext cx="508123" cy="507955"/>
            <a:chOff x="1897577" y="2802432"/>
            <a:chExt cx="492176" cy="492014"/>
          </a:xfrm>
        </p:grpSpPr>
        <p:sp>
          <p:nvSpPr>
            <p:cNvPr id="10757" name="Google Shape;10757;p44"/>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44"/>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44"/>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44"/>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44"/>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44"/>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44"/>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44"/>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44"/>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44"/>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44"/>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44"/>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9" name="Google Shape;10769;p44"/>
          <p:cNvGrpSpPr/>
          <p:nvPr/>
        </p:nvGrpSpPr>
        <p:grpSpPr>
          <a:xfrm>
            <a:off x="959087" y="4169123"/>
            <a:ext cx="809227" cy="200842"/>
            <a:chOff x="2013045" y="4813233"/>
            <a:chExt cx="921986" cy="228854"/>
          </a:xfrm>
        </p:grpSpPr>
        <p:sp>
          <p:nvSpPr>
            <p:cNvPr id="10770" name="Google Shape;10770;p44"/>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44"/>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2" name="Google Shape;10772;p44"/>
          <p:cNvGrpSpPr/>
          <p:nvPr/>
        </p:nvGrpSpPr>
        <p:grpSpPr>
          <a:xfrm>
            <a:off x="967547" y="2656004"/>
            <a:ext cx="792421" cy="269941"/>
            <a:chOff x="1046767" y="4756633"/>
            <a:chExt cx="859646" cy="292841"/>
          </a:xfrm>
        </p:grpSpPr>
        <p:sp>
          <p:nvSpPr>
            <p:cNvPr id="10773" name="Google Shape;10773;p44"/>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44"/>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44"/>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76" name="Google Shape;10776;p44"/>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44"/>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44"/>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44"/>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80" name="Google Shape;10780;p44"/>
          <p:cNvGrpSpPr/>
          <p:nvPr/>
        </p:nvGrpSpPr>
        <p:grpSpPr>
          <a:xfrm>
            <a:off x="7103403" y="2550562"/>
            <a:ext cx="166473" cy="141497"/>
            <a:chOff x="4660325" y="1866850"/>
            <a:chExt cx="68350" cy="58100"/>
          </a:xfrm>
        </p:grpSpPr>
        <p:sp>
          <p:nvSpPr>
            <p:cNvPr id="10781" name="Google Shape;10781;p44"/>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44"/>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44"/>
          <p:cNvGrpSpPr/>
          <p:nvPr/>
        </p:nvGrpSpPr>
        <p:grpSpPr>
          <a:xfrm>
            <a:off x="7412747" y="2576286"/>
            <a:ext cx="162515" cy="90049"/>
            <a:chOff x="4791775" y="1877500"/>
            <a:chExt cx="66725" cy="36975"/>
          </a:xfrm>
        </p:grpSpPr>
        <p:sp>
          <p:nvSpPr>
            <p:cNvPr id="10784" name="Google Shape;10784;p44"/>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44"/>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6" name="Google Shape;10786;p44"/>
          <p:cNvGrpSpPr/>
          <p:nvPr/>
        </p:nvGrpSpPr>
        <p:grpSpPr>
          <a:xfrm>
            <a:off x="7734460" y="2576286"/>
            <a:ext cx="144979" cy="90049"/>
            <a:chOff x="4923925" y="1877500"/>
            <a:chExt cx="59525" cy="36975"/>
          </a:xfrm>
        </p:grpSpPr>
        <p:sp>
          <p:nvSpPr>
            <p:cNvPr id="10787" name="Google Shape;10787;p44"/>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44"/>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9" name="Google Shape;10789;p44"/>
          <p:cNvGrpSpPr/>
          <p:nvPr/>
        </p:nvGrpSpPr>
        <p:grpSpPr>
          <a:xfrm>
            <a:off x="8028952" y="2558477"/>
            <a:ext cx="141447" cy="125667"/>
            <a:chOff x="5058450" y="1870100"/>
            <a:chExt cx="58075" cy="51600"/>
          </a:xfrm>
        </p:grpSpPr>
        <p:sp>
          <p:nvSpPr>
            <p:cNvPr id="10790" name="Google Shape;10790;p44"/>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44"/>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2" name="Google Shape;10792;p44"/>
          <p:cNvGrpSpPr/>
          <p:nvPr/>
        </p:nvGrpSpPr>
        <p:grpSpPr>
          <a:xfrm>
            <a:off x="7443466" y="2980885"/>
            <a:ext cx="101077" cy="107645"/>
            <a:chOff x="4811425" y="2065025"/>
            <a:chExt cx="41500" cy="44200"/>
          </a:xfrm>
        </p:grpSpPr>
        <p:sp>
          <p:nvSpPr>
            <p:cNvPr id="10793" name="Google Shape;10793;p44"/>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44"/>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5" name="Google Shape;10795;p44"/>
          <p:cNvGrpSpPr/>
          <p:nvPr/>
        </p:nvGrpSpPr>
        <p:grpSpPr>
          <a:xfrm>
            <a:off x="7735904" y="2981098"/>
            <a:ext cx="120867" cy="107218"/>
            <a:chOff x="4929875" y="2065025"/>
            <a:chExt cx="49625" cy="44025"/>
          </a:xfrm>
        </p:grpSpPr>
        <p:sp>
          <p:nvSpPr>
            <p:cNvPr id="10796" name="Google Shape;10796;p44"/>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44"/>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44"/>
          <p:cNvGrpSpPr/>
          <p:nvPr/>
        </p:nvGrpSpPr>
        <p:grpSpPr>
          <a:xfrm>
            <a:off x="8064572" y="2984112"/>
            <a:ext cx="70206" cy="101191"/>
            <a:chOff x="5083925" y="2066350"/>
            <a:chExt cx="28825" cy="41550"/>
          </a:xfrm>
        </p:grpSpPr>
        <p:sp>
          <p:nvSpPr>
            <p:cNvPr id="10799" name="Google Shape;10799;p44"/>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44"/>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44"/>
          <p:cNvGrpSpPr/>
          <p:nvPr/>
        </p:nvGrpSpPr>
        <p:grpSpPr>
          <a:xfrm>
            <a:off x="7096126" y="2999759"/>
            <a:ext cx="181026" cy="69896"/>
            <a:chOff x="4659775" y="2072775"/>
            <a:chExt cx="74325" cy="28700"/>
          </a:xfrm>
        </p:grpSpPr>
        <p:sp>
          <p:nvSpPr>
            <p:cNvPr id="10802" name="Google Shape;10802;p44"/>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44"/>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44"/>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5" name="Google Shape;10805;p44"/>
          <p:cNvGrpSpPr/>
          <p:nvPr/>
        </p:nvGrpSpPr>
        <p:grpSpPr>
          <a:xfrm>
            <a:off x="8015982" y="2790324"/>
            <a:ext cx="167387" cy="89197"/>
            <a:chOff x="4662475" y="1976500"/>
            <a:chExt cx="68725" cy="36625"/>
          </a:xfrm>
        </p:grpSpPr>
        <p:sp>
          <p:nvSpPr>
            <p:cNvPr id="10806" name="Google Shape;10806;p44"/>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44"/>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44"/>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9" name="Google Shape;10809;p44"/>
          <p:cNvGrpSpPr/>
          <p:nvPr/>
        </p:nvGrpSpPr>
        <p:grpSpPr>
          <a:xfrm>
            <a:off x="7712887" y="2793764"/>
            <a:ext cx="166899" cy="82317"/>
            <a:chOff x="4920150" y="1977875"/>
            <a:chExt cx="68525" cy="33800"/>
          </a:xfrm>
        </p:grpSpPr>
        <p:sp>
          <p:nvSpPr>
            <p:cNvPr id="10810" name="Google Shape;10810;p44"/>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44"/>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44"/>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44"/>
          <p:cNvGrpSpPr/>
          <p:nvPr/>
        </p:nvGrpSpPr>
        <p:grpSpPr>
          <a:xfrm>
            <a:off x="7124044" y="3197682"/>
            <a:ext cx="125190" cy="127859"/>
            <a:chOff x="4676550" y="2160575"/>
            <a:chExt cx="51400" cy="52500"/>
          </a:xfrm>
        </p:grpSpPr>
        <p:sp>
          <p:nvSpPr>
            <p:cNvPr id="10814" name="Google Shape;10814;p44"/>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44"/>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44"/>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7" name="Google Shape;10817;p44"/>
          <p:cNvGrpSpPr/>
          <p:nvPr/>
        </p:nvGrpSpPr>
        <p:grpSpPr>
          <a:xfrm>
            <a:off x="7421302" y="3204714"/>
            <a:ext cx="145405" cy="113794"/>
            <a:chOff x="4768325" y="2163475"/>
            <a:chExt cx="59700" cy="46725"/>
          </a:xfrm>
        </p:grpSpPr>
        <p:sp>
          <p:nvSpPr>
            <p:cNvPr id="10818" name="Google Shape;10818;p44"/>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44"/>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20" name="Google Shape;10820;p44"/>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44"/>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44"/>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44"/>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44"/>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44"/>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6" name="Google Shape;10826;p44"/>
          <p:cNvGrpSpPr/>
          <p:nvPr/>
        </p:nvGrpSpPr>
        <p:grpSpPr>
          <a:xfrm>
            <a:off x="7437621" y="3459808"/>
            <a:ext cx="112768" cy="106853"/>
            <a:chOff x="4768575" y="2253950"/>
            <a:chExt cx="46300" cy="43875"/>
          </a:xfrm>
        </p:grpSpPr>
        <p:sp>
          <p:nvSpPr>
            <p:cNvPr id="10827" name="Google Shape;10827;p44"/>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44"/>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9" name="Google Shape;10829;p44"/>
          <p:cNvGrpSpPr/>
          <p:nvPr/>
        </p:nvGrpSpPr>
        <p:grpSpPr>
          <a:xfrm>
            <a:off x="7737243" y="3948834"/>
            <a:ext cx="118187" cy="146246"/>
            <a:chOff x="4960900" y="2433225"/>
            <a:chExt cx="48525" cy="60050"/>
          </a:xfrm>
        </p:grpSpPr>
        <p:sp>
          <p:nvSpPr>
            <p:cNvPr id="10830" name="Google Shape;10830;p44"/>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44"/>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2" name="Google Shape;10832;p44"/>
          <p:cNvGrpSpPr/>
          <p:nvPr/>
        </p:nvGrpSpPr>
        <p:grpSpPr>
          <a:xfrm>
            <a:off x="7425808" y="4212895"/>
            <a:ext cx="136394" cy="143810"/>
            <a:chOff x="4854075" y="2527625"/>
            <a:chExt cx="56000" cy="59050"/>
          </a:xfrm>
        </p:grpSpPr>
        <p:sp>
          <p:nvSpPr>
            <p:cNvPr id="10833" name="Google Shape;10833;p44"/>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44"/>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5" name="Google Shape;10835;p44"/>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44"/>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44"/>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8" name="Google Shape;10838;p44"/>
          <p:cNvGrpSpPr/>
          <p:nvPr/>
        </p:nvGrpSpPr>
        <p:grpSpPr>
          <a:xfrm>
            <a:off x="8050020" y="3676639"/>
            <a:ext cx="99312" cy="160797"/>
            <a:chOff x="5059700" y="2334775"/>
            <a:chExt cx="40775" cy="66025"/>
          </a:xfrm>
        </p:grpSpPr>
        <p:sp>
          <p:nvSpPr>
            <p:cNvPr id="10839" name="Google Shape;10839;p44"/>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44"/>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44"/>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44"/>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44"/>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44"/>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44"/>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44"/>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44"/>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8" name="Google Shape;10848;p44"/>
          <p:cNvGrpSpPr/>
          <p:nvPr/>
        </p:nvGrpSpPr>
        <p:grpSpPr>
          <a:xfrm>
            <a:off x="8007184" y="3941771"/>
            <a:ext cx="184984" cy="160371"/>
            <a:chOff x="5037700" y="2430325"/>
            <a:chExt cx="75950" cy="65850"/>
          </a:xfrm>
        </p:grpSpPr>
        <p:sp>
          <p:nvSpPr>
            <p:cNvPr id="10849" name="Google Shape;10849;p44"/>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44"/>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1" name="Google Shape;10851;p44"/>
          <p:cNvGrpSpPr/>
          <p:nvPr/>
        </p:nvGrpSpPr>
        <p:grpSpPr>
          <a:xfrm>
            <a:off x="7426689" y="3708223"/>
            <a:ext cx="173014" cy="97629"/>
            <a:chOff x="4756975" y="2341800"/>
            <a:chExt cx="91975" cy="51925"/>
          </a:xfrm>
        </p:grpSpPr>
        <p:sp>
          <p:nvSpPr>
            <p:cNvPr id="10852" name="Google Shape;10852;p44"/>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44"/>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44"/>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44"/>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44"/>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44"/>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44"/>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44"/>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44"/>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44"/>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44"/>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44"/>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44"/>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44"/>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44"/>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44"/>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44"/>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44"/>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44"/>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44"/>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2" name="Google Shape;10872;p44"/>
          <p:cNvGrpSpPr/>
          <p:nvPr/>
        </p:nvGrpSpPr>
        <p:grpSpPr>
          <a:xfrm>
            <a:off x="7693626" y="4196920"/>
            <a:ext cx="212497" cy="175761"/>
            <a:chOff x="4943575" y="2516350"/>
            <a:chExt cx="98675" cy="81700"/>
          </a:xfrm>
        </p:grpSpPr>
        <p:sp>
          <p:nvSpPr>
            <p:cNvPr id="10873" name="Google Shape;10873;p44"/>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44"/>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44"/>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44"/>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44"/>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44"/>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44"/>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44"/>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44"/>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44"/>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44"/>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44"/>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44"/>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44"/>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44"/>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44"/>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44"/>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44"/>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44"/>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44"/>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44"/>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44"/>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44"/>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44"/>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44"/>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44"/>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44"/>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44"/>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44"/>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44"/>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44"/>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44"/>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44"/>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44"/>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44"/>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44"/>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44"/>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44"/>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44"/>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44"/>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44"/>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44"/>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44"/>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44"/>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44"/>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44"/>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44"/>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44"/>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44"/>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44"/>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44"/>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44"/>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44"/>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44"/>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44"/>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44"/>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44"/>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44"/>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44"/>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44"/>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44"/>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44"/>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44"/>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44"/>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44"/>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44"/>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44"/>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44"/>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44"/>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44"/>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44"/>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44"/>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44"/>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44"/>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44"/>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44"/>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44"/>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44"/>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1" name="Google Shape;10951;p44"/>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44"/>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44"/>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44"/>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4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9" name="Shape 10959"/>
        <p:cNvGrpSpPr/>
        <p:nvPr/>
      </p:nvGrpSpPr>
      <p:grpSpPr>
        <a:xfrm>
          <a:off x="0" y="0"/>
          <a:ext cx="0" cy="0"/>
          <a:chOff x="0" y="0"/>
          <a:chExt cx="0" cy="0"/>
        </a:xfrm>
      </p:grpSpPr>
      <p:grpSp>
        <p:nvGrpSpPr>
          <p:cNvPr id="10960" name="Google Shape;10960;p45"/>
          <p:cNvGrpSpPr/>
          <p:nvPr/>
        </p:nvGrpSpPr>
        <p:grpSpPr>
          <a:xfrm>
            <a:off x="6681268" y="3584496"/>
            <a:ext cx="560636" cy="516497"/>
            <a:chOff x="6652051" y="3714143"/>
            <a:chExt cx="560636" cy="516497"/>
          </a:xfrm>
        </p:grpSpPr>
        <p:grpSp>
          <p:nvGrpSpPr>
            <p:cNvPr id="10961" name="Google Shape;10961;p45"/>
            <p:cNvGrpSpPr/>
            <p:nvPr/>
          </p:nvGrpSpPr>
          <p:grpSpPr>
            <a:xfrm>
              <a:off x="6669657" y="3716715"/>
              <a:ext cx="466768" cy="464314"/>
              <a:chOff x="3139766" y="765669"/>
              <a:chExt cx="886380" cy="881888"/>
            </a:xfrm>
          </p:grpSpPr>
          <p:grpSp>
            <p:nvGrpSpPr>
              <p:cNvPr id="10962" name="Google Shape;10962;p45"/>
              <p:cNvGrpSpPr/>
              <p:nvPr/>
            </p:nvGrpSpPr>
            <p:grpSpPr>
              <a:xfrm>
                <a:off x="3139766" y="765669"/>
                <a:ext cx="886380" cy="881888"/>
                <a:chOff x="3139766" y="765669"/>
                <a:chExt cx="886380" cy="881888"/>
              </a:xfrm>
            </p:grpSpPr>
            <p:sp>
              <p:nvSpPr>
                <p:cNvPr id="10963" name="Google Shape;10963;p45"/>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45"/>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45"/>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45"/>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45"/>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45"/>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45"/>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45"/>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45"/>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2" name="Google Shape;10972;p45"/>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45"/>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45"/>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45"/>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6" name="Google Shape;10976;p45"/>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7" name="Google Shape;10977;p45"/>
          <p:cNvGrpSpPr/>
          <p:nvPr/>
        </p:nvGrpSpPr>
        <p:grpSpPr>
          <a:xfrm>
            <a:off x="7679978" y="3065079"/>
            <a:ext cx="104231" cy="320340"/>
            <a:chOff x="7564426" y="3224343"/>
            <a:chExt cx="119985" cy="368801"/>
          </a:xfrm>
        </p:grpSpPr>
        <p:sp>
          <p:nvSpPr>
            <p:cNvPr id="10978" name="Google Shape;10978;p45"/>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45"/>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0" name="Google Shape;10980;p45"/>
          <p:cNvGrpSpPr/>
          <p:nvPr/>
        </p:nvGrpSpPr>
        <p:grpSpPr>
          <a:xfrm>
            <a:off x="7379466" y="3059180"/>
            <a:ext cx="189489" cy="332132"/>
            <a:chOff x="8370831" y="3202002"/>
            <a:chExt cx="218129" cy="382376"/>
          </a:xfrm>
        </p:grpSpPr>
        <p:sp>
          <p:nvSpPr>
            <p:cNvPr id="10981" name="Google Shape;10981;p45"/>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45"/>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3" name="Google Shape;10983;p45"/>
          <p:cNvGrpSpPr/>
          <p:nvPr/>
        </p:nvGrpSpPr>
        <p:grpSpPr>
          <a:xfrm>
            <a:off x="8102855" y="3470312"/>
            <a:ext cx="309429" cy="267000"/>
            <a:chOff x="6742064" y="3750480"/>
            <a:chExt cx="399315" cy="344560"/>
          </a:xfrm>
        </p:grpSpPr>
        <p:sp>
          <p:nvSpPr>
            <p:cNvPr id="10984" name="Google Shape;10984;p45"/>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45"/>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45"/>
          <p:cNvGrpSpPr/>
          <p:nvPr/>
        </p:nvGrpSpPr>
        <p:grpSpPr>
          <a:xfrm>
            <a:off x="7641874" y="3821360"/>
            <a:ext cx="180437" cy="281608"/>
            <a:chOff x="7248525" y="3739696"/>
            <a:chExt cx="230531" cy="359790"/>
          </a:xfrm>
        </p:grpSpPr>
        <p:sp>
          <p:nvSpPr>
            <p:cNvPr id="10987" name="Google Shape;10987;p45"/>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45"/>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9" name="Google Shape;10989;p45"/>
          <p:cNvGrpSpPr/>
          <p:nvPr/>
        </p:nvGrpSpPr>
        <p:grpSpPr>
          <a:xfrm>
            <a:off x="7887794" y="3464584"/>
            <a:ext cx="162896" cy="278710"/>
            <a:chOff x="7601242" y="3729267"/>
            <a:chExt cx="222566" cy="380803"/>
          </a:xfrm>
        </p:grpSpPr>
        <p:sp>
          <p:nvSpPr>
            <p:cNvPr id="10990" name="Google Shape;10990;p45"/>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45"/>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2" name="Google Shape;10992;p45"/>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3" name="Google Shape;10993;p45"/>
          <p:cNvGrpSpPr/>
          <p:nvPr/>
        </p:nvGrpSpPr>
        <p:grpSpPr>
          <a:xfrm>
            <a:off x="7377439" y="3465724"/>
            <a:ext cx="193543" cy="275990"/>
            <a:chOff x="8304647" y="3738687"/>
            <a:chExt cx="225076" cy="320956"/>
          </a:xfrm>
        </p:grpSpPr>
        <p:sp>
          <p:nvSpPr>
            <p:cNvPr id="10994" name="Google Shape;10994;p45"/>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45"/>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45"/>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7" name="Google Shape;10997;p45"/>
          <p:cNvGrpSpPr/>
          <p:nvPr/>
        </p:nvGrpSpPr>
        <p:grpSpPr>
          <a:xfrm>
            <a:off x="7649932" y="3465724"/>
            <a:ext cx="178492" cy="275990"/>
            <a:chOff x="8615101" y="3738687"/>
            <a:chExt cx="207573" cy="320956"/>
          </a:xfrm>
        </p:grpSpPr>
        <p:sp>
          <p:nvSpPr>
            <p:cNvPr id="10998" name="Google Shape;10998;p45"/>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45"/>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45"/>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1" name="Google Shape;11001;p45"/>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2" name="Google Shape;11002;p45"/>
          <p:cNvGrpSpPr/>
          <p:nvPr/>
        </p:nvGrpSpPr>
        <p:grpSpPr>
          <a:xfrm>
            <a:off x="7875463" y="3868385"/>
            <a:ext cx="187557" cy="187557"/>
            <a:chOff x="8565775" y="671075"/>
            <a:chExt cx="441000" cy="441000"/>
          </a:xfrm>
        </p:grpSpPr>
        <p:sp>
          <p:nvSpPr>
            <p:cNvPr id="11003" name="Google Shape;11003;p45"/>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45"/>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5" name="Google Shape;11005;p45"/>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45"/>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7" name="Google Shape;11007;p45"/>
          <p:cNvGrpSpPr/>
          <p:nvPr/>
        </p:nvGrpSpPr>
        <p:grpSpPr>
          <a:xfrm>
            <a:off x="6029935" y="2940910"/>
            <a:ext cx="587865" cy="517731"/>
            <a:chOff x="6000718" y="3070557"/>
            <a:chExt cx="587865" cy="517731"/>
          </a:xfrm>
        </p:grpSpPr>
        <p:sp>
          <p:nvSpPr>
            <p:cNvPr id="11008" name="Google Shape;11008;p45"/>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45"/>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45"/>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45"/>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45"/>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45"/>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45"/>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45"/>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45"/>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45"/>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45"/>
          <p:cNvGrpSpPr/>
          <p:nvPr/>
        </p:nvGrpSpPr>
        <p:grpSpPr>
          <a:xfrm>
            <a:off x="6044740" y="3584570"/>
            <a:ext cx="557665" cy="516387"/>
            <a:chOff x="6015523" y="3714217"/>
            <a:chExt cx="557665" cy="516387"/>
          </a:xfrm>
        </p:grpSpPr>
        <p:grpSp>
          <p:nvGrpSpPr>
            <p:cNvPr id="11019" name="Google Shape;11019;p45"/>
            <p:cNvGrpSpPr/>
            <p:nvPr/>
          </p:nvGrpSpPr>
          <p:grpSpPr>
            <a:xfrm>
              <a:off x="6036094" y="3716980"/>
              <a:ext cx="529822" cy="510480"/>
              <a:chOff x="3148311" y="-545634"/>
              <a:chExt cx="1006118" cy="969572"/>
            </a:xfrm>
          </p:grpSpPr>
          <p:sp>
            <p:nvSpPr>
              <p:cNvPr id="11020" name="Google Shape;11020;p45"/>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45"/>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45"/>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45"/>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45"/>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45"/>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45"/>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45"/>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45"/>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45"/>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0" name="Google Shape;11030;p45"/>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45"/>
          <p:cNvGrpSpPr/>
          <p:nvPr/>
        </p:nvGrpSpPr>
        <p:grpSpPr>
          <a:xfrm>
            <a:off x="6673522" y="2943981"/>
            <a:ext cx="576302" cy="511871"/>
            <a:chOff x="6644304" y="3073628"/>
            <a:chExt cx="576302" cy="511871"/>
          </a:xfrm>
        </p:grpSpPr>
        <p:grpSp>
          <p:nvGrpSpPr>
            <p:cNvPr id="11032" name="Google Shape;11032;p45"/>
            <p:cNvGrpSpPr/>
            <p:nvPr/>
          </p:nvGrpSpPr>
          <p:grpSpPr>
            <a:xfrm>
              <a:off x="6712169" y="3073651"/>
              <a:ext cx="481611" cy="506713"/>
              <a:chOff x="1833536" y="-546641"/>
              <a:chExt cx="914567" cy="962419"/>
            </a:xfrm>
          </p:grpSpPr>
          <p:grpSp>
            <p:nvGrpSpPr>
              <p:cNvPr id="11033" name="Google Shape;11033;p45"/>
              <p:cNvGrpSpPr/>
              <p:nvPr/>
            </p:nvGrpSpPr>
            <p:grpSpPr>
              <a:xfrm>
                <a:off x="1833536" y="-524249"/>
                <a:ext cx="914567" cy="940027"/>
                <a:chOff x="1833536" y="-524249"/>
                <a:chExt cx="914567" cy="940027"/>
              </a:xfrm>
            </p:grpSpPr>
            <p:sp>
              <p:nvSpPr>
                <p:cNvPr id="11034" name="Google Shape;11034;p45"/>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45"/>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45"/>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45"/>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45"/>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39" name="Google Shape;11039;p45"/>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45"/>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45"/>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45"/>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43" name="Google Shape;11043;p45"/>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4" name="Google Shape;11044;p45"/>
          <p:cNvGrpSpPr/>
          <p:nvPr/>
        </p:nvGrpSpPr>
        <p:grpSpPr>
          <a:xfrm>
            <a:off x="752796" y="2869970"/>
            <a:ext cx="2622876" cy="1333540"/>
            <a:chOff x="238125" y="1038125"/>
            <a:chExt cx="7146800" cy="3633625"/>
          </a:xfrm>
        </p:grpSpPr>
        <p:sp>
          <p:nvSpPr>
            <p:cNvPr id="11045" name="Google Shape;11045;p45"/>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45"/>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45"/>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45"/>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45"/>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45"/>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45"/>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45"/>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45"/>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45"/>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45"/>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45"/>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45"/>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45"/>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45"/>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45"/>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45"/>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45"/>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45"/>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45"/>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45"/>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45"/>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45"/>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45"/>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45"/>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45"/>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45"/>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45"/>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45"/>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45"/>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45"/>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45"/>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45"/>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45"/>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45"/>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45"/>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45"/>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45"/>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45"/>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45"/>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45"/>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45"/>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45"/>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45"/>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45"/>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45"/>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45"/>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45"/>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45"/>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45"/>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45"/>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45"/>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45"/>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45"/>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45"/>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45"/>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45"/>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45"/>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45"/>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45"/>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45"/>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45"/>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45"/>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45"/>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45"/>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45"/>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45"/>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45"/>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45"/>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45"/>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45"/>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45"/>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45"/>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45"/>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45"/>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45"/>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45"/>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45"/>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45"/>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45"/>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45"/>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45"/>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45"/>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45"/>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45"/>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45"/>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45"/>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45"/>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45"/>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45"/>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45"/>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45"/>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45"/>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45"/>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45"/>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45"/>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45"/>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45"/>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45"/>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45"/>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45"/>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45"/>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45"/>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45"/>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45"/>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45"/>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45"/>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45"/>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45"/>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45"/>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45"/>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45"/>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45"/>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45"/>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45"/>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45"/>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45"/>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45"/>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45"/>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45"/>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45"/>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45"/>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45"/>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45"/>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45"/>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45"/>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45"/>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45"/>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45"/>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45"/>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45"/>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45"/>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45"/>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45"/>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45"/>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45"/>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45"/>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45"/>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45"/>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45"/>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45"/>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45"/>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45"/>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45"/>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45"/>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45"/>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45"/>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45"/>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45"/>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45"/>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45"/>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45"/>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45"/>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45"/>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45"/>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45"/>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45"/>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45"/>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45"/>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45"/>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45"/>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45"/>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45"/>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45"/>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45"/>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45"/>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45"/>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45"/>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45"/>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45"/>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45"/>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45"/>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45"/>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45"/>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45"/>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45"/>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45"/>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45"/>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45"/>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45"/>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45"/>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45"/>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45"/>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45"/>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45"/>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45"/>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45"/>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45"/>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45"/>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45"/>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45"/>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45"/>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45"/>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45"/>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45"/>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45"/>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45"/>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45"/>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45"/>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45"/>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45"/>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45"/>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45"/>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45"/>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45"/>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45"/>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45"/>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45"/>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45"/>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45"/>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45"/>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45"/>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45"/>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45"/>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45"/>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45"/>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45"/>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45"/>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45"/>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45"/>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45"/>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45"/>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45"/>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45"/>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45"/>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45"/>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45"/>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45"/>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45"/>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45"/>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45"/>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45"/>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45"/>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45"/>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45"/>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45"/>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45"/>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45"/>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45"/>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45"/>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45"/>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45"/>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45"/>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45"/>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45"/>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45"/>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45"/>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45"/>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45"/>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45"/>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45"/>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45"/>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45"/>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45"/>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45"/>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45"/>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45"/>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45"/>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45"/>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45"/>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45"/>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45"/>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45"/>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45"/>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45"/>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45"/>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45"/>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45"/>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45"/>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45"/>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45"/>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45"/>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45"/>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45"/>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45"/>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45"/>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45"/>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45"/>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45"/>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45"/>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45"/>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45"/>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45"/>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45"/>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45"/>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45"/>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45"/>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45"/>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45"/>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45"/>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45"/>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45"/>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45"/>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45"/>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45"/>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45"/>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45"/>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45"/>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45"/>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45"/>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45"/>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45"/>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45"/>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45"/>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45"/>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45"/>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45"/>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45"/>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45"/>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45"/>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45"/>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45"/>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45"/>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45"/>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45"/>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45"/>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45"/>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45"/>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45"/>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45"/>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45"/>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45"/>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45"/>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45"/>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45"/>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45"/>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45"/>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45"/>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45"/>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45"/>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45"/>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45"/>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45"/>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45"/>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45"/>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45"/>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45"/>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45"/>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45"/>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45"/>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45"/>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45"/>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45"/>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45"/>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45"/>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45"/>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45"/>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45"/>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45"/>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45"/>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45"/>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45"/>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45"/>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45"/>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45"/>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45"/>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45"/>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45"/>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45"/>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45"/>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45"/>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45"/>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45"/>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45"/>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45"/>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45"/>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45"/>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45"/>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45"/>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45"/>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45"/>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45"/>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45"/>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45"/>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45"/>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45"/>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45"/>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45"/>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45"/>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45"/>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45"/>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45"/>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45"/>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45"/>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45"/>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45"/>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45"/>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45"/>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45"/>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45"/>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45"/>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45"/>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45"/>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45"/>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45"/>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45"/>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45"/>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45"/>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45"/>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45"/>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45"/>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45"/>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45"/>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45"/>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45"/>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45"/>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45"/>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45"/>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45"/>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45"/>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45"/>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45"/>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45"/>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45"/>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45"/>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45"/>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45"/>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45"/>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45"/>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45"/>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45"/>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45"/>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45"/>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45"/>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45"/>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45"/>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45"/>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45"/>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45"/>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45"/>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45"/>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45"/>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45"/>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45"/>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45"/>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45"/>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45"/>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45"/>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45"/>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45"/>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45"/>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45"/>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45"/>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45"/>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45"/>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45"/>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45"/>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45"/>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45"/>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45"/>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45"/>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45"/>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45"/>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45"/>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45"/>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45"/>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45"/>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45"/>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45"/>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45"/>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45"/>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45"/>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45"/>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45"/>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45"/>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45"/>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45"/>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45"/>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45"/>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45"/>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45"/>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45"/>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45"/>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45"/>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45"/>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45"/>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45"/>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45"/>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45"/>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45"/>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45"/>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45"/>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45"/>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45"/>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45"/>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45"/>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45"/>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45"/>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45"/>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45"/>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45"/>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45"/>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45"/>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45"/>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45"/>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45"/>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45"/>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45"/>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45"/>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45"/>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45"/>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45"/>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45"/>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45"/>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45"/>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45"/>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45"/>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45"/>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45"/>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45"/>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45"/>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45"/>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45"/>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45"/>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45"/>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45"/>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45"/>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45"/>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45"/>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45"/>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45"/>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45"/>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45"/>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45"/>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45"/>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45"/>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45"/>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45"/>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45"/>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45"/>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45"/>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45"/>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45"/>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45"/>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45"/>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45"/>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45"/>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45"/>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45"/>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45"/>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45"/>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45"/>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45"/>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45"/>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45"/>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45"/>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45"/>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45"/>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45"/>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45"/>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45"/>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45"/>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45"/>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45"/>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45"/>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45"/>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45"/>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45"/>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45"/>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45"/>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45"/>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45"/>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45"/>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45"/>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45"/>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45"/>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45"/>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45"/>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45"/>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45"/>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45"/>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45"/>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45"/>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45"/>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45"/>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45"/>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45"/>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45"/>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45"/>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45"/>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45"/>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45"/>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45"/>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45"/>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45"/>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45"/>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45"/>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45"/>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45"/>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45"/>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45"/>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45"/>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45"/>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45"/>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45"/>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45"/>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45"/>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45"/>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45"/>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45"/>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45"/>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45"/>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45"/>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45"/>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45"/>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45"/>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45"/>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45"/>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45"/>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45"/>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45"/>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45"/>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45"/>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45"/>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45"/>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45"/>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45"/>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45"/>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45"/>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45"/>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45"/>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45"/>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45"/>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45"/>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45"/>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45"/>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45"/>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45"/>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45"/>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45"/>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45"/>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45"/>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45"/>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45"/>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45"/>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45"/>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45"/>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45"/>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45"/>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45"/>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45"/>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45"/>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45"/>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45"/>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45"/>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45"/>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45"/>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45"/>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45"/>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45"/>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45"/>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45"/>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45"/>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45"/>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45"/>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45"/>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45"/>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45"/>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45"/>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45"/>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45"/>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45"/>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45"/>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45"/>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45"/>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45"/>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45"/>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45"/>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45"/>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45"/>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45"/>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45"/>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45"/>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45"/>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45"/>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45"/>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45"/>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45"/>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45"/>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45"/>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45"/>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45"/>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45"/>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45"/>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45"/>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45"/>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45"/>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45"/>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45"/>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45"/>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45"/>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45"/>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45"/>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45"/>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45"/>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45"/>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45"/>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45"/>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45"/>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45"/>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45"/>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45"/>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45"/>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45"/>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45"/>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45"/>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45"/>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45"/>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45"/>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45"/>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45"/>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45"/>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45"/>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45"/>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45"/>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45"/>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45"/>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45"/>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45"/>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45"/>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45"/>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45"/>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45"/>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45"/>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45"/>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45"/>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45"/>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45"/>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45"/>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45"/>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45"/>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45"/>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45"/>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45"/>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45"/>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45"/>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45"/>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45"/>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45"/>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45"/>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45"/>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45"/>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45"/>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45"/>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45"/>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45"/>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45"/>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45"/>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45"/>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45"/>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45"/>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45"/>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45"/>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45"/>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45"/>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45"/>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45"/>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45"/>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45"/>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45"/>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45"/>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45"/>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45"/>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45"/>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45"/>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45"/>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45"/>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45"/>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45"/>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45"/>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45"/>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45"/>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45"/>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45"/>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45"/>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45"/>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45"/>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45"/>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45"/>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45"/>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45"/>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45"/>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45"/>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45"/>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45"/>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45"/>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45"/>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45"/>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45"/>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45"/>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45"/>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45"/>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45"/>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45"/>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45"/>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45"/>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45"/>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45"/>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45"/>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45"/>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45"/>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45"/>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45"/>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45"/>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45"/>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45"/>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45"/>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45"/>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45"/>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45"/>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45"/>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45"/>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45"/>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45"/>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45"/>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45"/>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45"/>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45"/>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45"/>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45"/>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45"/>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45"/>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45"/>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45"/>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45"/>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45"/>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45"/>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45"/>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45"/>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45"/>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45"/>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45"/>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45"/>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45"/>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45"/>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45"/>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45"/>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45"/>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45"/>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45"/>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45"/>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45"/>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45"/>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45"/>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45"/>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45"/>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45"/>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45"/>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45"/>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45"/>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45"/>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45"/>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45"/>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45"/>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45"/>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45"/>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45"/>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45"/>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45"/>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45"/>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45"/>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45"/>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45"/>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45"/>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45"/>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45"/>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45"/>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45"/>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45"/>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45"/>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45"/>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45"/>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45"/>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45"/>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45"/>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45"/>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45"/>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45"/>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45"/>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45"/>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45"/>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45"/>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45"/>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45"/>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45"/>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45"/>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45"/>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45"/>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45"/>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45"/>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45"/>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45"/>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45"/>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45"/>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45"/>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45"/>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45"/>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45"/>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45"/>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45"/>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45"/>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45"/>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45"/>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45"/>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45"/>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45"/>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45"/>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45"/>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45"/>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45"/>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45"/>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45"/>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45"/>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45"/>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45"/>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45"/>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45"/>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45"/>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45"/>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45"/>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45"/>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45"/>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45"/>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45"/>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45"/>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45"/>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45"/>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45"/>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45"/>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45"/>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45"/>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45"/>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45"/>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45"/>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45"/>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45"/>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45"/>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45"/>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45"/>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45"/>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45"/>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45"/>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45"/>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45"/>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45"/>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45"/>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45"/>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45"/>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45"/>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45"/>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45"/>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45"/>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45"/>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45"/>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45"/>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45"/>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45"/>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45"/>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45"/>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45"/>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45"/>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45"/>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45"/>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45"/>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45"/>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45"/>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45"/>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45"/>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45"/>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45"/>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45"/>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45"/>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45"/>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45"/>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45"/>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45"/>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45"/>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45"/>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45"/>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45"/>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45"/>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45"/>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45"/>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45"/>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45"/>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45"/>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45"/>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45"/>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45"/>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45"/>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45"/>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45"/>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45"/>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45"/>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45"/>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45"/>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45"/>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45"/>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45"/>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45"/>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45"/>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45"/>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45"/>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45"/>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45"/>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45"/>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45"/>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45"/>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45"/>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45"/>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45"/>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45"/>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45"/>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45"/>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45"/>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45"/>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45"/>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45"/>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45"/>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45"/>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45"/>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45"/>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45"/>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45"/>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45"/>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45"/>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45"/>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45"/>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45"/>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45"/>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45"/>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45"/>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45"/>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45"/>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45"/>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45"/>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45"/>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45"/>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45"/>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45"/>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45"/>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45"/>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45"/>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45"/>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45"/>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45"/>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45"/>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45"/>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45"/>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45"/>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45"/>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45"/>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45"/>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45"/>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45"/>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45"/>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45"/>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45"/>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45"/>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45"/>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45"/>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45"/>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45"/>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45"/>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45"/>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45"/>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45"/>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45"/>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45"/>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45"/>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45"/>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45"/>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45"/>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45"/>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45"/>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45"/>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45"/>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45"/>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45"/>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45"/>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45"/>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45"/>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45"/>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45"/>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45"/>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45"/>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45"/>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45"/>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45"/>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45"/>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45"/>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45"/>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45"/>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45"/>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45"/>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45"/>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45"/>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45"/>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45"/>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45"/>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45"/>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45"/>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45"/>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45"/>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45"/>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45"/>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45"/>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45"/>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45"/>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45"/>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45"/>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45"/>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45"/>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45"/>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45"/>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45"/>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45"/>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45"/>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45"/>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45"/>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45"/>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45"/>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45"/>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45"/>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45"/>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45"/>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45"/>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45"/>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45"/>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45"/>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45"/>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45"/>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45"/>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45"/>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45"/>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45"/>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45"/>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45"/>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45"/>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45"/>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45"/>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45"/>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45"/>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45"/>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45"/>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45"/>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45"/>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45"/>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45"/>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45"/>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45"/>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45"/>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45"/>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45"/>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45"/>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45"/>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45"/>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45"/>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45"/>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45"/>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45"/>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45"/>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45"/>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45"/>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45"/>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45"/>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45"/>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45"/>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45"/>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45"/>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45"/>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45"/>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45"/>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45"/>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45"/>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45"/>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45"/>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45"/>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45"/>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45"/>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45"/>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45"/>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45"/>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45"/>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45"/>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45"/>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45"/>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45"/>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45"/>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45"/>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45"/>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45"/>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45"/>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45"/>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45"/>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45"/>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45"/>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45"/>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45"/>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45"/>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45"/>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45"/>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45"/>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45"/>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45"/>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45"/>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45"/>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45"/>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45"/>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45"/>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45"/>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45"/>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45"/>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45"/>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45"/>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45"/>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45"/>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45"/>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45"/>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45"/>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45"/>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45"/>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45"/>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45"/>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45"/>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45"/>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45"/>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45"/>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45"/>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45"/>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45"/>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45"/>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45"/>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45"/>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45"/>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45"/>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45"/>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45"/>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45"/>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45"/>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45"/>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45"/>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45"/>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45"/>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45"/>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45"/>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45"/>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45"/>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45"/>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45"/>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45"/>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45"/>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45"/>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45"/>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45"/>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45"/>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45"/>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45"/>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45"/>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45"/>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45"/>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45"/>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45"/>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45"/>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45"/>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45"/>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45"/>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45"/>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45"/>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45"/>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45"/>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45"/>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45"/>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45"/>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45"/>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45"/>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45"/>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45"/>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45"/>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45"/>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5" name="Google Shape;12325;p45"/>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45"/>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45"/>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45"/>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45"/>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45"/>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45"/>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45"/>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45"/>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45"/>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45"/>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45"/>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45"/>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45"/>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45"/>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45"/>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45"/>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45"/>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45"/>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45"/>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45"/>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45"/>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45"/>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45"/>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45"/>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45"/>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45"/>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45"/>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45"/>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45"/>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45"/>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45"/>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45"/>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45"/>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45"/>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45"/>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45"/>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45"/>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45"/>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45"/>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45"/>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45"/>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45"/>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45"/>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45"/>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45"/>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45"/>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45"/>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45"/>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45"/>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45"/>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45"/>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45"/>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45"/>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45"/>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45"/>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45"/>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45"/>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45"/>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45"/>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45"/>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45"/>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45"/>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45"/>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45"/>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45"/>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45"/>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45"/>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45"/>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45"/>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45"/>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45"/>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45"/>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45"/>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45"/>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45"/>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45"/>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45"/>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45"/>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45"/>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45"/>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45"/>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45"/>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45"/>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45"/>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45"/>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45"/>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45"/>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45"/>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45"/>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45"/>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45"/>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45"/>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45"/>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45"/>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45"/>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45"/>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45"/>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45"/>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45"/>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45"/>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45"/>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45"/>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45"/>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45"/>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45"/>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45"/>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45"/>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45"/>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45"/>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45"/>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45"/>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45"/>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45"/>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45"/>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45"/>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45"/>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45"/>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45"/>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45"/>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45"/>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45"/>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45"/>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45"/>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45"/>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45"/>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45"/>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45"/>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45"/>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45"/>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45"/>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45"/>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45"/>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45"/>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45"/>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45"/>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45"/>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45"/>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45"/>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45"/>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45"/>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45"/>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45"/>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45"/>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45"/>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45"/>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45"/>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45"/>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45"/>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45"/>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45"/>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45"/>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45"/>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45"/>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45"/>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45"/>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45"/>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45"/>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45"/>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45"/>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45"/>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45"/>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45"/>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45"/>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45"/>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45"/>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45"/>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45"/>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45"/>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45"/>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45"/>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45"/>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45"/>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45"/>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45"/>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45"/>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45"/>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45"/>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45"/>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45"/>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45"/>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45"/>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45"/>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45"/>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45"/>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45"/>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45"/>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45"/>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45"/>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45"/>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45"/>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45"/>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45"/>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45"/>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45"/>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45"/>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45"/>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45"/>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45"/>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45"/>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45"/>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45"/>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45"/>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45"/>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45"/>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45"/>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45"/>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45"/>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45"/>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45"/>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45"/>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45"/>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45"/>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45"/>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45"/>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45"/>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45"/>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45"/>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45"/>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45"/>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45"/>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45"/>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45"/>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45"/>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45"/>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45"/>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45"/>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45"/>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45"/>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45"/>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45"/>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45"/>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45"/>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45"/>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45"/>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45"/>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45"/>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45"/>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45"/>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45"/>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45"/>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45"/>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45"/>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45"/>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45"/>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45"/>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45"/>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45"/>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45"/>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45"/>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45"/>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45"/>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45"/>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45"/>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45"/>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45"/>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45"/>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45"/>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45"/>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45"/>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45"/>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45"/>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45"/>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45"/>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45"/>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45"/>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45"/>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45"/>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45"/>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45"/>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45"/>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45"/>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45"/>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45"/>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45"/>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45"/>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45"/>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45"/>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45"/>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45"/>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45"/>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45"/>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45"/>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45"/>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45"/>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45"/>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45"/>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45"/>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45"/>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45"/>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45"/>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45"/>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7" name="Google Shape;12617;p45"/>
          <p:cNvGrpSpPr/>
          <p:nvPr/>
        </p:nvGrpSpPr>
        <p:grpSpPr>
          <a:xfrm>
            <a:off x="5938558" y="1033351"/>
            <a:ext cx="2435960" cy="1297725"/>
            <a:chOff x="233350" y="949250"/>
            <a:chExt cx="7137300" cy="3802300"/>
          </a:xfrm>
        </p:grpSpPr>
        <p:sp>
          <p:nvSpPr>
            <p:cNvPr id="12618" name="Google Shape;12618;p4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4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4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4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4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4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4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4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4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4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4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4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4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4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4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4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4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4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4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4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4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4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4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4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4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4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4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4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4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4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4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4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4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4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4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4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4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4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4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4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4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4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4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4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4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4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4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4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4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4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4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9" name="Google Shape;12669;p45"/>
          <p:cNvGrpSpPr/>
          <p:nvPr/>
        </p:nvGrpSpPr>
        <p:grpSpPr>
          <a:xfrm>
            <a:off x="731715" y="995041"/>
            <a:ext cx="2665073" cy="1317140"/>
            <a:chOff x="793334" y="1192826"/>
            <a:chExt cx="2665073" cy="1317140"/>
          </a:xfrm>
        </p:grpSpPr>
        <p:sp>
          <p:nvSpPr>
            <p:cNvPr id="12670" name="Google Shape;12670;p45"/>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45"/>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45"/>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45"/>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45"/>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45"/>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45"/>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45"/>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45"/>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45"/>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45"/>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45"/>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45"/>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45"/>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45"/>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45"/>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45"/>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45"/>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45"/>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45"/>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45"/>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45"/>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45"/>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45"/>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45"/>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45"/>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45"/>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45"/>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45"/>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45"/>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45"/>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45"/>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45"/>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45"/>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45"/>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45"/>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45"/>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45"/>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45"/>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45"/>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45"/>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45"/>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45"/>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45"/>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45"/>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45"/>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45"/>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45"/>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45"/>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45"/>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45"/>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45"/>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45"/>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45"/>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45"/>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45"/>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45"/>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45"/>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45"/>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45"/>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45"/>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45"/>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45"/>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45"/>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45"/>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45"/>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45"/>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45"/>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45"/>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45"/>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45"/>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45"/>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45"/>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45"/>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45"/>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45"/>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45"/>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45"/>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45"/>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45"/>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45"/>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45"/>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45"/>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45"/>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45"/>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45"/>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45"/>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45"/>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45"/>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45"/>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45"/>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45"/>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45"/>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45"/>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45"/>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45"/>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45"/>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45"/>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45"/>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45"/>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45"/>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45"/>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45"/>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45"/>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45"/>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45"/>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45"/>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45"/>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45"/>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45"/>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45"/>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45"/>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45"/>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45"/>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45"/>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45"/>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45"/>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45"/>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45"/>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45"/>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45"/>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45"/>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45"/>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45"/>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45"/>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45"/>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45"/>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45"/>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45"/>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45"/>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45"/>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45"/>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45"/>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45"/>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45"/>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45"/>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45"/>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45"/>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8" name="Google Shape;12808;p45"/>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45"/>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45"/>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45"/>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45"/>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45"/>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45"/>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45"/>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45"/>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45"/>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45"/>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45"/>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45"/>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45"/>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45"/>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45"/>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45"/>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45"/>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45"/>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45"/>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45"/>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45"/>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45"/>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45"/>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45"/>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45"/>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45"/>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45"/>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45"/>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45"/>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45"/>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45"/>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45"/>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45"/>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45"/>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45"/>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45"/>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45"/>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45"/>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45"/>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45"/>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45"/>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45"/>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45"/>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45"/>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45"/>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45"/>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45"/>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45"/>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45"/>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45"/>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45"/>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45"/>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45"/>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45"/>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45"/>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45"/>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45"/>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45"/>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45"/>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45"/>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45"/>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45"/>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45"/>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45"/>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45"/>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45"/>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45"/>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45"/>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45"/>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45"/>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45"/>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45"/>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45"/>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45"/>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45"/>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45"/>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45"/>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45"/>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45"/>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45"/>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45"/>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45"/>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45"/>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45"/>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45"/>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45"/>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45"/>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45"/>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45"/>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45"/>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45"/>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45"/>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45"/>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45"/>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45"/>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45"/>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45"/>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45"/>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45"/>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45"/>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45"/>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45"/>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45"/>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45"/>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45"/>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45"/>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45"/>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45"/>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45"/>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45"/>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45"/>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45"/>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45"/>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45"/>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45"/>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45"/>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45"/>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45"/>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45"/>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45"/>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45"/>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45"/>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45"/>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45"/>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45"/>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45"/>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45"/>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45"/>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45"/>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45"/>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45"/>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45"/>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45"/>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45"/>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45"/>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45"/>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45"/>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45"/>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45"/>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45"/>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45"/>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45"/>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45"/>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45"/>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45"/>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45"/>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45"/>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45"/>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45"/>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45"/>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45"/>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45"/>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45"/>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45"/>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45"/>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45"/>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45"/>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45"/>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45"/>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45"/>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45"/>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0" name="Google Shape;12970;p45"/>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45"/>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45"/>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45"/>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45"/>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45"/>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45"/>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45"/>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45"/>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45"/>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45"/>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45"/>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45"/>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45"/>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45"/>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45"/>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45"/>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45"/>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45"/>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45"/>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45"/>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45"/>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45"/>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45"/>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45"/>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45"/>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45"/>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45"/>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45"/>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45"/>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45"/>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45"/>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45"/>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45"/>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45"/>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45"/>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45"/>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45"/>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45"/>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45"/>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45"/>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45"/>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45"/>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45"/>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45"/>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5" name="Google Shape;13015;p45"/>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45"/>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45"/>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45"/>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45"/>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45"/>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45"/>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45"/>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45"/>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45"/>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45"/>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45"/>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45"/>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45"/>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45"/>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45"/>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45"/>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45"/>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45"/>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45"/>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45"/>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45"/>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45"/>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45"/>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45"/>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45"/>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45"/>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45"/>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45"/>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45"/>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45"/>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45"/>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45"/>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45"/>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45"/>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45"/>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45"/>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45"/>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45"/>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45"/>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45"/>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45"/>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45"/>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45"/>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45"/>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45"/>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45"/>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45"/>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45"/>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45"/>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45"/>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45"/>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45"/>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45"/>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45"/>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45"/>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45"/>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45"/>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45"/>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45"/>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45"/>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45"/>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45"/>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45"/>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45"/>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45"/>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45"/>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45"/>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45"/>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45"/>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45"/>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45"/>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45"/>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45"/>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45"/>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45"/>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45"/>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45"/>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45"/>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45"/>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45"/>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45"/>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45"/>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45"/>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45"/>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45"/>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45"/>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45"/>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45"/>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45"/>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45"/>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45"/>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45"/>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45"/>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45"/>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45"/>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45"/>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45"/>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45"/>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45"/>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45"/>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45"/>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45"/>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45"/>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45"/>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45"/>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45"/>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45"/>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45"/>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45"/>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45"/>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45"/>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45"/>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45"/>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45"/>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45"/>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45"/>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45"/>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45"/>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45"/>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45"/>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45"/>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45"/>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45"/>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45"/>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45"/>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45"/>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45"/>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45"/>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45"/>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45"/>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45"/>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45"/>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45"/>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45"/>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45"/>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45"/>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45"/>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45"/>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45"/>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45"/>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45"/>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45"/>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45"/>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45"/>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45"/>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45"/>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45"/>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45"/>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45"/>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45"/>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45"/>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45"/>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45"/>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45"/>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45"/>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45"/>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45"/>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45"/>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4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45"/>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45"/>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45"/>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45"/>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45"/>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45"/>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45"/>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45"/>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45"/>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45"/>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45"/>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45"/>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45"/>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45"/>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45"/>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45"/>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45"/>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45"/>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45"/>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45"/>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45"/>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45"/>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45"/>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45"/>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45"/>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45"/>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45"/>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2" name="Google Shape;13202;p45"/>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45"/>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45"/>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45"/>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45"/>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45"/>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45"/>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45"/>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45"/>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45"/>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45"/>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45"/>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45"/>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45"/>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45"/>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45"/>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45"/>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45"/>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45"/>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45"/>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45"/>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45"/>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45"/>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45"/>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45"/>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45"/>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45"/>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45"/>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45"/>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45"/>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45"/>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45"/>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45"/>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45"/>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45"/>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45"/>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45"/>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45"/>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45"/>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45"/>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45"/>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45"/>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45"/>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45"/>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45"/>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45"/>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45"/>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45"/>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45"/>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45"/>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45"/>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45"/>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45"/>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45"/>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45"/>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45"/>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45"/>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45"/>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45"/>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45"/>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45"/>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45"/>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45"/>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45"/>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45"/>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45"/>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45"/>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45"/>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45"/>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45"/>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45"/>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45"/>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45"/>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45"/>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45"/>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45"/>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45"/>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45"/>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45"/>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45"/>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45"/>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45"/>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45"/>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45"/>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45"/>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45"/>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45"/>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45"/>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45"/>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45"/>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45"/>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45"/>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45"/>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45"/>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45"/>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45"/>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45"/>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45"/>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0" name="Google Shape;13300;p45"/>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45"/>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45"/>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45"/>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45"/>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45"/>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45"/>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45"/>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45"/>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45"/>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45"/>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45"/>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45"/>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45"/>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45"/>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45"/>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45"/>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45"/>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45"/>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45"/>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45"/>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45"/>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45"/>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45"/>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45"/>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45"/>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45"/>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45"/>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45"/>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45"/>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45"/>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45"/>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45"/>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45"/>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45"/>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45"/>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45"/>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45"/>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45"/>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45"/>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45"/>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45"/>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45"/>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45"/>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45"/>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45"/>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45"/>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45"/>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45"/>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45"/>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45"/>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45"/>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45"/>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45"/>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45"/>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45"/>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45"/>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45"/>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45"/>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45"/>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45"/>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45"/>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45"/>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45"/>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45"/>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45"/>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45"/>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45"/>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45"/>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45"/>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45"/>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45"/>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45"/>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45"/>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45"/>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45"/>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45"/>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45"/>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45"/>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45"/>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45"/>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45"/>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45"/>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45"/>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45"/>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45"/>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45"/>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45"/>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45"/>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45"/>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45"/>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45"/>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45"/>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45"/>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45"/>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45"/>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45"/>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45"/>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45"/>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45"/>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45"/>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45"/>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45"/>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45"/>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45"/>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45"/>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45"/>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45"/>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45"/>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45"/>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45"/>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45"/>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45"/>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45"/>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45"/>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45"/>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45"/>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45"/>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45"/>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45"/>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45"/>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45"/>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45"/>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45"/>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45"/>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45"/>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45"/>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45"/>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45"/>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45"/>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45"/>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45"/>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45"/>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45"/>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45"/>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45"/>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45"/>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45"/>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45"/>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45"/>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45"/>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45"/>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45"/>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45"/>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45"/>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45"/>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45"/>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45"/>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45"/>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45"/>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45"/>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45"/>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45"/>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45"/>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45"/>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45"/>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45"/>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45"/>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45"/>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45"/>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45"/>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45"/>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45"/>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45"/>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45"/>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45"/>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45"/>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45"/>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45"/>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45"/>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45"/>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45"/>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45"/>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45"/>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45"/>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45"/>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45"/>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45"/>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45"/>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45"/>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45"/>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45"/>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45"/>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45"/>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45"/>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45"/>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45"/>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45"/>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45"/>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45"/>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45"/>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45"/>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45"/>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45"/>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45"/>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45"/>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45"/>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45"/>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8" name="Google Shape;13498;p45"/>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45"/>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45"/>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45"/>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45"/>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45"/>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45"/>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45"/>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45"/>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45"/>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45"/>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45"/>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45"/>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45"/>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45"/>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45"/>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45"/>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45"/>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45"/>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45"/>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45"/>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45"/>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45"/>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45"/>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45"/>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45"/>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45"/>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45"/>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45"/>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45"/>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45"/>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45"/>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45"/>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45"/>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45"/>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45"/>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45"/>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45"/>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45"/>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45"/>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45"/>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45"/>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45"/>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45"/>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45"/>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45"/>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45"/>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45"/>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45"/>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45"/>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45"/>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45"/>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45"/>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45"/>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45"/>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45"/>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45"/>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45"/>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45"/>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45"/>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45"/>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45"/>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45"/>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45"/>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45"/>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45"/>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45"/>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45"/>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45"/>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45"/>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45"/>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45"/>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45"/>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45"/>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45"/>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45"/>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45"/>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45"/>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45"/>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45"/>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45"/>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45"/>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45"/>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45"/>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45"/>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45"/>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45"/>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45"/>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45"/>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45"/>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45"/>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45"/>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45"/>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45"/>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45"/>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45"/>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4" name="Google Shape;13594;p45"/>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45"/>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45"/>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45"/>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45"/>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45"/>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45"/>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45"/>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45"/>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45"/>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45"/>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45"/>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45"/>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45"/>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8" name="Google Shape;13608;p45"/>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45"/>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45"/>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45"/>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45"/>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45"/>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45"/>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45"/>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45"/>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45"/>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45"/>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45"/>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45"/>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45"/>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45"/>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45"/>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45"/>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45"/>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45"/>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45"/>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45"/>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45"/>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45"/>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45"/>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45"/>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45"/>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45"/>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45"/>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45"/>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45"/>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45"/>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45"/>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45"/>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45"/>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45"/>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45"/>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45"/>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45"/>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45"/>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45"/>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45"/>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45"/>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45"/>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45"/>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45"/>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45"/>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45"/>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45"/>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45"/>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45"/>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45"/>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45"/>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45"/>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45"/>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45"/>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45"/>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45"/>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45"/>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45"/>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45"/>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45"/>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45"/>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45"/>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45"/>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45"/>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45"/>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45"/>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45"/>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45"/>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45"/>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45"/>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45"/>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45"/>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45"/>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45"/>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45"/>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45"/>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45"/>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45"/>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45"/>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45"/>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45"/>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45"/>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45"/>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45"/>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45"/>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45"/>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45"/>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45"/>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45"/>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45"/>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45"/>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45"/>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45"/>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45"/>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45"/>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45"/>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45"/>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45"/>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45"/>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45"/>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45"/>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45"/>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45"/>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45"/>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45"/>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45"/>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45"/>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45"/>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45"/>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45"/>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45"/>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45"/>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45"/>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45"/>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45"/>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45"/>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45"/>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45"/>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7" name="Google Shape;13727;p45"/>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45"/>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45"/>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45"/>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45"/>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45"/>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45"/>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45"/>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45"/>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45"/>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45"/>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45"/>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45"/>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45"/>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45"/>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45"/>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45"/>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45"/>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45"/>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45"/>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45"/>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45"/>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45"/>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45"/>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45"/>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45"/>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45"/>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45"/>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45"/>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45"/>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45"/>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45"/>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45"/>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45"/>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45"/>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45"/>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4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45"/>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45"/>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45"/>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45"/>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45"/>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45"/>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45"/>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45"/>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45"/>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45"/>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45"/>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45"/>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45"/>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45"/>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45"/>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45"/>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45"/>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45"/>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45"/>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45"/>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45"/>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45"/>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45"/>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45"/>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45"/>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45"/>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45"/>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45"/>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45"/>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45"/>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45"/>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45"/>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45"/>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45"/>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45"/>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45"/>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45"/>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45"/>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45"/>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45"/>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45"/>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45"/>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45"/>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45"/>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45"/>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45"/>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45"/>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45"/>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45"/>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45"/>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45"/>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45"/>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45"/>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45"/>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45"/>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45"/>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45"/>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45"/>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45"/>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45"/>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45"/>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45"/>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45"/>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45"/>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45"/>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45"/>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45"/>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45"/>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45"/>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45"/>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45"/>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45"/>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45"/>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45"/>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45"/>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45"/>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45"/>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45"/>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45"/>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45"/>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45"/>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45"/>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45"/>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45"/>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45"/>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45"/>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45"/>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45"/>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45"/>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45"/>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45"/>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45"/>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45"/>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45"/>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45"/>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45"/>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45"/>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45"/>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45"/>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45"/>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45"/>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45"/>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45"/>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45"/>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45"/>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45"/>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45"/>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45"/>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45"/>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45"/>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45"/>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45"/>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45"/>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45"/>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45"/>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45"/>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45"/>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45"/>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45"/>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3" name="Google Shape;13883;p45"/>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45"/>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45"/>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45"/>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45"/>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45"/>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45"/>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45"/>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45"/>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45"/>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45"/>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45"/>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5" name="Google Shape;13895;p45"/>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45"/>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45"/>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45"/>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45"/>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45"/>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45"/>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45"/>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45"/>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45"/>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45"/>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45"/>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45"/>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45"/>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45"/>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45"/>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45"/>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45"/>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45"/>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45"/>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45"/>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45"/>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45"/>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45"/>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45"/>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45"/>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45"/>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45"/>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45"/>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45"/>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45"/>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45"/>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45"/>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45"/>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45"/>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45"/>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45"/>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45"/>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45"/>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45"/>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45"/>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45"/>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45"/>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45"/>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45"/>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45"/>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45"/>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45"/>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45"/>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45"/>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45"/>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45"/>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45"/>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45"/>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45"/>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45"/>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45"/>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45"/>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45"/>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45"/>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45"/>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45"/>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45"/>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45"/>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45"/>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45"/>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45"/>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45"/>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45"/>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45"/>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45"/>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45"/>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45"/>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45"/>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45"/>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45"/>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45"/>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45"/>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45"/>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45"/>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45"/>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45"/>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45"/>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45"/>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45"/>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45"/>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45"/>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45"/>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45"/>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45"/>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45"/>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45"/>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45"/>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45"/>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45"/>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45"/>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45"/>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45"/>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45"/>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45"/>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45"/>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45"/>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45"/>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45"/>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45"/>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45"/>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45"/>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2" name="Google Shape;14002;p45"/>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3" name="Google Shape;14003;p45"/>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45"/>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45"/>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45"/>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45"/>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45"/>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45"/>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45"/>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45"/>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45"/>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45"/>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45"/>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45"/>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45"/>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45"/>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45"/>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45"/>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45"/>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45"/>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45"/>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45"/>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45"/>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45"/>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45"/>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7" name="Google Shape;14027;p45"/>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45"/>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45"/>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45"/>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45"/>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45"/>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45"/>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45"/>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45"/>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45"/>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45"/>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45"/>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45"/>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45"/>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45"/>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45"/>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45"/>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45"/>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45"/>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45"/>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45"/>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45"/>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45"/>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45"/>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45"/>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45"/>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45"/>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45"/>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45"/>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45"/>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45"/>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45"/>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45"/>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45"/>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45"/>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45"/>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3" name="Google Shape;14063;p45"/>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45"/>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45"/>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45"/>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45"/>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45"/>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45"/>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45"/>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45"/>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45"/>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45"/>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45"/>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45"/>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45"/>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45"/>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45"/>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45"/>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45"/>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45"/>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45"/>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45"/>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45"/>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45"/>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45"/>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45"/>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45"/>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45"/>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45"/>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45"/>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45"/>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45"/>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45"/>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45"/>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45"/>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45"/>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45"/>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45"/>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45"/>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45"/>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45"/>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45"/>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45"/>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45"/>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45"/>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45"/>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45"/>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45"/>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45"/>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45"/>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45"/>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45"/>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45"/>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45"/>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45"/>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45"/>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45"/>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45"/>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45"/>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45"/>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45"/>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45"/>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45"/>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45"/>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45"/>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45"/>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45"/>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45"/>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45"/>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45"/>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45"/>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45"/>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45"/>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45"/>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45"/>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45"/>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45"/>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45"/>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45"/>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45"/>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45"/>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45"/>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45"/>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45"/>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45"/>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45"/>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45"/>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45"/>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45"/>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45"/>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45"/>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45"/>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45"/>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45"/>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45"/>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45"/>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45"/>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45"/>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45"/>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45"/>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45"/>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45"/>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45"/>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45"/>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45"/>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45"/>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45"/>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45"/>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45"/>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45"/>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45"/>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45"/>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45"/>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45"/>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45"/>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7" name="Google Shape;14177;p45"/>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45"/>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45"/>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45"/>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45"/>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45"/>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45"/>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45"/>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45"/>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45"/>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45"/>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45"/>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45"/>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45"/>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45"/>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45"/>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45"/>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45"/>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45"/>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45"/>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45"/>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45"/>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45"/>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45"/>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45"/>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45"/>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45"/>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45"/>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45"/>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45"/>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45"/>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45"/>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45"/>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45"/>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45"/>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45"/>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45"/>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45"/>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45"/>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45"/>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45"/>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45"/>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45"/>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0" name="Google Shape;14220;p45"/>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45"/>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45"/>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45"/>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45"/>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45"/>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45"/>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45"/>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45"/>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45"/>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45"/>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45"/>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45"/>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45"/>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45"/>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45"/>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45"/>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45"/>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45"/>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45"/>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45"/>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45"/>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45"/>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45"/>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45"/>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45"/>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45"/>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45"/>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45"/>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45"/>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45"/>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45"/>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45"/>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45"/>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45"/>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45"/>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45"/>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45"/>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45"/>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45"/>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45"/>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45"/>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45"/>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45"/>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45"/>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45"/>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45"/>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45"/>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45"/>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45"/>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45"/>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45"/>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45"/>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45"/>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45"/>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45"/>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45"/>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45"/>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45"/>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45"/>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45"/>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45"/>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45"/>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45"/>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45"/>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45"/>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45"/>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45"/>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45"/>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45"/>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45"/>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45"/>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45"/>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45"/>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45"/>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45"/>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45"/>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45"/>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45"/>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45"/>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45"/>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45"/>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45"/>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45"/>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45"/>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5" name="Google Shape;14305;p45"/>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45"/>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45"/>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45"/>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45"/>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45"/>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45"/>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45"/>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45"/>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45"/>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45"/>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45"/>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45"/>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45"/>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45"/>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45"/>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45"/>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45"/>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45"/>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45"/>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45"/>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45"/>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45"/>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45"/>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45"/>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45"/>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45"/>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45"/>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45"/>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45"/>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45"/>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45"/>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45"/>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45"/>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45"/>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45"/>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45"/>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45"/>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45"/>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45"/>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45"/>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45"/>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45"/>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45"/>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45"/>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45"/>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45"/>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45"/>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45"/>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45"/>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45"/>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45"/>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45"/>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45"/>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45"/>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45"/>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45"/>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45"/>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45"/>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45"/>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45"/>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45"/>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45"/>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45"/>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45"/>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45"/>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45"/>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45"/>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45"/>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45"/>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45"/>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45"/>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45"/>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45"/>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45"/>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45"/>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45"/>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45"/>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45"/>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45"/>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45"/>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45"/>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45"/>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45"/>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45"/>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45"/>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45"/>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45"/>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45"/>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45"/>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45"/>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45"/>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45"/>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45"/>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45"/>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45"/>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45"/>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45"/>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45"/>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45"/>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45"/>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45"/>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45"/>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45"/>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45"/>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45"/>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45"/>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45"/>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45"/>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45"/>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45"/>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45"/>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45"/>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45"/>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45"/>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45"/>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45"/>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45"/>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45"/>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45"/>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45"/>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45"/>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45"/>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45"/>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45"/>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45"/>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45"/>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45"/>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45"/>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45"/>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45"/>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45"/>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45"/>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45"/>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45"/>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45"/>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45"/>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45"/>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45"/>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45"/>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45"/>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45"/>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45"/>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45"/>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9" name="Google Shape;14449;p45"/>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0" name="Google Shape;14450;p45"/>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45"/>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45"/>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45"/>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45"/>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45"/>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45"/>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45"/>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45"/>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45"/>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45"/>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45"/>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45"/>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3" name="Google Shape;14463;p45"/>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45"/>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45"/>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45"/>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45"/>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45"/>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45"/>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45"/>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45"/>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45"/>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45"/>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45"/>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45"/>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45"/>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45"/>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45"/>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45"/>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45"/>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45"/>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45"/>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45"/>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45"/>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45"/>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45"/>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45"/>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45"/>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45"/>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45"/>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45"/>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45"/>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45"/>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45"/>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45"/>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45"/>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45"/>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45"/>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45"/>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45"/>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45"/>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45"/>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45"/>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45"/>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45"/>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45"/>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45"/>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45"/>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45"/>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45"/>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45"/>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45"/>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45"/>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45"/>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45"/>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45"/>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45"/>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45"/>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45"/>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45"/>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45"/>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45"/>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45"/>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45"/>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45"/>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45"/>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45"/>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45"/>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45"/>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45"/>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45"/>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45"/>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45"/>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45"/>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45"/>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45"/>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45"/>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45"/>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45"/>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45"/>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45"/>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45"/>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45"/>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4" name="Google Shape;14544;p45"/>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45"/>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45"/>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45"/>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45"/>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45"/>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45"/>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45"/>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45"/>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45"/>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45"/>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45"/>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45"/>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45"/>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45"/>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45"/>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45"/>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45"/>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45"/>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45"/>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45"/>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45"/>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45"/>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45"/>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45"/>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45"/>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45"/>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45"/>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45"/>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45"/>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45"/>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45"/>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45"/>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45"/>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45"/>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45"/>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45"/>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45"/>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45"/>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45"/>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45"/>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45"/>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45"/>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45"/>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45"/>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45"/>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45"/>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45"/>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45"/>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45"/>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45"/>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45"/>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45"/>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45"/>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45"/>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45"/>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45"/>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45"/>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45"/>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45"/>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45"/>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5" name="Google Shape;14605;p45"/>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45"/>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45"/>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45"/>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45"/>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45"/>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45"/>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45"/>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45"/>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45"/>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45"/>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45"/>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45"/>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45"/>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45"/>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45"/>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45"/>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2" name="Google Shape;14622;p45"/>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3" name="Google Shape;14623;p45"/>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45"/>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45"/>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45"/>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45"/>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45"/>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45"/>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45"/>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45"/>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45"/>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45"/>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45"/>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45"/>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45"/>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45"/>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45"/>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45"/>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45"/>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45"/>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45"/>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45"/>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45"/>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45"/>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45"/>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45"/>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45"/>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45"/>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45"/>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45"/>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45"/>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45"/>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45"/>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45"/>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45"/>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45"/>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45"/>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45"/>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45"/>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45"/>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45"/>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45"/>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45"/>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45"/>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45"/>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45"/>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45"/>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45"/>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45"/>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45"/>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45"/>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45"/>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45"/>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45"/>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6" name="Google Shape;14676;p45"/>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7" name="Google Shape;14677;p45"/>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45"/>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45"/>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45"/>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45"/>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45"/>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45"/>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45"/>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45"/>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45"/>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45"/>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45"/>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45"/>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45"/>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45"/>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45"/>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45"/>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45"/>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45"/>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45"/>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45"/>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45"/>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45"/>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45"/>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45"/>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45"/>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45"/>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45"/>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45"/>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45"/>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45"/>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45"/>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45"/>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45"/>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45"/>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45"/>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45"/>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45"/>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45"/>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45"/>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45"/>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45"/>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45"/>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45"/>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45"/>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45"/>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45"/>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45"/>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45"/>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45"/>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45"/>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45"/>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45"/>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45"/>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45"/>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45"/>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45"/>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45"/>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45"/>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45"/>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45"/>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45"/>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45"/>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45"/>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45"/>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45"/>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45"/>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45"/>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45"/>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45"/>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45"/>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45"/>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45"/>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45"/>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45"/>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45"/>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45"/>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45"/>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45"/>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45"/>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7" name="Google Shape;14757;p45"/>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8" name="Google Shape;14758;p45"/>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45"/>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45"/>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45"/>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45"/>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45"/>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45"/>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45"/>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45"/>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45"/>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45"/>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45"/>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45"/>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45"/>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45"/>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45"/>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45"/>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45"/>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45"/>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45"/>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45"/>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45"/>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45"/>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45"/>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45"/>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45"/>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45"/>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45"/>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45"/>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45"/>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45"/>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45"/>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45"/>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45"/>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45"/>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45"/>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45"/>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45"/>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45"/>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45"/>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45"/>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45"/>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45"/>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45"/>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45"/>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45"/>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45"/>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45"/>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45"/>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45"/>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45"/>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45"/>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45"/>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45"/>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45"/>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45"/>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45"/>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45"/>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45"/>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45"/>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8" name="Google Shape;14818;p45"/>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45"/>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45"/>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45"/>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45"/>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45"/>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45"/>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45"/>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45"/>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45"/>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45"/>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45"/>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45"/>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45"/>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45"/>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45"/>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45"/>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45"/>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45"/>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45"/>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45"/>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45"/>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45"/>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45"/>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45"/>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45"/>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45"/>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45"/>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45"/>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45"/>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45"/>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45"/>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45"/>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45"/>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45"/>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45"/>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45"/>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45"/>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45"/>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45"/>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45"/>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45"/>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45"/>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45"/>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45"/>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45"/>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45"/>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45"/>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6" name="Google Shape;14866;p45"/>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7" name="Google Shape;14867;p45"/>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45"/>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45"/>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45"/>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45"/>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45"/>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45"/>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45"/>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45"/>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45"/>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45"/>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45"/>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45"/>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45"/>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45"/>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45"/>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45"/>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45"/>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45"/>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45"/>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45"/>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45"/>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45"/>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45"/>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1" name="Google Shape;14891;p45"/>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2" name="Google Shape;14892;p45"/>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45"/>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45"/>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45"/>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45"/>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45"/>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45"/>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45"/>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45"/>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45"/>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45"/>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45"/>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45"/>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45"/>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45"/>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45"/>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45"/>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45"/>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45"/>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45"/>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45"/>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45"/>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45"/>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45"/>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45"/>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45"/>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45"/>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45"/>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45"/>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45"/>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45"/>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45"/>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45"/>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45"/>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45"/>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45"/>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45"/>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45"/>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45"/>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45"/>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45"/>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45"/>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45"/>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45"/>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45"/>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45"/>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45"/>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45"/>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45"/>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45"/>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45"/>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45"/>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45"/>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45"/>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45"/>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45"/>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45"/>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45"/>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45"/>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45"/>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45"/>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45"/>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45"/>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45"/>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45"/>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45"/>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45"/>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45"/>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45"/>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1" name="Google Shape;14961;p45"/>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45"/>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45"/>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45"/>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45"/>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45"/>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45"/>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45"/>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45"/>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45"/>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45"/>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45"/>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45"/>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45"/>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45"/>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45"/>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45"/>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45"/>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45"/>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45"/>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45"/>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45"/>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45"/>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45"/>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45"/>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45"/>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45"/>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45"/>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45"/>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45"/>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45"/>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45"/>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45"/>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45"/>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45"/>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45"/>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45"/>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45"/>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45"/>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45"/>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45"/>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45"/>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45"/>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45"/>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45"/>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45"/>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45"/>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45"/>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45"/>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45"/>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45"/>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45"/>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45"/>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45"/>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45"/>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45"/>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45"/>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45"/>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45"/>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45"/>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45"/>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45"/>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45"/>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45"/>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45"/>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45"/>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45"/>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45"/>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45"/>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45"/>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45"/>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45"/>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45"/>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45"/>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45"/>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45"/>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45"/>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45"/>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45"/>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45"/>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45"/>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45"/>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45"/>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45"/>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45"/>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45"/>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45"/>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45"/>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45"/>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45"/>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45"/>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45"/>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45"/>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45"/>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45"/>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45"/>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45"/>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45"/>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45"/>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45"/>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45"/>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45"/>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45"/>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45"/>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45"/>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45"/>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45"/>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45"/>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45"/>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45"/>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45"/>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45"/>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45"/>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45"/>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45"/>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45"/>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45"/>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45"/>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45"/>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45"/>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45"/>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45"/>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45"/>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45"/>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45"/>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45"/>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45"/>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8" name="Google Shape;15088;p45"/>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45"/>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45"/>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45"/>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45"/>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45"/>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45"/>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45"/>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45"/>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45"/>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45"/>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45"/>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45"/>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45"/>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45"/>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45"/>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45"/>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45"/>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45"/>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45"/>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45"/>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45"/>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45"/>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45"/>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45"/>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45"/>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45"/>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45"/>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45"/>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45"/>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45"/>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45"/>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45"/>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45"/>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45"/>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45"/>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45"/>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45"/>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45"/>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45"/>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45"/>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45"/>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45"/>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45"/>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45"/>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45"/>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45"/>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45"/>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45"/>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45"/>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45"/>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45"/>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45"/>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45"/>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45"/>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45"/>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45"/>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45"/>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45"/>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45"/>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45"/>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45"/>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45"/>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45"/>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45"/>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45"/>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45"/>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45"/>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45"/>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45"/>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45"/>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45"/>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45"/>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45"/>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45"/>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3" name="Google Shape;15163;p45"/>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45"/>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45"/>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45"/>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45"/>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45"/>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45"/>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45"/>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45"/>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45"/>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45"/>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45"/>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45"/>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45"/>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45"/>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45"/>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45"/>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45"/>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45"/>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45"/>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3" name="Google Shape;15183;p45"/>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45"/>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45"/>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45"/>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45"/>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45"/>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45"/>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45"/>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45"/>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45"/>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45"/>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45"/>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45"/>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45"/>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45"/>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45"/>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45"/>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45"/>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45"/>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45"/>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45"/>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45"/>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45"/>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45"/>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45"/>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45"/>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45"/>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45"/>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45"/>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45"/>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45"/>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45"/>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45"/>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45"/>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45"/>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45"/>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45"/>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45"/>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45"/>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45"/>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45"/>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45"/>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45"/>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45"/>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45"/>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45"/>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45"/>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45"/>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45"/>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45"/>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45"/>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45"/>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45"/>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45"/>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45"/>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45"/>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45"/>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45"/>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45"/>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45"/>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45"/>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45"/>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45"/>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45"/>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45"/>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45"/>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45"/>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45"/>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45"/>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45"/>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45"/>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45"/>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45"/>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45"/>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45"/>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45"/>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45"/>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45"/>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45"/>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45"/>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45"/>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45"/>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45"/>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45"/>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45"/>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45"/>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45"/>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45"/>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45"/>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45"/>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45"/>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45"/>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45"/>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45"/>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45"/>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45"/>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45"/>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45"/>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45"/>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45"/>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45"/>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45"/>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45"/>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45"/>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45"/>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45"/>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45"/>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45"/>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45"/>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45"/>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45"/>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45"/>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45"/>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45"/>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45"/>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45"/>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45"/>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45"/>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45"/>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45"/>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45"/>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45"/>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45"/>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45"/>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45"/>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45"/>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45"/>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45"/>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45"/>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45"/>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45"/>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45"/>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45"/>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45"/>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45"/>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45"/>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45"/>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45"/>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45"/>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45"/>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45"/>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45"/>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45"/>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45"/>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45"/>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45"/>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45"/>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45"/>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45"/>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45"/>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45"/>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45"/>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45"/>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45"/>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45"/>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45"/>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45"/>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45"/>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45"/>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45"/>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45"/>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45"/>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45"/>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45"/>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45"/>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45"/>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45"/>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45"/>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45"/>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45"/>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45"/>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45"/>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45"/>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45"/>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45"/>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45"/>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45"/>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45"/>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45"/>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45"/>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45"/>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45"/>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45"/>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45"/>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45"/>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45"/>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45"/>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45"/>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45"/>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45"/>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45"/>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45"/>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45"/>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45"/>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45"/>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45"/>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45"/>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45"/>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45"/>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45"/>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45"/>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45"/>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45"/>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45"/>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45"/>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45"/>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45"/>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45"/>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45"/>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45"/>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45"/>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45"/>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45"/>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45"/>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45"/>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45"/>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45"/>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45"/>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45"/>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45"/>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45"/>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45"/>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45"/>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45"/>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45"/>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45"/>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45"/>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45"/>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45"/>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45"/>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45"/>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45"/>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45"/>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45"/>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45"/>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45"/>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45"/>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45"/>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45"/>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45"/>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45"/>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45"/>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45"/>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45"/>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45"/>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45"/>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45"/>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45"/>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45"/>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45"/>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45"/>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45"/>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45"/>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45"/>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45"/>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45"/>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45"/>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45"/>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45"/>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45"/>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45"/>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45"/>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45"/>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45"/>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45"/>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45"/>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45"/>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45"/>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45"/>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45"/>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45"/>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45"/>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45"/>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45"/>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45"/>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45"/>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45"/>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45"/>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45"/>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45"/>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45"/>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45"/>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45"/>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45"/>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45"/>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45"/>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45"/>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45"/>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45"/>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45"/>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45"/>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45"/>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45"/>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6" name="Google Shape;15476;p45"/>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7" name="Google Shape;15477;p45"/>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45"/>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45"/>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45"/>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45"/>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45"/>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45"/>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45"/>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45"/>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45"/>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45"/>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45"/>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45"/>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45"/>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45"/>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45"/>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45"/>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45"/>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45"/>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45"/>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45"/>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45"/>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45"/>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45"/>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45"/>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45"/>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45"/>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45"/>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45"/>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45"/>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45"/>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45"/>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45"/>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45"/>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45"/>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45"/>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45"/>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45"/>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5" name="Google Shape;15515;p45"/>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45"/>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45"/>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45"/>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45"/>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45"/>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45"/>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45"/>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45"/>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45"/>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45"/>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45"/>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45"/>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45"/>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45"/>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45"/>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45"/>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45"/>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45"/>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45"/>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45"/>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45"/>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45"/>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45"/>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45"/>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45"/>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45"/>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45"/>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45"/>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45"/>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45"/>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45"/>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45"/>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45"/>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45"/>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45"/>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45"/>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45"/>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45"/>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45"/>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45"/>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45"/>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45"/>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45"/>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45"/>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45"/>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45"/>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45"/>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45"/>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45"/>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45"/>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45"/>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45"/>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45"/>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45"/>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45"/>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45"/>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45"/>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45"/>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45"/>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45"/>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45"/>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45"/>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45"/>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45"/>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45"/>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45"/>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45"/>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45"/>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45"/>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45"/>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45"/>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45"/>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45"/>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45"/>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45"/>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45"/>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45"/>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45"/>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45"/>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45"/>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45"/>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45"/>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45"/>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45"/>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45"/>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45"/>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45"/>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45"/>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45"/>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45"/>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45"/>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45"/>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45"/>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45"/>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45"/>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45"/>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45"/>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45"/>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45"/>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45"/>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45"/>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45"/>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45"/>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45"/>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45"/>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45"/>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45"/>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45"/>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45"/>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45"/>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45"/>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45"/>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45"/>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45"/>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45"/>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45"/>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45"/>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45"/>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45"/>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45"/>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45"/>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45"/>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45"/>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45"/>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45"/>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1" name="Google Shape;15641;p45"/>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2" name="Google Shape;15642;p45"/>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45"/>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45"/>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45"/>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45"/>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45"/>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45"/>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45"/>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45"/>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45"/>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45"/>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45"/>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45"/>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45"/>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45"/>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45"/>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45"/>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45"/>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0" name="Google Shape;15660;p45"/>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45"/>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45"/>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45"/>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45"/>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45"/>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45"/>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45"/>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45"/>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45"/>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0" name="Google Shape;15670;p45"/>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1" name="Google Shape;15671;p45"/>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45"/>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45"/>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45"/>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45"/>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45"/>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45"/>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45"/>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45"/>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45"/>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45"/>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45"/>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45"/>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45"/>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45"/>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45"/>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45"/>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45"/>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45"/>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45"/>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45"/>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45"/>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45"/>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45"/>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45"/>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45"/>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45"/>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45"/>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45"/>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45"/>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45"/>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45"/>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45"/>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45"/>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5" name="Google Shape;15705;p45"/>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45"/>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45"/>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45"/>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45"/>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45"/>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45"/>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45"/>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45"/>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45"/>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45"/>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45"/>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7" name="Google Shape;15717;p45"/>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8" name="Google Shape;15718;p45"/>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45"/>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45"/>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45"/>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45"/>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45"/>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45"/>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45"/>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45"/>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45"/>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45"/>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45"/>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45"/>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45"/>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45"/>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45"/>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45"/>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45"/>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45"/>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45"/>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45"/>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45"/>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45"/>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45"/>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45"/>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45"/>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45"/>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45"/>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45"/>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45"/>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45"/>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45"/>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45"/>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45"/>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45"/>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45"/>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45"/>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45"/>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45"/>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45"/>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45"/>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45"/>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45"/>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45"/>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45"/>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45"/>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45"/>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45"/>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45"/>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45"/>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45"/>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45"/>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45"/>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45"/>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45"/>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45"/>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45"/>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45"/>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45"/>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45"/>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45"/>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45"/>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45"/>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45"/>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45"/>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45"/>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45"/>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45"/>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45"/>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45"/>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45"/>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45"/>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45"/>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45"/>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45"/>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45"/>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45"/>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45"/>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45"/>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45"/>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45"/>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45"/>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45"/>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45"/>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45"/>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45"/>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45"/>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45"/>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45"/>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45"/>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45"/>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45"/>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45"/>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45"/>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45"/>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45"/>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45"/>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45"/>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45"/>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45"/>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45"/>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45"/>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45"/>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45"/>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45"/>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45"/>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45"/>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45"/>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45"/>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45"/>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45"/>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45"/>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45"/>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45"/>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45"/>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45"/>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45"/>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45"/>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45"/>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45"/>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45"/>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45"/>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45"/>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45"/>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45"/>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45"/>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45"/>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45"/>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45"/>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45"/>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45"/>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45"/>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45"/>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45"/>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45"/>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45"/>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45"/>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45"/>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45"/>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45"/>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45"/>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45"/>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45"/>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45"/>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45"/>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45"/>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45"/>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45"/>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45"/>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45"/>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45"/>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45"/>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45"/>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45"/>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45"/>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45"/>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45"/>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45"/>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45"/>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45"/>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45"/>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45"/>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45"/>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45"/>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45"/>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3" name="Google Shape;15883;p45"/>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45"/>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45"/>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45"/>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45"/>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45"/>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45"/>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45"/>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45"/>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45"/>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45"/>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45"/>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45"/>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45"/>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45"/>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45"/>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45"/>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45"/>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45"/>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45"/>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3" name="Google Shape;15903;p45"/>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4" name="Google Shape;15904;p45"/>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45"/>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45"/>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45"/>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45"/>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45"/>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45"/>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45"/>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45"/>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45"/>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45"/>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45"/>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45"/>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45"/>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45"/>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45"/>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45"/>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45"/>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45"/>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45"/>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45"/>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5" name="Google Shape;15925;p45"/>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45"/>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45"/>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45"/>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45"/>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45"/>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45"/>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45"/>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45"/>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45"/>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45"/>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45"/>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45"/>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45"/>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45"/>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45"/>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45"/>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45"/>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45"/>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45"/>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45"/>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45"/>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45"/>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45"/>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45"/>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45"/>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45"/>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45"/>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45"/>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45"/>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45"/>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45"/>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45"/>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45"/>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45"/>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45"/>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45"/>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45"/>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45"/>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45"/>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45"/>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45"/>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45"/>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45"/>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45"/>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45"/>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45"/>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45"/>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3" name="Google Shape;15973;p45"/>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4" name="Google Shape;15974;p45"/>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45"/>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45"/>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45"/>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45"/>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45"/>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45"/>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45"/>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45"/>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45"/>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4" name="Google Shape;15984;p45"/>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5" name="Google Shape;15985;p45"/>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6" name="Google Shape;15986;p45"/>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45"/>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45"/>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45"/>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45"/>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45"/>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45"/>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45"/>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45"/>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5" name="Google Shape;15995;p45"/>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6" name="Google Shape;15996;p45"/>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45"/>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45"/>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45"/>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45"/>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45"/>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45"/>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45"/>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45"/>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45"/>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45"/>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7" name="Google Shape;16007;p45"/>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8" name="Google Shape;16008;p45"/>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45"/>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45"/>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45"/>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45"/>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45"/>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45"/>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45"/>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45"/>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45"/>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45"/>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45"/>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45"/>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45"/>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45"/>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45"/>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45"/>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45"/>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45"/>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7" name="Google Shape;16027;p45"/>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8" name="Google Shape;16028;p45"/>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45"/>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45"/>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45"/>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45"/>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45"/>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45"/>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45"/>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45"/>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45"/>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45"/>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45"/>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45"/>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1" name="Google Shape;16041;p45"/>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2" name="Google Shape;16042;p45"/>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45"/>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45"/>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45"/>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45"/>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45"/>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45"/>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45"/>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45"/>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45"/>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45"/>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45"/>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45"/>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45"/>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45"/>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45"/>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45"/>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45"/>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45"/>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1" name="Google Shape;16061;p45"/>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2" name="Google Shape;16062;p45"/>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45"/>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45"/>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45"/>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45"/>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45"/>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45"/>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45"/>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45"/>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45"/>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45"/>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45"/>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45"/>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5" name="Google Shape;16075;p45"/>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6" name="Google Shape;16076;p45"/>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45"/>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45"/>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45"/>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45"/>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45"/>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45"/>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45"/>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45"/>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45"/>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45"/>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45"/>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45"/>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45"/>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45"/>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45"/>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2" name="Google Shape;16092;p45"/>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3" name="Google Shape;16093;p45"/>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45"/>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45"/>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45"/>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45"/>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45"/>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45"/>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45"/>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45"/>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45"/>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45"/>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45"/>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45"/>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45"/>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7" name="Google Shape;16107;p45"/>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8" name="Google Shape;16108;p45"/>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45"/>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45"/>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45"/>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45"/>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45"/>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45"/>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45"/>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45"/>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45"/>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45"/>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45"/>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45"/>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45"/>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45"/>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45"/>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45"/>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45"/>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45"/>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45"/>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45"/>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45"/>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0" name="Google Shape;16130;p45"/>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1" name="Google Shape;16131;p45"/>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45"/>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45"/>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45"/>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45"/>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45"/>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45"/>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45"/>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45"/>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45"/>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45"/>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45"/>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45"/>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45"/>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45"/>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45"/>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45"/>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45"/>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45"/>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45"/>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45"/>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45"/>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3" name="Google Shape;16153;p45"/>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4" name="Google Shape;16154;p45"/>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45"/>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45"/>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45"/>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45"/>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45"/>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45"/>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45"/>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45"/>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45"/>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45"/>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45"/>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45"/>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45"/>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45"/>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45"/>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45"/>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45"/>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45"/>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45"/>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45"/>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45"/>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45"/>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45"/>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45"/>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45"/>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45"/>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45"/>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2" name="Google Shape;16182;p45"/>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3" name="Google Shape;16183;p45"/>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45"/>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45"/>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45"/>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45"/>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45"/>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45"/>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45"/>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45"/>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45"/>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45"/>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45"/>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45"/>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45"/>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7" name="Google Shape;16197;p45"/>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8" name="Google Shape;16198;p45"/>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45"/>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45"/>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45"/>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45"/>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45"/>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45"/>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45"/>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45"/>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45"/>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45"/>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45"/>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45"/>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45"/>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45"/>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45"/>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45"/>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45"/>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45"/>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45"/>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8" name="Google Shape;16218;p45"/>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9" name="Google Shape;16219;p45"/>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45"/>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45"/>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45"/>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45"/>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45"/>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45"/>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45"/>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45"/>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45"/>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45"/>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45"/>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45"/>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45"/>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45"/>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45"/>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45"/>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45"/>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7" name="Google Shape;16237;p45"/>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8" name="Google Shape;16238;p45"/>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45"/>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45"/>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45"/>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45"/>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45"/>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45"/>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45"/>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45"/>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45"/>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45"/>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45"/>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45"/>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1" name="Google Shape;16251;p45"/>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2" name="Google Shape;16252;p45"/>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3" name="Google Shape;16253;p45"/>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4" name="Google Shape;16254;p45"/>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5" name="Google Shape;16255;p45"/>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6" name="Google Shape;16256;p45"/>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7" name="Google Shape;16257;p45"/>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45"/>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45"/>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45"/>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45"/>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45"/>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45"/>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45"/>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45"/>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45"/>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45"/>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45"/>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45"/>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45"/>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1" name="Google Shape;16271;p45"/>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2" name="Google Shape;16272;p45"/>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45"/>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45"/>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45"/>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45"/>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45"/>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45"/>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45"/>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45"/>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45"/>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45"/>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45"/>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45"/>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45"/>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45"/>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45"/>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45"/>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45"/>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45"/>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45"/>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45"/>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45"/>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45"/>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45"/>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45"/>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45"/>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45"/>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45"/>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45"/>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45"/>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45"/>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45"/>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45"/>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45"/>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45"/>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45"/>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45"/>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9" name="Google Shape;16309;p45"/>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0" name="Google Shape;16310;p45"/>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45"/>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45"/>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45"/>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45"/>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45"/>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45"/>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45"/>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45"/>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45"/>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45"/>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45"/>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45"/>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45"/>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4" name="Google Shape;16324;p45"/>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5" name="Google Shape;16325;p45"/>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45"/>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45"/>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45"/>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45"/>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45"/>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45"/>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2" name="Google Shape;16332;p45"/>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3" name="Google Shape;16333;p45"/>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45"/>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45"/>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45"/>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45"/>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45"/>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45"/>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45"/>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45"/>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45"/>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45"/>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45"/>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45"/>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45"/>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45"/>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45"/>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45"/>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45"/>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45"/>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45"/>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45"/>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45"/>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45"/>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45"/>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45"/>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45"/>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9" name="Google Shape;16359;p45"/>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0" name="Google Shape;16360;p45"/>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45"/>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45"/>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45"/>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45"/>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45"/>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45"/>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45"/>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45"/>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45"/>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45"/>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45"/>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45"/>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45"/>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45"/>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5" name="Google Shape;16375;p45"/>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6" name="Google Shape;16376;p45"/>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45"/>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45"/>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45"/>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45"/>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45"/>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45"/>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45"/>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45"/>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45"/>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45"/>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45"/>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45"/>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45"/>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45"/>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45"/>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2" name="Google Shape;16392;p45"/>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3" name="Google Shape;16393;p45"/>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45"/>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45"/>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45"/>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45"/>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45"/>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45"/>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45"/>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45"/>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45"/>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45"/>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45"/>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45"/>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45"/>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45"/>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45"/>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45"/>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0" name="Google Shape;16410;p45"/>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1" name="Google Shape;16411;p45"/>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45"/>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45"/>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45"/>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45"/>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45"/>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45"/>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45"/>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45"/>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45"/>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45"/>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45"/>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45"/>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4" name="Google Shape;16424;p45"/>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5" name="Google Shape;16425;p45"/>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45"/>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45"/>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45"/>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45"/>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45"/>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45"/>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45"/>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3" name="Google Shape;16433;p45"/>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4" name="Google Shape;16434;p45"/>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45"/>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45"/>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45"/>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45"/>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45"/>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45"/>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45"/>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45"/>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45"/>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45"/>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45"/>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45"/>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45"/>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45"/>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45"/>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45"/>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45"/>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45"/>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45"/>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45"/>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45"/>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45"/>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45"/>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45"/>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45"/>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45"/>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45"/>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45"/>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45"/>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4" name="Google Shape;16464;p45"/>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5" name="Google Shape;16465;p45"/>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45"/>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45"/>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45"/>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45"/>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45"/>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45"/>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45"/>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45"/>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45"/>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45"/>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45"/>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45"/>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45"/>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45"/>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45"/>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45"/>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45"/>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45"/>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45"/>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45"/>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6" name="Google Shape;16486;p45"/>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7" name="Google Shape;16487;p45"/>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45"/>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45"/>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45"/>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45"/>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45"/>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45"/>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45"/>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45"/>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45"/>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45"/>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45"/>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45"/>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0" name="Google Shape;16500;p45"/>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1" name="Google Shape;16501;p45"/>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45"/>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45"/>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45"/>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45"/>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45"/>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45"/>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45"/>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45"/>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45"/>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45"/>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45"/>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45"/>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4" name="Google Shape;16514;p45"/>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5" name="Google Shape;16515;p45"/>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45"/>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45"/>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45"/>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45"/>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45"/>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45"/>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45"/>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45"/>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45"/>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5" name="Google Shape;16525;p45"/>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6" name="Google Shape;16526;p45"/>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45"/>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45"/>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45"/>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45"/>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45"/>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45"/>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45"/>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45"/>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45"/>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45"/>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45"/>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45"/>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45"/>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45"/>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45"/>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45"/>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45"/>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45"/>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5" name="Google Shape;16545;p45"/>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6" name="Google Shape;16546;p45"/>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45"/>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45"/>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45"/>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45"/>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45"/>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45"/>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45"/>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45"/>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45"/>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45"/>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45"/>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45"/>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45"/>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45"/>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45"/>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2" name="Google Shape;16562;p45"/>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3" name="Google Shape;16563;p45"/>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45"/>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45"/>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45"/>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45"/>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45"/>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45"/>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45"/>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45"/>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45"/>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45"/>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45"/>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45"/>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45"/>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45"/>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45"/>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45"/>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45"/>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45"/>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45"/>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45"/>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45"/>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45"/>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45"/>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45"/>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45"/>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45"/>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45"/>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45"/>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45"/>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3" name="Google Shape;16593;p45"/>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4" name="Google Shape;16594;p45"/>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45"/>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45"/>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45"/>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45"/>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45"/>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45"/>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45"/>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45"/>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45"/>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45"/>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5" name="Google Shape;16605;p45"/>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6" name="Google Shape;16606;p45"/>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45"/>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45"/>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45"/>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45"/>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45"/>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45"/>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45"/>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45"/>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45"/>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45"/>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45"/>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45"/>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45"/>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45"/>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45"/>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45"/>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45"/>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45"/>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45"/>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45"/>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45"/>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45"/>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45"/>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45"/>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45"/>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45"/>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45"/>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45"/>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45"/>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6" name="Google Shape;16636;p45"/>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7" name="Google Shape;16637;p45"/>
          <p:cNvGrpSpPr/>
          <p:nvPr/>
        </p:nvGrpSpPr>
        <p:grpSpPr>
          <a:xfrm>
            <a:off x="3450485" y="919691"/>
            <a:ext cx="2310381" cy="1488888"/>
            <a:chOff x="229225" y="549050"/>
            <a:chExt cx="7161750" cy="4615275"/>
          </a:xfrm>
        </p:grpSpPr>
        <p:sp>
          <p:nvSpPr>
            <p:cNvPr id="16638" name="Google Shape;16638;p45"/>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45"/>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45"/>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45"/>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45"/>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45"/>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45"/>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45"/>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45"/>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45"/>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45"/>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45"/>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45"/>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45"/>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45"/>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45"/>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4" name="Google Shape;16654;p45"/>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5" name="Google Shape;16655;p45"/>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45"/>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45"/>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45"/>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45"/>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45"/>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45"/>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45"/>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45"/>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45"/>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45"/>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45"/>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45"/>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45"/>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9" name="Google Shape;16669;p45"/>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0" name="Google Shape;16670;p45"/>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45"/>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45"/>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45"/>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45"/>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45"/>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45"/>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45"/>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45"/>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9" name="Google Shape;16679;p45"/>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0" name="Google Shape;16680;p45"/>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45"/>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45"/>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45"/>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45"/>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45"/>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45"/>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45"/>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45"/>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9" name="Google Shape;16689;p45"/>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0" name="Google Shape;16690;p45"/>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45"/>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45"/>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45"/>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45"/>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45"/>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45"/>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45"/>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45"/>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45"/>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45"/>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45"/>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45"/>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45"/>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45"/>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45"/>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45"/>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45"/>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45"/>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45"/>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45"/>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1" name="Google Shape;16711;p45"/>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2" name="Google Shape;16712;p45"/>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45"/>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45"/>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45"/>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45"/>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45"/>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45"/>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45"/>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45"/>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45"/>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45"/>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45"/>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45"/>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45"/>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45"/>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45"/>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45"/>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45"/>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45"/>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1" name="Google Shape;16731;p45"/>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2" name="Google Shape;16732;p45"/>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45"/>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45"/>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45"/>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45"/>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45"/>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45"/>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45"/>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45"/>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45"/>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45"/>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45"/>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45"/>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45"/>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45"/>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45"/>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8" name="Google Shape;16748;p45"/>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9" name="Google Shape;16749;p45"/>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45"/>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45"/>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45"/>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45"/>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45"/>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55" name="Google Shape;16755;p45"/>
          <p:cNvGrpSpPr/>
          <p:nvPr/>
        </p:nvGrpSpPr>
        <p:grpSpPr>
          <a:xfrm>
            <a:off x="3548403" y="2849588"/>
            <a:ext cx="2310282" cy="1374222"/>
            <a:chOff x="238125" y="732525"/>
            <a:chExt cx="7130500" cy="4241425"/>
          </a:xfrm>
        </p:grpSpPr>
        <p:sp>
          <p:nvSpPr>
            <p:cNvPr id="16756" name="Google Shape;16756;p45"/>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45"/>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45"/>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45"/>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45"/>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45"/>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45"/>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45"/>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45"/>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45"/>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45"/>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45"/>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45"/>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9" name="Google Shape;16769;p45"/>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0" name="Google Shape;16770;p45"/>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45"/>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45"/>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45"/>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45"/>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45"/>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45"/>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45"/>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45"/>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45"/>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45"/>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45"/>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45"/>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45"/>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45"/>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5" name="Google Shape;16785;p45"/>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6" name="Google Shape;16786;p45"/>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45"/>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45"/>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45"/>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45"/>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45"/>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45"/>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45"/>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45"/>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45"/>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45"/>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7" name="Google Shape;16797;p45"/>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8" name="Google Shape;16798;p45"/>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45"/>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45"/>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45"/>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45"/>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45"/>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45"/>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45"/>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45"/>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7" name="Google Shape;16807;p45"/>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8" name="Google Shape;16808;p45"/>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45"/>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45"/>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45"/>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45"/>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45"/>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45"/>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45"/>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45"/>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45"/>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45"/>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45"/>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45"/>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45"/>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45"/>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45"/>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4" name="Google Shape;16824;p45"/>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5" name="Google Shape;16825;p45"/>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45"/>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45"/>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45"/>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45"/>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45"/>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1" name="Google Shape;16831;p45"/>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2" name="Google Shape;16832;p45"/>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45"/>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45"/>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45"/>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45"/>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45"/>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45"/>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45"/>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45"/>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45"/>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45"/>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45"/>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45"/>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45"/>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45"/>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45"/>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45"/>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45"/>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45"/>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45"/>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45"/>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3" name="Google Shape;16853;p45"/>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4" name="Google Shape;16854;p45"/>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45"/>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45"/>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45"/>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45"/>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45"/>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45"/>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45"/>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45"/>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45"/>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45"/>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45"/>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45"/>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45"/>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45"/>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45"/>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73" name="Shape 16873"/>
        <p:cNvGrpSpPr/>
        <p:nvPr/>
      </p:nvGrpSpPr>
      <p:grpSpPr>
        <a:xfrm>
          <a:off x="0" y="0"/>
          <a:ext cx="0" cy="0"/>
          <a:chOff x="0" y="0"/>
          <a:chExt cx="0" cy="0"/>
        </a:xfrm>
      </p:grpSpPr>
      <p:grpSp>
        <p:nvGrpSpPr>
          <p:cNvPr id="16874" name="Google Shape;16874;p46"/>
          <p:cNvGrpSpPr/>
          <p:nvPr/>
        </p:nvGrpSpPr>
        <p:grpSpPr>
          <a:xfrm>
            <a:off x="2100560" y="3398663"/>
            <a:ext cx="1102891" cy="760337"/>
            <a:chOff x="4967783" y="2151471"/>
            <a:chExt cx="3920692" cy="2702940"/>
          </a:xfrm>
        </p:grpSpPr>
        <p:grpSp>
          <p:nvGrpSpPr>
            <p:cNvPr id="16875" name="Google Shape;16875;p46"/>
            <p:cNvGrpSpPr/>
            <p:nvPr/>
          </p:nvGrpSpPr>
          <p:grpSpPr>
            <a:xfrm>
              <a:off x="5045709" y="2252109"/>
              <a:ext cx="3761071" cy="2501708"/>
              <a:chOff x="2691784" y="1805334"/>
              <a:chExt cx="3761071" cy="2501708"/>
            </a:xfrm>
          </p:grpSpPr>
          <p:sp>
            <p:nvSpPr>
              <p:cNvPr id="16876" name="Google Shape;16876;p46"/>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7" name="Google Shape;16877;p46"/>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46"/>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46"/>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46"/>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46"/>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46"/>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83" name="Google Shape;16883;p46"/>
            <p:cNvGrpSpPr/>
            <p:nvPr/>
          </p:nvGrpSpPr>
          <p:grpSpPr>
            <a:xfrm>
              <a:off x="4967783" y="2151471"/>
              <a:ext cx="3920692" cy="2702940"/>
              <a:chOff x="2613858" y="1704696"/>
              <a:chExt cx="3920692" cy="2702940"/>
            </a:xfrm>
          </p:grpSpPr>
          <p:sp>
            <p:nvSpPr>
              <p:cNvPr id="16884" name="Google Shape;16884;p46"/>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46"/>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46"/>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46"/>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46"/>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889" name="Google Shape;16889;p46"/>
          <p:cNvGrpSpPr/>
          <p:nvPr/>
        </p:nvGrpSpPr>
        <p:grpSpPr>
          <a:xfrm>
            <a:off x="3504468" y="1286940"/>
            <a:ext cx="1561911" cy="708580"/>
            <a:chOff x="3530532" y="1496185"/>
            <a:chExt cx="1561911" cy="708580"/>
          </a:xfrm>
        </p:grpSpPr>
        <p:grpSp>
          <p:nvGrpSpPr>
            <p:cNvPr id="16890" name="Google Shape;16890;p46"/>
            <p:cNvGrpSpPr/>
            <p:nvPr/>
          </p:nvGrpSpPr>
          <p:grpSpPr>
            <a:xfrm>
              <a:off x="3720318" y="1857562"/>
              <a:ext cx="1372125" cy="54"/>
              <a:chOff x="3720318" y="1857562"/>
              <a:chExt cx="1372125" cy="54"/>
            </a:xfrm>
          </p:grpSpPr>
          <p:cxnSp>
            <p:nvCxnSpPr>
              <p:cNvPr id="16891" name="Google Shape;16891;p46"/>
              <p:cNvCxnSpPr>
                <a:endCxn id="16892"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6893" name="Google Shape;16893;p46"/>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6894" name="Google Shape;16894;p46"/>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16895" name="Google Shape;16895;p46"/>
              <p:cNvCxnSpPr>
                <a:stCxn id="16892"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16896" name="Google Shape;16896;p46"/>
            <p:cNvGrpSpPr/>
            <p:nvPr/>
          </p:nvGrpSpPr>
          <p:grpSpPr>
            <a:xfrm>
              <a:off x="3567462" y="1496185"/>
              <a:ext cx="286500" cy="272914"/>
              <a:chOff x="3567462" y="1496185"/>
              <a:chExt cx="286500" cy="272914"/>
            </a:xfrm>
          </p:grpSpPr>
          <p:cxnSp>
            <p:nvCxnSpPr>
              <p:cNvPr id="16897" name="Google Shape;16897;p46"/>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6898" name="Google Shape;16898;p46"/>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899" name="Google Shape;16899;p46"/>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46"/>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01" name="Google Shape;16901;p46"/>
            <p:cNvGrpSpPr/>
            <p:nvPr/>
          </p:nvGrpSpPr>
          <p:grpSpPr>
            <a:xfrm>
              <a:off x="3929014" y="1960574"/>
              <a:ext cx="286500" cy="242342"/>
              <a:chOff x="3929014" y="1960574"/>
              <a:chExt cx="286500" cy="242342"/>
            </a:xfrm>
          </p:grpSpPr>
          <p:cxnSp>
            <p:nvCxnSpPr>
              <p:cNvPr id="16902" name="Google Shape;16902;p46"/>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16903" name="Google Shape;16903;p46"/>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04" name="Google Shape;16904;p46"/>
            <p:cNvGrpSpPr/>
            <p:nvPr/>
          </p:nvGrpSpPr>
          <p:grpSpPr>
            <a:xfrm>
              <a:off x="4290828" y="1496185"/>
              <a:ext cx="286500" cy="272914"/>
              <a:chOff x="4290828" y="1496185"/>
              <a:chExt cx="286500" cy="272914"/>
            </a:xfrm>
          </p:grpSpPr>
          <p:cxnSp>
            <p:nvCxnSpPr>
              <p:cNvPr id="16905" name="Google Shape;16905;p46"/>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16906" name="Google Shape;16906;p46"/>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07" name="Google Shape;16907;p46"/>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46"/>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908" name="Google Shape;16908;p46"/>
            <p:cNvGrpSpPr/>
            <p:nvPr/>
          </p:nvGrpSpPr>
          <p:grpSpPr>
            <a:xfrm>
              <a:off x="4657726" y="1959674"/>
              <a:ext cx="286500" cy="245092"/>
              <a:chOff x="4657726" y="1959674"/>
              <a:chExt cx="286500" cy="245092"/>
            </a:xfrm>
          </p:grpSpPr>
          <p:cxnSp>
            <p:nvCxnSpPr>
              <p:cNvPr id="16909" name="Google Shape;16909;p46"/>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16910" name="Google Shape;16910;p46"/>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11" name="Google Shape;16911;p46"/>
          <p:cNvGrpSpPr/>
          <p:nvPr/>
        </p:nvGrpSpPr>
        <p:grpSpPr>
          <a:xfrm>
            <a:off x="3486488" y="2149036"/>
            <a:ext cx="1597032" cy="378649"/>
            <a:chOff x="3512551" y="2358282"/>
            <a:chExt cx="1597032" cy="378649"/>
          </a:xfrm>
        </p:grpSpPr>
        <p:grpSp>
          <p:nvGrpSpPr>
            <p:cNvPr id="16912" name="Google Shape;16912;p46"/>
            <p:cNvGrpSpPr/>
            <p:nvPr/>
          </p:nvGrpSpPr>
          <p:grpSpPr>
            <a:xfrm>
              <a:off x="3738198" y="2553002"/>
              <a:ext cx="1145834" cy="117"/>
              <a:chOff x="3738198" y="2553002"/>
              <a:chExt cx="1145834" cy="117"/>
            </a:xfrm>
          </p:grpSpPr>
          <p:cxnSp>
            <p:nvCxnSpPr>
              <p:cNvPr id="16913" name="Google Shape;16913;p46"/>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6914" name="Google Shape;16914;p46"/>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16915" name="Google Shape;16915;p46"/>
              <p:cNvCxnSpPr>
                <a:stCxn id="16916" idx="6"/>
                <a:endCxn id="16917"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16918" name="Google Shape;16918;p46"/>
            <p:cNvGrpSpPr/>
            <p:nvPr/>
          </p:nvGrpSpPr>
          <p:grpSpPr>
            <a:xfrm>
              <a:off x="3969644" y="2440153"/>
              <a:ext cx="225900" cy="296779"/>
              <a:chOff x="3969644" y="2440153"/>
              <a:chExt cx="225900" cy="296779"/>
            </a:xfrm>
          </p:grpSpPr>
          <p:cxnSp>
            <p:nvCxnSpPr>
              <p:cNvPr id="16919" name="Google Shape;16919;p46"/>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16917" name="Google Shape;16917;p46"/>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46"/>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1" name="Google Shape;16921;p46"/>
            <p:cNvGrpSpPr/>
            <p:nvPr/>
          </p:nvGrpSpPr>
          <p:grpSpPr>
            <a:xfrm>
              <a:off x="4426818" y="2358282"/>
              <a:ext cx="225600" cy="307471"/>
              <a:chOff x="4426818" y="2358282"/>
              <a:chExt cx="225600" cy="307471"/>
            </a:xfrm>
          </p:grpSpPr>
          <p:cxnSp>
            <p:nvCxnSpPr>
              <p:cNvPr id="16922" name="Google Shape;16922;p46"/>
              <p:cNvCxnSpPr>
                <a:stCxn id="16923"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16924" name="Google Shape;16924;p46"/>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46"/>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5" name="Google Shape;16925;p46"/>
            <p:cNvGrpSpPr/>
            <p:nvPr/>
          </p:nvGrpSpPr>
          <p:grpSpPr>
            <a:xfrm>
              <a:off x="4883984" y="2440153"/>
              <a:ext cx="225600" cy="296479"/>
              <a:chOff x="4883984" y="2440153"/>
              <a:chExt cx="225600" cy="296479"/>
            </a:xfrm>
          </p:grpSpPr>
          <p:cxnSp>
            <p:nvCxnSpPr>
              <p:cNvPr id="16926" name="Google Shape;16926;p46"/>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16927" name="Google Shape;16927;p46"/>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46"/>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29" name="Google Shape;16929;p46"/>
            <p:cNvGrpSpPr/>
            <p:nvPr/>
          </p:nvGrpSpPr>
          <p:grpSpPr>
            <a:xfrm>
              <a:off x="3512551" y="2358356"/>
              <a:ext cx="225647" cy="307629"/>
              <a:chOff x="2182679" y="2005014"/>
              <a:chExt cx="792300" cy="1080158"/>
            </a:xfrm>
          </p:grpSpPr>
          <p:cxnSp>
            <p:nvCxnSpPr>
              <p:cNvPr id="16930" name="Google Shape;16930;p46"/>
              <p:cNvCxnSpPr>
                <a:stCxn id="16931"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16916" name="Google Shape;16916;p46"/>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1" name="Google Shape;16931;p46"/>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32" name="Google Shape;16932;p46"/>
          <p:cNvGrpSpPr/>
          <p:nvPr/>
        </p:nvGrpSpPr>
        <p:grpSpPr>
          <a:xfrm>
            <a:off x="6846570" y="972834"/>
            <a:ext cx="1559809" cy="722610"/>
            <a:chOff x="634175" y="2986275"/>
            <a:chExt cx="3147949" cy="1458344"/>
          </a:xfrm>
        </p:grpSpPr>
        <p:cxnSp>
          <p:nvCxnSpPr>
            <p:cNvPr id="16933" name="Google Shape;16933;p46"/>
            <p:cNvCxnSpPr>
              <a:stCxn id="16934" idx="4"/>
              <a:endCxn id="16935"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16936" name="Google Shape;16936;p46"/>
            <p:cNvCxnSpPr>
              <a:stCxn id="16935" idx="0"/>
              <a:endCxn id="16937"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6938" name="Google Shape;16938;p46"/>
            <p:cNvCxnSpPr>
              <a:stCxn id="16937" idx="4"/>
              <a:endCxn id="16939"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16940" name="Google Shape;16940;p46"/>
            <p:cNvCxnSpPr>
              <a:stCxn id="16939" idx="0"/>
              <a:endCxn id="16941"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16941" name="Google Shape;16941;p46"/>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6937" name="Google Shape;16937;p46"/>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6934" name="Google Shape;16934;p46"/>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6939" name="Google Shape;16939;p46"/>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16935" name="Google Shape;16935;p46"/>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16942" name="Google Shape;16942;p46"/>
          <p:cNvGrpSpPr/>
          <p:nvPr/>
        </p:nvGrpSpPr>
        <p:grpSpPr>
          <a:xfrm>
            <a:off x="3500360" y="2682741"/>
            <a:ext cx="1570719" cy="294123"/>
            <a:chOff x="998425" y="1182125"/>
            <a:chExt cx="1065400" cy="199500"/>
          </a:xfrm>
        </p:grpSpPr>
        <p:sp>
          <p:nvSpPr>
            <p:cNvPr id="16943" name="Google Shape;16943;p46"/>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46"/>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46"/>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46"/>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46"/>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48" name="Google Shape;16948;p46"/>
          <p:cNvGrpSpPr/>
          <p:nvPr/>
        </p:nvGrpSpPr>
        <p:grpSpPr>
          <a:xfrm>
            <a:off x="6843616" y="1800228"/>
            <a:ext cx="1565716" cy="366729"/>
            <a:chOff x="1247650" y="2075423"/>
            <a:chExt cx="6648477" cy="1557238"/>
          </a:xfrm>
        </p:grpSpPr>
        <p:sp>
          <p:nvSpPr>
            <p:cNvPr id="16949" name="Google Shape;16949;p46"/>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0" name="Google Shape;16950;p46"/>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1" name="Google Shape;16951;p46"/>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46"/>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46"/>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46"/>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5" name="Google Shape;16955;p46"/>
          <p:cNvGrpSpPr/>
          <p:nvPr/>
        </p:nvGrpSpPr>
        <p:grpSpPr>
          <a:xfrm>
            <a:off x="6827928" y="2949043"/>
            <a:ext cx="1597061" cy="663440"/>
            <a:chOff x="6796238" y="3158297"/>
            <a:chExt cx="1630319" cy="677257"/>
          </a:xfrm>
        </p:grpSpPr>
        <p:cxnSp>
          <p:nvCxnSpPr>
            <p:cNvPr id="16956" name="Google Shape;16956;p46"/>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6957" name="Google Shape;16957;p46"/>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16958" name="Google Shape;16958;p46"/>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16959" name="Google Shape;16959;p46"/>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16960" name="Google Shape;16960;p46"/>
            <p:cNvGrpSpPr/>
            <p:nvPr/>
          </p:nvGrpSpPr>
          <p:grpSpPr>
            <a:xfrm>
              <a:off x="6796238" y="3311904"/>
              <a:ext cx="1630319" cy="377697"/>
              <a:chOff x="6796238" y="3311904"/>
              <a:chExt cx="1630319" cy="377697"/>
            </a:xfrm>
          </p:grpSpPr>
          <p:sp>
            <p:nvSpPr>
              <p:cNvPr id="16961" name="Google Shape;16961;p46"/>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46"/>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46"/>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964" name="Google Shape;16964;p46"/>
          <p:cNvGrpSpPr/>
          <p:nvPr/>
        </p:nvGrpSpPr>
        <p:grpSpPr>
          <a:xfrm>
            <a:off x="5349066" y="970435"/>
            <a:ext cx="1368606" cy="1593805"/>
            <a:chOff x="1839112" y="2209163"/>
            <a:chExt cx="1918159" cy="2233784"/>
          </a:xfrm>
        </p:grpSpPr>
        <p:sp>
          <p:nvSpPr>
            <p:cNvPr id="16965" name="Google Shape;16965;p46"/>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46"/>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46"/>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68" name="Google Shape;16968;p46"/>
            <p:cNvCxnSpPr>
              <a:stCxn id="16965" idx="6"/>
              <a:endCxn id="16966"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6969" name="Google Shape;16969;p46"/>
            <p:cNvCxnSpPr>
              <a:stCxn id="16966" idx="4"/>
              <a:endCxn id="16970"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16971" name="Google Shape;16971;p46"/>
            <p:cNvCxnSpPr>
              <a:stCxn id="16970" idx="6"/>
              <a:endCxn id="16967"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16972" name="Google Shape;16972;p46"/>
            <p:cNvCxnSpPr>
              <a:stCxn id="16967" idx="4"/>
              <a:endCxn id="16973"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16970" name="Google Shape;16970;p46"/>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46"/>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46"/>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75" name="Google Shape;16975;p46"/>
            <p:cNvCxnSpPr>
              <a:endCxn id="16974"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16976" name="Google Shape;16976;p46"/>
          <p:cNvGrpSpPr/>
          <p:nvPr/>
        </p:nvGrpSpPr>
        <p:grpSpPr>
          <a:xfrm>
            <a:off x="3481439" y="976671"/>
            <a:ext cx="1637968" cy="154942"/>
            <a:chOff x="238125" y="2506075"/>
            <a:chExt cx="7115411" cy="673075"/>
          </a:xfrm>
        </p:grpSpPr>
        <p:sp>
          <p:nvSpPr>
            <p:cNvPr id="16977" name="Google Shape;16977;p46"/>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46"/>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46"/>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46"/>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46"/>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82" name="Google Shape;16982;p46"/>
          <p:cNvGrpSpPr/>
          <p:nvPr/>
        </p:nvGrpSpPr>
        <p:grpSpPr>
          <a:xfrm>
            <a:off x="720124" y="1298269"/>
            <a:ext cx="2476762" cy="91743"/>
            <a:chOff x="1464850" y="436376"/>
            <a:chExt cx="6001362" cy="222300"/>
          </a:xfrm>
        </p:grpSpPr>
        <p:sp>
          <p:nvSpPr>
            <p:cNvPr id="16983" name="Google Shape;16983;p46"/>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46"/>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46"/>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46"/>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46"/>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88" name="Google Shape;16988;p46"/>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6989" name="Google Shape;16989;p46"/>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6990" name="Google Shape;16990;p46"/>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16991" name="Google Shape;16991;p46"/>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16992" name="Google Shape;16992;p46"/>
          <p:cNvGrpSpPr/>
          <p:nvPr/>
        </p:nvGrpSpPr>
        <p:grpSpPr>
          <a:xfrm>
            <a:off x="706391" y="2533734"/>
            <a:ext cx="1452710" cy="651923"/>
            <a:chOff x="803162" y="2667727"/>
            <a:chExt cx="1411906" cy="633611"/>
          </a:xfrm>
        </p:grpSpPr>
        <p:cxnSp>
          <p:nvCxnSpPr>
            <p:cNvPr id="16993" name="Google Shape;16993;p46"/>
            <p:cNvCxnSpPr>
              <a:stCxn id="16994" idx="2"/>
              <a:endCxn id="16995"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6996" name="Google Shape;16996;p46"/>
            <p:cNvCxnSpPr>
              <a:stCxn id="16997" idx="0"/>
              <a:endCxn id="16994"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6998" name="Google Shape;16998;p46"/>
            <p:cNvCxnSpPr>
              <a:stCxn id="16997" idx="2"/>
              <a:endCxn id="16999"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000" name="Google Shape;17000;p46"/>
            <p:cNvCxnSpPr>
              <a:stCxn id="17001" idx="0"/>
              <a:endCxn id="16997"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002" name="Google Shape;17002;p46"/>
            <p:cNvCxnSpPr>
              <a:stCxn id="16995" idx="2"/>
              <a:endCxn id="17003"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17004" name="Google Shape;17004;p46"/>
            <p:cNvCxnSpPr>
              <a:stCxn id="17005" idx="0"/>
              <a:endCxn id="16995"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17001" name="Google Shape;17001;p46"/>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6999" name="Google Shape;16999;p46"/>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005" name="Google Shape;17005;p46"/>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7003" name="Google Shape;17003;p46"/>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6995" name="Google Shape;16995;p46"/>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6997" name="Google Shape;16997;p46"/>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16994" name="Google Shape;16994;p46"/>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17006" name="Google Shape;17006;p46"/>
          <p:cNvGrpSpPr/>
          <p:nvPr/>
        </p:nvGrpSpPr>
        <p:grpSpPr>
          <a:xfrm>
            <a:off x="706393" y="969273"/>
            <a:ext cx="2518541" cy="209309"/>
            <a:chOff x="803163" y="1111966"/>
            <a:chExt cx="2447800" cy="203430"/>
          </a:xfrm>
        </p:grpSpPr>
        <p:grpSp>
          <p:nvGrpSpPr>
            <p:cNvPr id="17007" name="Google Shape;17007;p46"/>
            <p:cNvGrpSpPr/>
            <p:nvPr/>
          </p:nvGrpSpPr>
          <p:grpSpPr>
            <a:xfrm>
              <a:off x="1958180" y="1111966"/>
              <a:ext cx="588019" cy="121396"/>
              <a:chOff x="4808316" y="2800065"/>
              <a:chExt cx="1999386" cy="412910"/>
            </a:xfrm>
          </p:grpSpPr>
          <p:sp>
            <p:nvSpPr>
              <p:cNvPr id="17008" name="Google Shape;17008;p46"/>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09" name="Google Shape;17009;p46"/>
              <p:cNvGrpSpPr/>
              <p:nvPr/>
            </p:nvGrpSpPr>
            <p:grpSpPr>
              <a:xfrm>
                <a:off x="4808316" y="2800065"/>
                <a:ext cx="92400" cy="411825"/>
                <a:chOff x="845575" y="2563700"/>
                <a:chExt cx="92400" cy="411825"/>
              </a:xfrm>
            </p:grpSpPr>
            <p:cxnSp>
              <p:nvCxnSpPr>
                <p:cNvPr id="17010" name="Google Shape;17010;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011" name="Google Shape;17011;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17012" name="Google Shape;17012;p46"/>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17013" name="Google Shape;17013;p46"/>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14" name="Google Shape;17014;p46"/>
            <p:cNvGrpSpPr/>
            <p:nvPr/>
          </p:nvGrpSpPr>
          <p:grpSpPr>
            <a:xfrm>
              <a:off x="803163" y="1111974"/>
              <a:ext cx="591158" cy="121545"/>
              <a:chOff x="803163" y="1111974"/>
              <a:chExt cx="591158" cy="121545"/>
            </a:xfrm>
          </p:grpSpPr>
          <p:grpSp>
            <p:nvGrpSpPr>
              <p:cNvPr id="17015" name="Google Shape;17015;p46"/>
              <p:cNvGrpSpPr/>
              <p:nvPr/>
            </p:nvGrpSpPr>
            <p:grpSpPr>
              <a:xfrm>
                <a:off x="803163" y="1111974"/>
                <a:ext cx="27175" cy="121077"/>
                <a:chOff x="845575" y="2563700"/>
                <a:chExt cx="92400" cy="411825"/>
              </a:xfrm>
            </p:grpSpPr>
            <p:cxnSp>
              <p:nvCxnSpPr>
                <p:cNvPr id="17016" name="Google Shape;17016;p46"/>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017" name="Google Shape;17017;p46"/>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18" name="Google Shape;17018;p46"/>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9" name="Google Shape;17019;p46"/>
            <p:cNvGrpSpPr/>
            <p:nvPr/>
          </p:nvGrpSpPr>
          <p:grpSpPr>
            <a:xfrm>
              <a:off x="1381910" y="1194219"/>
              <a:ext cx="588341" cy="121177"/>
              <a:chOff x="1381910" y="1194219"/>
              <a:chExt cx="588341" cy="121177"/>
            </a:xfrm>
          </p:grpSpPr>
          <p:grpSp>
            <p:nvGrpSpPr>
              <p:cNvPr id="17020" name="Google Shape;17020;p46"/>
              <p:cNvGrpSpPr/>
              <p:nvPr/>
            </p:nvGrpSpPr>
            <p:grpSpPr>
              <a:xfrm rot="10800000">
                <a:off x="1381910" y="1194319"/>
                <a:ext cx="27175" cy="121077"/>
                <a:chOff x="2070100" y="2563700"/>
                <a:chExt cx="92400" cy="411825"/>
              </a:xfrm>
            </p:grpSpPr>
            <p:cxnSp>
              <p:nvCxnSpPr>
                <p:cNvPr id="17021" name="Google Shape;17021;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022" name="Google Shape;17022;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23" name="Google Shape;17023;p46"/>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4" name="Google Shape;17024;p46"/>
            <p:cNvGrpSpPr/>
            <p:nvPr/>
          </p:nvGrpSpPr>
          <p:grpSpPr>
            <a:xfrm>
              <a:off x="2532079" y="1194219"/>
              <a:ext cx="704927" cy="121177"/>
              <a:chOff x="2532079" y="1194219"/>
              <a:chExt cx="704927" cy="121177"/>
            </a:xfrm>
          </p:grpSpPr>
          <p:grpSp>
            <p:nvGrpSpPr>
              <p:cNvPr id="17025" name="Google Shape;17025;p46"/>
              <p:cNvGrpSpPr/>
              <p:nvPr/>
            </p:nvGrpSpPr>
            <p:grpSpPr>
              <a:xfrm rot="10800000">
                <a:off x="2532079" y="1194319"/>
                <a:ext cx="27175" cy="121077"/>
                <a:chOff x="2070100" y="2563700"/>
                <a:chExt cx="92400" cy="411825"/>
              </a:xfrm>
            </p:grpSpPr>
            <p:cxnSp>
              <p:nvCxnSpPr>
                <p:cNvPr id="17026" name="Google Shape;17026;p46"/>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17027" name="Google Shape;17027;p46"/>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28" name="Google Shape;17028;p46"/>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29" name="Google Shape;17029;p46"/>
          <p:cNvGrpSpPr/>
          <p:nvPr/>
        </p:nvGrpSpPr>
        <p:grpSpPr>
          <a:xfrm>
            <a:off x="3499403" y="3665904"/>
            <a:ext cx="1567778" cy="491677"/>
            <a:chOff x="5194708" y="3484366"/>
            <a:chExt cx="3148148" cy="987304"/>
          </a:xfrm>
        </p:grpSpPr>
        <p:grpSp>
          <p:nvGrpSpPr>
            <p:cNvPr id="17030" name="Google Shape;17030;p46"/>
            <p:cNvGrpSpPr/>
            <p:nvPr/>
          </p:nvGrpSpPr>
          <p:grpSpPr>
            <a:xfrm>
              <a:off x="7531521" y="3484366"/>
              <a:ext cx="811335" cy="987304"/>
              <a:chOff x="3379425" y="1617275"/>
              <a:chExt cx="1090650" cy="1327200"/>
            </a:xfrm>
          </p:grpSpPr>
          <p:sp>
            <p:nvSpPr>
              <p:cNvPr id="17031" name="Google Shape;17031;p4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4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4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4" name="Google Shape;17034;p46"/>
            <p:cNvGrpSpPr/>
            <p:nvPr/>
          </p:nvGrpSpPr>
          <p:grpSpPr>
            <a:xfrm>
              <a:off x="6752546" y="3484366"/>
              <a:ext cx="811428" cy="987304"/>
              <a:chOff x="2332275" y="1617275"/>
              <a:chExt cx="1090775" cy="1327200"/>
            </a:xfrm>
          </p:grpSpPr>
          <p:sp>
            <p:nvSpPr>
              <p:cNvPr id="17035" name="Google Shape;17035;p4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4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4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38" name="Google Shape;17038;p46"/>
            <p:cNvGrpSpPr/>
            <p:nvPr/>
          </p:nvGrpSpPr>
          <p:grpSpPr>
            <a:xfrm>
              <a:off x="5973664" y="3484366"/>
              <a:ext cx="811335" cy="987304"/>
              <a:chOff x="1285250" y="1617275"/>
              <a:chExt cx="1090650" cy="1327200"/>
            </a:xfrm>
          </p:grpSpPr>
          <p:sp>
            <p:nvSpPr>
              <p:cNvPr id="17039" name="Google Shape;17039;p4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4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4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2" name="Google Shape;17042;p46"/>
            <p:cNvGrpSpPr/>
            <p:nvPr/>
          </p:nvGrpSpPr>
          <p:grpSpPr>
            <a:xfrm>
              <a:off x="5194708" y="3484366"/>
              <a:ext cx="811409" cy="987304"/>
              <a:chOff x="238125" y="1617275"/>
              <a:chExt cx="1090750" cy="1327200"/>
            </a:xfrm>
          </p:grpSpPr>
          <p:sp>
            <p:nvSpPr>
              <p:cNvPr id="17043" name="Google Shape;17043;p46"/>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46"/>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46"/>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046" name="Google Shape;17046;p46"/>
          <p:cNvGrpSpPr/>
          <p:nvPr/>
        </p:nvGrpSpPr>
        <p:grpSpPr>
          <a:xfrm>
            <a:off x="3460012" y="3146315"/>
            <a:ext cx="1616964" cy="346256"/>
            <a:chOff x="1808063" y="4294338"/>
            <a:chExt cx="3370782" cy="721817"/>
          </a:xfrm>
        </p:grpSpPr>
        <p:sp>
          <p:nvSpPr>
            <p:cNvPr id="17047" name="Google Shape;17047;p46"/>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46"/>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46"/>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46"/>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46"/>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46"/>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46"/>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46"/>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46"/>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46"/>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7" name="Google Shape;17057;p46"/>
          <p:cNvGrpSpPr/>
          <p:nvPr/>
        </p:nvGrpSpPr>
        <p:grpSpPr>
          <a:xfrm>
            <a:off x="738224" y="3432344"/>
            <a:ext cx="1295882" cy="646587"/>
            <a:chOff x="834100" y="3642869"/>
            <a:chExt cx="1259483" cy="628426"/>
          </a:xfrm>
        </p:grpSpPr>
        <p:sp>
          <p:nvSpPr>
            <p:cNvPr id="17058" name="Google Shape;17058;p46"/>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9" name="Google Shape;17059;p46"/>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46"/>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46"/>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46"/>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46"/>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46"/>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46"/>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46"/>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46"/>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46"/>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46"/>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46"/>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46"/>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46"/>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46"/>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46"/>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46"/>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46"/>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46"/>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46"/>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46"/>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46"/>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46"/>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46"/>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083" name="Google Shape;17083;p46"/>
            <p:cNvGrpSpPr/>
            <p:nvPr/>
          </p:nvGrpSpPr>
          <p:grpSpPr>
            <a:xfrm>
              <a:off x="1360364" y="3847835"/>
              <a:ext cx="208119" cy="224359"/>
              <a:chOff x="1360769" y="3847100"/>
              <a:chExt cx="208119" cy="224359"/>
            </a:xfrm>
          </p:grpSpPr>
          <p:sp>
            <p:nvSpPr>
              <p:cNvPr id="17084" name="Google Shape;17084;p46"/>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46"/>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46"/>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46"/>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46"/>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46"/>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0" name="Google Shape;17090;p46"/>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1" name="Google Shape;17091;p46"/>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46"/>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46"/>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46"/>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46"/>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46"/>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46"/>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46"/>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46"/>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46"/>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46"/>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46"/>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46"/>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04" name="Google Shape;17104;p46"/>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46"/>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46"/>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46"/>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46"/>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46"/>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46"/>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46"/>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46"/>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46"/>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46"/>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46"/>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46"/>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46"/>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18" name="Google Shape;17118;p46"/>
          <p:cNvGrpSpPr/>
          <p:nvPr/>
        </p:nvGrpSpPr>
        <p:grpSpPr>
          <a:xfrm rot="5400000">
            <a:off x="5951337" y="3228841"/>
            <a:ext cx="164064" cy="1414916"/>
            <a:chOff x="4428249" y="1369375"/>
            <a:chExt cx="36905" cy="429569"/>
          </a:xfrm>
        </p:grpSpPr>
        <p:sp>
          <p:nvSpPr>
            <p:cNvPr id="17119" name="Google Shape;17119;p46"/>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46"/>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46"/>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46"/>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46"/>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46"/>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46"/>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46"/>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46"/>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46"/>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46"/>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46"/>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46"/>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46"/>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46"/>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46"/>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46"/>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46"/>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46"/>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46"/>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46"/>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46"/>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46"/>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46"/>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46"/>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46"/>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46"/>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46"/>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46"/>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46"/>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46"/>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46"/>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1" name="Google Shape;17151;p46"/>
          <p:cNvGrpSpPr/>
          <p:nvPr/>
        </p:nvGrpSpPr>
        <p:grpSpPr>
          <a:xfrm flipH="1" rot="10800000">
            <a:off x="5323766" y="2817385"/>
            <a:ext cx="1419207" cy="24808"/>
            <a:chOff x="219558" y="4738465"/>
            <a:chExt cx="5852400" cy="102300"/>
          </a:xfrm>
        </p:grpSpPr>
        <p:cxnSp>
          <p:nvCxnSpPr>
            <p:cNvPr id="17152" name="Google Shape;17152;p46"/>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17153" name="Google Shape;17153;p46"/>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46"/>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46"/>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46"/>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46"/>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58" name="Google Shape;17158;p46"/>
          <p:cNvGrpSpPr/>
          <p:nvPr/>
        </p:nvGrpSpPr>
        <p:grpSpPr>
          <a:xfrm>
            <a:off x="5335084" y="3190448"/>
            <a:ext cx="1396570" cy="385016"/>
            <a:chOff x="5286284" y="2966544"/>
            <a:chExt cx="1396570" cy="385016"/>
          </a:xfrm>
        </p:grpSpPr>
        <p:cxnSp>
          <p:nvCxnSpPr>
            <p:cNvPr id="17159" name="Google Shape;17159;p46"/>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17160" name="Google Shape;17160;p46"/>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17161" name="Google Shape;17161;p46"/>
            <p:cNvGrpSpPr/>
            <p:nvPr/>
          </p:nvGrpSpPr>
          <p:grpSpPr>
            <a:xfrm>
              <a:off x="5287688" y="3173364"/>
              <a:ext cx="1395166" cy="74100"/>
              <a:chOff x="5287688" y="3173364"/>
              <a:chExt cx="1395166" cy="74100"/>
            </a:xfrm>
          </p:grpSpPr>
          <p:cxnSp>
            <p:nvCxnSpPr>
              <p:cNvPr id="17162" name="Google Shape;17162;p46"/>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17163" name="Google Shape;17163;p46"/>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17164" name="Google Shape;17164;p46"/>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7165" name="Google Shape;17165;p46"/>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7166" name="Google Shape;17166;p46"/>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7167" name="Google Shape;17167;p46"/>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7168" name="Google Shape;17168;p46"/>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17169" name="Google Shape;17169;p46"/>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17170" name="Google Shape;17170;p46"/>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17171" name="Google Shape;17171;p46"/>
          <p:cNvGrpSpPr/>
          <p:nvPr/>
        </p:nvGrpSpPr>
        <p:grpSpPr>
          <a:xfrm>
            <a:off x="2021150" y="1609224"/>
            <a:ext cx="1182276" cy="662027"/>
            <a:chOff x="2029517" y="1732295"/>
            <a:chExt cx="1149068" cy="643432"/>
          </a:xfrm>
        </p:grpSpPr>
        <p:grpSp>
          <p:nvGrpSpPr>
            <p:cNvPr id="17172" name="Google Shape;17172;p46"/>
            <p:cNvGrpSpPr/>
            <p:nvPr/>
          </p:nvGrpSpPr>
          <p:grpSpPr>
            <a:xfrm>
              <a:off x="2708660" y="1746937"/>
              <a:ext cx="455427" cy="244429"/>
              <a:chOff x="2700693" y="1746937"/>
              <a:chExt cx="455427" cy="244429"/>
            </a:xfrm>
          </p:grpSpPr>
          <p:grpSp>
            <p:nvGrpSpPr>
              <p:cNvPr id="17173" name="Google Shape;17173;p46"/>
              <p:cNvGrpSpPr/>
              <p:nvPr/>
            </p:nvGrpSpPr>
            <p:grpSpPr>
              <a:xfrm>
                <a:off x="2905682" y="1782817"/>
                <a:ext cx="250438" cy="208549"/>
                <a:chOff x="2905682" y="1782817"/>
                <a:chExt cx="250438" cy="208549"/>
              </a:xfrm>
            </p:grpSpPr>
            <p:cxnSp>
              <p:nvCxnSpPr>
                <p:cNvPr id="17174" name="Google Shape;17174;p46"/>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7175" name="Google Shape;17175;p46"/>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6" name="Google Shape;17176;p46"/>
              <p:cNvGrpSpPr/>
              <p:nvPr/>
            </p:nvGrpSpPr>
            <p:grpSpPr>
              <a:xfrm>
                <a:off x="2700693" y="1746937"/>
                <a:ext cx="449967" cy="72374"/>
                <a:chOff x="2700693" y="1746937"/>
                <a:chExt cx="449967" cy="72374"/>
              </a:xfrm>
            </p:grpSpPr>
            <p:cxnSp>
              <p:nvCxnSpPr>
                <p:cNvPr id="17177" name="Google Shape;17177;p46"/>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7178" name="Google Shape;17178;p46"/>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79" name="Google Shape;17179;p46"/>
            <p:cNvGrpSpPr/>
            <p:nvPr/>
          </p:nvGrpSpPr>
          <p:grpSpPr>
            <a:xfrm>
              <a:off x="2029517" y="1732295"/>
              <a:ext cx="1149068" cy="643432"/>
              <a:chOff x="2029517" y="1732295"/>
              <a:chExt cx="1149068" cy="643432"/>
            </a:xfrm>
          </p:grpSpPr>
          <p:grpSp>
            <p:nvGrpSpPr>
              <p:cNvPr id="17180" name="Google Shape;17180;p46"/>
              <p:cNvGrpSpPr/>
              <p:nvPr/>
            </p:nvGrpSpPr>
            <p:grpSpPr>
              <a:xfrm>
                <a:off x="2703618" y="2103152"/>
                <a:ext cx="474966" cy="260017"/>
                <a:chOff x="2703618" y="2103152"/>
                <a:chExt cx="474966" cy="260017"/>
              </a:xfrm>
            </p:grpSpPr>
            <p:grpSp>
              <p:nvGrpSpPr>
                <p:cNvPr id="17181" name="Google Shape;17181;p46"/>
                <p:cNvGrpSpPr/>
                <p:nvPr/>
              </p:nvGrpSpPr>
              <p:grpSpPr>
                <a:xfrm>
                  <a:off x="2703618" y="2290640"/>
                  <a:ext cx="450291" cy="72529"/>
                  <a:chOff x="2703618" y="2290640"/>
                  <a:chExt cx="450291" cy="72529"/>
                </a:xfrm>
              </p:grpSpPr>
              <p:cxnSp>
                <p:nvCxnSpPr>
                  <p:cNvPr id="17182" name="Google Shape;17182;p46"/>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7183" name="Google Shape;17183;p46"/>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84" name="Google Shape;17184;p46"/>
                <p:cNvGrpSpPr/>
                <p:nvPr/>
              </p:nvGrpSpPr>
              <p:grpSpPr>
                <a:xfrm>
                  <a:off x="2908607" y="2103152"/>
                  <a:ext cx="269977" cy="223538"/>
                  <a:chOff x="2908607" y="2103152"/>
                  <a:chExt cx="269977" cy="223538"/>
                </a:xfrm>
              </p:grpSpPr>
              <p:cxnSp>
                <p:nvCxnSpPr>
                  <p:cNvPr id="17185" name="Google Shape;17185;p46"/>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17186" name="Google Shape;17186;p46"/>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187" name="Google Shape;17187;p46"/>
              <p:cNvGrpSpPr/>
              <p:nvPr/>
            </p:nvGrpSpPr>
            <p:grpSpPr>
              <a:xfrm>
                <a:off x="2029517" y="1732295"/>
                <a:ext cx="685827" cy="643432"/>
                <a:chOff x="2029517" y="1732295"/>
                <a:chExt cx="685827" cy="643432"/>
              </a:xfrm>
            </p:grpSpPr>
            <p:sp>
              <p:nvSpPr>
                <p:cNvPr id="17188" name="Google Shape;17188;p46"/>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89" name="Google Shape;17189;p46"/>
                <p:cNvGrpSpPr/>
                <p:nvPr/>
              </p:nvGrpSpPr>
              <p:grpSpPr>
                <a:xfrm>
                  <a:off x="2158948" y="1732295"/>
                  <a:ext cx="556396" cy="333108"/>
                  <a:chOff x="2158948" y="1732295"/>
                  <a:chExt cx="556396" cy="333108"/>
                </a:xfrm>
              </p:grpSpPr>
              <p:cxnSp>
                <p:nvCxnSpPr>
                  <p:cNvPr id="17190" name="Google Shape;17190;p46"/>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7191" name="Google Shape;17191;p46"/>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2" name="Google Shape;17192;p46"/>
                <p:cNvGrpSpPr/>
                <p:nvPr/>
              </p:nvGrpSpPr>
              <p:grpSpPr>
                <a:xfrm>
                  <a:off x="2159908" y="2065057"/>
                  <a:ext cx="550884" cy="310670"/>
                  <a:chOff x="2159908" y="2065057"/>
                  <a:chExt cx="550884" cy="310670"/>
                </a:xfrm>
              </p:grpSpPr>
              <p:cxnSp>
                <p:nvCxnSpPr>
                  <p:cNvPr id="17193" name="Google Shape;17193;p46"/>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17194" name="Google Shape;17194;p46"/>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17195" name="Google Shape;17195;p46"/>
          <p:cNvGrpSpPr/>
          <p:nvPr/>
        </p:nvGrpSpPr>
        <p:grpSpPr>
          <a:xfrm>
            <a:off x="706399" y="1556837"/>
            <a:ext cx="962651" cy="810058"/>
            <a:chOff x="844912" y="1681380"/>
            <a:chExt cx="935611" cy="787305"/>
          </a:xfrm>
        </p:grpSpPr>
        <p:grpSp>
          <p:nvGrpSpPr>
            <p:cNvPr id="17196" name="Google Shape;17196;p46"/>
            <p:cNvGrpSpPr/>
            <p:nvPr/>
          </p:nvGrpSpPr>
          <p:grpSpPr>
            <a:xfrm>
              <a:off x="844912" y="1819635"/>
              <a:ext cx="329836" cy="510016"/>
              <a:chOff x="844912" y="1819635"/>
              <a:chExt cx="329836" cy="510016"/>
            </a:xfrm>
          </p:grpSpPr>
          <p:sp>
            <p:nvSpPr>
              <p:cNvPr id="17197" name="Google Shape;17197;p46"/>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46"/>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46"/>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46"/>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46"/>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46"/>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03" name="Google Shape;17203;p46"/>
            <p:cNvGrpSpPr/>
            <p:nvPr/>
          </p:nvGrpSpPr>
          <p:grpSpPr>
            <a:xfrm>
              <a:off x="1284601" y="2158168"/>
              <a:ext cx="495923" cy="310517"/>
              <a:chOff x="1284601" y="2158168"/>
              <a:chExt cx="495923" cy="310517"/>
            </a:xfrm>
          </p:grpSpPr>
          <p:sp>
            <p:nvSpPr>
              <p:cNvPr id="17204" name="Google Shape;17204;p46"/>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05" name="Google Shape;17205;p46"/>
              <p:cNvGrpSpPr/>
              <p:nvPr/>
            </p:nvGrpSpPr>
            <p:grpSpPr>
              <a:xfrm>
                <a:off x="1507666" y="2158168"/>
                <a:ext cx="272858" cy="310517"/>
                <a:chOff x="1507666" y="2158168"/>
                <a:chExt cx="272858" cy="310517"/>
              </a:xfrm>
            </p:grpSpPr>
            <p:grpSp>
              <p:nvGrpSpPr>
                <p:cNvPr id="17206" name="Google Shape;17206;p46"/>
                <p:cNvGrpSpPr/>
                <p:nvPr/>
              </p:nvGrpSpPr>
              <p:grpSpPr>
                <a:xfrm>
                  <a:off x="1507666" y="2176104"/>
                  <a:ext cx="166395" cy="273149"/>
                  <a:chOff x="1507666" y="2176104"/>
                  <a:chExt cx="166395" cy="273149"/>
                </a:xfrm>
              </p:grpSpPr>
              <p:sp>
                <p:nvSpPr>
                  <p:cNvPr id="17207" name="Google Shape;17207;p46"/>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46"/>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46"/>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46"/>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46"/>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46"/>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46"/>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14" name="Google Shape;17214;p46"/>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5" name="Google Shape;17215;p46"/>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16" name="Google Shape;17216;p46"/>
            <p:cNvGrpSpPr/>
            <p:nvPr/>
          </p:nvGrpSpPr>
          <p:grpSpPr>
            <a:xfrm>
              <a:off x="1284601" y="1681380"/>
              <a:ext cx="495923" cy="310517"/>
              <a:chOff x="1284601" y="1681380"/>
              <a:chExt cx="495923" cy="310517"/>
            </a:xfrm>
          </p:grpSpPr>
          <p:sp>
            <p:nvSpPr>
              <p:cNvPr id="17217" name="Google Shape;17217;p46"/>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18" name="Google Shape;17218;p46"/>
              <p:cNvGrpSpPr/>
              <p:nvPr/>
            </p:nvGrpSpPr>
            <p:grpSpPr>
              <a:xfrm>
                <a:off x="1507666" y="1681380"/>
                <a:ext cx="272858" cy="310517"/>
                <a:chOff x="1507666" y="1681380"/>
                <a:chExt cx="272858" cy="310517"/>
              </a:xfrm>
            </p:grpSpPr>
            <p:grpSp>
              <p:nvGrpSpPr>
                <p:cNvPr id="17219" name="Google Shape;17219;p46"/>
                <p:cNvGrpSpPr/>
                <p:nvPr/>
              </p:nvGrpSpPr>
              <p:grpSpPr>
                <a:xfrm>
                  <a:off x="1507666" y="1700120"/>
                  <a:ext cx="166395" cy="272984"/>
                  <a:chOff x="1507666" y="1700120"/>
                  <a:chExt cx="166395" cy="272984"/>
                </a:xfrm>
              </p:grpSpPr>
              <p:sp>
                <p:nvSpPr>
                  <p:cNvPr id="17220" name="Google Shape;17220;p46"/>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46"/>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46"/>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46"/>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46"/>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46"/>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46"/>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27" name="Google Shape;17227;p46"/>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8" name="Google Shape;17228;p46"/>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229" name="Google Shape;17229;p46"/>
          <p:cNvGrpSpPr/>
          <p:nvPr/>
        </p:nvGrpSpPr>
        <p:grpSpPr>
          <a:xfrm>
            <a:off x="6815339" y="2324267"/>
            <a:ext cx="1622269" cy="552443"/>
            <a:chOff x="6894650" y="2574740"/>
            <a:chExt cx="1445100" cy="492111"/>
          </a:xfrm>
        </p:grpSpPr>
        <p:sp>
          <p:nvSpPr>
            <p:cNvPr id="17230" name="Google Shape;17230;p46"/>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46"/>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46"/>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46"/>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46"/>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235" name="Google Shape;17235;p46"/>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17236" name="Google Shape;17236;p46"/>
          <p:cNvGrpSpPr/>
          <p:nvPr/>
        </p:nvGrpSpPr>
        <p:grpSpPr>
          <a:xfrm>
            <a:off x="6834882" y="3698522"/>
            <a:ext cx="1583206" cy="475705"/>
            <a:chOff x="6953919" y="3907920"/>
            <a:chExt cx="1377300" cy="475705"/>
          </a:xfrm>
        </p:grpSpPr>
        <p:cxnSp>
          <p:nvCxnSpPr>
            <p:cNvPr id="17237" name="Google Shape;17237;p46"/>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7238" name="Google Shape;17238;p46"/>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17239" name="Google Shape;17239;p46"/>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17240" name="Google Shape;17240;p46"/>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17241" name="Google Shape;17241;p46"/>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17242" name="Google Shape;17242;p46"/>
          <p:cNvGrpSpPr/>
          <p:nvPr/>
        </p:nvGrpSpPr>
        <p:grpSpPr>
          <a:xfrm>
            <a:off x="2338470" y="2459668"/>
            <a:ext cx="836286" cy="824529"/>
            <a:chOff x="2389399" y="2595741"/>
            <a:chExt cx="812796" cy="801369"/>
          </a:xfrm>
        </p:grpSpPr>
        <p:grpSp>
          <p:nvGrpSpPr>
            <p:cNvPr id="17243" name="Google Shape;17243;p46"/>
            <p:cNvGrpSpPr/>
            <p:nvPr/>
          </p:nvGrpSpPr>
          <p:grpSpPr>
            <a:xfrm>
              <a:off x="2492145" y="2881565"/>
              <a:ext cx="607300" cy="229751"/>
              <a:chOff x="2492145" y="2881565"/>
              <a:chExt cx="607300" cy="229751"/>
            </a:xfrm>
          </p:grpSpPr>
          <p:sp>
            <p:nvSpPr>
              <p:cNvPr id="17244" name="Google Shape;17244;p46"/>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46"/>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46"/>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7" name="Google Shape;17247;p46"/>
            <p:cNvGrpSpPr/>
            <p:nvPr/>
          </p:nvGrpSpPr>
          <p:grpSpPr>
            <a:xfrm>
              <a:off x="2389399" y="2595741"/>
              <a:ext cx="812796" cy="296825"/>
              <a:chOff x="2389399" y="2595741"/>
              <a:chExt cx="812796" cy="296825"/>
            </a:xfrm>
          </p:grpSpPr>
          <p:grpSp>
            <p:nvGrpSpPr>
              <p:cNvPr id="17248" name="Google Shape;17248;p46"/>
              <p:cNvGrpSpPr/>
              <p:nvPr/>
            </p:nvGrpSpPr>
            <p:grpSpPr>
              <a:xfrm>
                <a:off x="2389399" y="2595741"/>
                <a:ext cx="363638" cy="296825"/>
                <a:chOff x="2389399" y="2595741"/>
                <a:chExt cx="363638" cy="296825"/>
              </a:xfrm>
            </p:grpSpPr>
            <p:grpSp>
              <p:nvGrpSpPr>
                <p:cNvPr id="17249" name="Google Shape;17249;p46"/>
                <p:cNvGrpSpPr/>
                <p:nvPr/>
              </p:nvGrpSpPr>
              <p:grpSpPr>
                <a:xfrm>
                  <a:off x="2493852" y="2794333"/>
                  <a:ext cx="259185" cy="98232"/>
                  <a:chOff x="2493852" y="2794333"/>
                  <a:chExt cx="259185" cy="98232"/>
                </a:xfrm>
              </p:grpSpPr>
              <p:sp>
                <p:nvSpPr>
                  <p:cNvPr id="17250" name="Google Shape;17250;p46"/>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46"/>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46"/>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53" name="Google Shape;17253;p46"/>
                <p:cNvGrpSpPr/>
                <p:nvPr/>
              </p:nvGrpSpPr>
              <p:grpSpPr>
                <a:xfrm>
                  <a:off x="2389399" y="2595741"/>
                  <a:ext cx="224343" cy="182054"/>
                  <a:chOff x="2389399" y="2595741"/>
                  <a:chExt cx="224343" cy="182054"/>
                </a:xfrm>
              </p:grpSpPr>
              <p:sp>
                <p:nvSpPr>
                  <p:cNvPr id="17254" name="Google Shape;17254;p46"/>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46"/>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56" name="Google Shape;17256;p46"/>
              <p:cNvGrpSpPr/>
              <p:nvPr/>
            </p:nvGrpSpPr>
            <p:grpSpPr>
              <a:xfrm>
                <a:off x="2683630" y="2595741"/>
                <a:ext cx="224334" cy="296825"/>
                <a:chOff x="2683630" y="2595741"/>
                <a:chExt cx="224334" cy="296825"/>
              </a:xfrm>
            </p:grpSpPr>
            <p:grpSp>
              <p:nvGrpSpPr>
                <p:cNvPr id="17257" name="Google Shape;17257;p46"/>
                <p:cNvGrpSpPr/>
                <p:nvPr/>
              </p:nvGrpSpPr>
              <p:grpSpPr>
                <a:xfrm>
                  <a:off x="2788083" y="2794333"/>
                  <a:ext cx="15356" cy="98232"/>
                  <a:chOff x="2788083" y="2794333"/>
                  <a:chExt cx="15356" cy="98232"/>
                </a:xfrm>
              </p:grpSpPr>
              <p:sp>
                <p:nvSpPr>
                  <p:cNvPr id="17258" name="Google Shape;17258;p46"/>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46"/>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46"/>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1" name="Google Shape;17261;p46"/>
                <p:cNvGrpSpPr/>
                <p:nvPr/>
              </p:nvGrpSpPr>
              <p:grpSpPr>
                <a:xfrm>
                  <a:off x="2683630" y="2595741"/>
                  <a:ext cx="224334" cy="182054"/>
                  <a:chOff x="2683630" y="2595741"/>
                  <a:chExt cx="224334" cy="182054"/>
                </a:xfrm>
              </p:grpSpPr>
              <p:sp>
                <p:nvSpPr>
                  <p:cNvPr id="17262" name="Google Shape;17262;p46"/>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46"/>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64" name="Google Shape;17264;p46"/>
              <p:cNvGrpSpPr/>
              <p:nvPr/>
            </p:nvGrpSpPr>
            <p:grpSpPr>
              <a:xfrm>
                <a:off x="2838475" y="2595741"/>
                <a:ext cx="363719" cy="296825"/>
                <a:chOff x="2838475" y="2595741"/>
                <a:chExt cx="363719" cy="296825"/>
              </a:xfrm>
            </p:grpSpPr>
            <p:grpSp>
              <p:nvGrpSpPr>
                <p:cNvPr id="17265" name="Google Shape;17265;p46"/>
                <p:cNvGrpSpPr/>
                <p:nvPr/>
              </p:nvGrpSpPr>
              <p:grpSpPr>
                <a:xfrm>
                  <a:off x="2838475" y="2794333"/>
                  <a:ext cx="259185" cy="98232"/>
                  <a:chOff x="2838475" y="2794333"/>
                  <a:chExt cx="259185" cy="98232"/>
                </a:xfrm>
              </p:grpSpPr>
              <p:sp>
                <p:nvSpPr>
                  <p:cNvPr id="17266" name="Google Shape;17266;p46"/>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46"/>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46"/>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9" name="Google Shape;17269;p46"/>
                <p:cNvGrpSpPr/>
                <p:nvPr/>
              </p:nvGrpSpPr>
              <p:grpSpPr>
                <a:xfrm>
                  <a:off x="2977852" y="2595741"/>
                  <a:ext cx="224343" cy="182054"/>
                  <a:chOff x="2977852" y="2595741"/>
                  <a:chExt cx="224343" cy="182054"/>
                </a:xfrm>
              </p:grpSpPr>
              <p:sp>
                <p:nvSpPr>
                  <p:cNvPr id="17270" name="Google Shape;17270;p46"/>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46"/>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272" name="Google Shape;17272;p46"/>
            <p:cNvGrpSpPr/>
            <p:nvPr/>
          </p:nvGrpSpPr>
          <p:grpSpPr>
            <a:xfrm>
              <a:off x="2389399" y="3100241"/>
              <a:ext cx="812796" cy="296869"/>
              <a:chOff x="2389399" y="3100241"/>
              <a:chExt cx="812796" cy="296869"/>
            </a:xfrm>
          </p:grpSpPr>
          <p:grpSp>
            <p:nvGrpSpPr>
              <p:cNvPr id="17273" name="Google Shape;17273;p46"/>
              <p:cNvGrpSpPr/>
              <p:nvPr/>
            </p:nvGrpSpPr>
            <p:grpSpPr>
              <a:xfrm>
                <a:off x="2683630" y="3100241"/>
                <a:ext cx="224334" cy="296869"/>
                <a:chOff x="2683630" y="3100241"/>
                <a:chExt cx="224334" cy="296869"/>
              </a:xfrm>
            </p:grpSpPr>
            <p:grpSp>
              <p:nvGrpSpPr>
                <p:cNvPr id="17274" name="Google Shape;17274;p46"/>
                <p:cNvGrpSpPr/>
                <p:nvPr/>
              </p:nvGrpSpPr>
              <p:grpSpPr>
                <a:xfrm>
                  <a:off x="2788083" y="3100241"/>
                  <a:ext cx="15356" cy="98237"/>
                  <a:chOff x="2788083" y="3100241"/>
                  <a:chExt cx="15356" cy="98237"/>
                </a:xfrm>
              </p:grpSpPr>
              <p:sp>
                <p:nvSpPr>
                  <p:cNvPr id="17275" name="Google Shape;17275;p46"/>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6" name="Google Shape;17276;p46"/>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7" name="Google Shape;17277;p46"/>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8" name="Google Shape;17278;p46"/>
                <p:cNvGrpSpPr/>
                <p:nvPr/>
              </p:nvGrpSpPr>
              <p:grpSpPr>
                <a:xfrm>
                  <a:off x="2683630" y="3215065"/>
                  <a:ext cx="224334" cy="182045"/>
                  <a:chOff x="2683630" y="3215065"/>
                  <a:chExt cx="224334" cy="182045"/>
                </a:xfrm>
              </p:grpSpPr>
              <p:sp>
                <p:nvSpPr>
                  <p:cNvPr id="17279" name="Google Shape;17279;p46"/>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46"/>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81" name="Google Shape;17281;p46"/>
              <p:cNvGrpSpPr/>
              <p:nvPr/>
            </p:nvGrpSpPr>
            <p:grpSpPr>
              <a:xfrm>
                <a:off x="2389399" y="3100241"/>
                <a:ext cx="363638" cy="296869"/>
                <a:chOff x="2389399" y="3100241"/>
                <a:chExt cx="363638" cy="296869"/>
              </a:xfrm>
            </p:grpSpPr>
            <p:grpSp>
              <p:nvGrpSpPr>
                <p:cNvPr id="17282" name="Google Shape;17282;p46"/>
                <p:cNvGrpSpPr/>
                <p:nvPr/>
              </p:nvGrpSpPr>
              <p:grpSpPr>
                <a:xfrm>
                  <a:off x="2493852" y="3100241"/>
                  <a:ext cx="259185" cy="98237"/>
                  <a:chOff x="2493852" y="3100241"/>
                  <a:chExt cx="259185" cy="98237"/>
                </a:xfrm>
              </p:grpSpPr>
              <p:sp>
                <p:nvSpPr>
                  <p:cNvPr id="17283" name="Google Shape;17283;p46"/>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46"/>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46"/>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86" name="Google Shape;17286;p46"/>
                <p:cNvGrpSpPr/>
                <p:nvPr/>
              </p:nvGrpSpPr>
              <p:grpSpPr>
                <a:xfrm>
                  <a:off x="2389399" y="3215065"/>
                  <a:ext cx="224343" cy="182045"/>
                  <a:chOff x="2389399" y="3215065"/>
                  <a:chExt cx="224343" cy="182045"/>
                </a:xfrm>
              </p:grpSpPr>
              <p:sp>
                <p:nvSpPr>
                  <p:cNvPr id="17287" name="Google Shape;17287;p46"/>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46"/>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89" name="Google Shape;17289;p46"/>
              <p:cNvGrpSpPr/>
              <p:nvPr/>
            </p:nvGrpSpPr>
            <p:grpSpPr>
              <a:xfrm>
                <a:off x="2838475" y="3100241"/>
                <a:ext cx="363719" cy="296869"/>
                <a:chOff x="2838475" y="3100241"/>
                <a:chExt cx="363719" cy="296869"/>
              </a:xfrm>
            </p:grpSpPr>
            <p:grpSp>
              <p:nvGrpSpPr>
                <p:cNvPr id="17290" name="Google Shape;17290;p46"/>
                <p:cNvGrpSpPr/>
                <p:nvPr/>
              </p:nvGrpSpPr>
              <p:grpSpPr>
                <a:xfrm>
                  <a:off x="2838475" y="3100241"/>
                  <a:ext cx="259185" cy="98237"/>
                  <a:chOff x="2838475" y="3100241"/>
                  <a:chExt cx="259185" cy="98237"/>
                </a:xfrm>
              </p:grpSpPr>
              <p:sp>
                <p:nvSpPr>
                  <p:cNvPr id="17291" name="Google Shape;17291;p46"/>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46"/>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46"/>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4" name="Google Shape;17294;p46"/>
                <p:cNvGrpSpPr/>
                <p:nvPr/>
              </p:nvGrpSpPr>
              <p:grpSpPr>
                <a:xfrm>
                  <a:off x="2977852" y="3215065"/>
                  <a:ext cx="224343" cy="182045"/>
                  <a:chOff x="2977852" y="3215065"/>
                  <a:chExt cx="224343" cy="182045"/>
                </a:xfrm>
              </p:grpSpPr>
              <p:sp>
                <p:nvSpPr>
                  <p:cNvPr id="17295" name="Google Shape;17295;p46"/>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46"/>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00" name="Shape 17300"/>
        <p:cNvGrpSpPr/>
        <p:nvPr/>
      </p:nvGrpSpPr>
      <p:grpSpPr>
        <a:xfrm>
          <a:off x="0" y="0"/>
          <a:ext cx="0" cy="0"/>
          <a:chOff x="0" y="0"/>
          <a:chExt cx="0" cy="0"/>
        </a:xfrm>
      </p:grpSpPr>
      <p:grpSp>
        <p:nvGrpSpPr>
          <p:cNvPr id="17301" name="Google Shape;17301;p47"/>
          <p:cNvGrpSpPr/>
          <p:nvPr/>
        </p:nvGrpSpPr>
        <p:grpSpPr>
          <a:xfrm>
            <a:off x="702088" y="3155922"/>
            <a:ext cx="2390414" cy="1024800"/>
            <a:chOff x="728925" y="3296613"/>
            <a:chExt cx="2390414" cy="1024800"/>
          </a:xfrm>
        </p:grpSpPr>
        <p:grpSp>
          <p:nvGrpSpPr>
            <p:cNvPr id="17302" name="Google Shape;17302;p47"/>
            <p:cNvGrpSpPr/>
            <p:nvPr/>
          </p:nvGrpSpPr>
          <p:grpSpPr>
            <a:xfrm>
              <a:off x="728925" y="3619800"/>
              <a:ext cx="2390414" cy="500893"/>
              <a:chOff x="728925" y="3619800"/>
              <a:chExt cx="2390414" cy="500893"/>
            </a:xfrm>
          </p:grpSpPr>
          <p:sp>
            <p:nvSpPr>
              <p:cNvPr id="17303" name="Google Shape;17303;p47"/>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7304" name="Google Shape;17304;p47"/>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7305" name="Google Shape;17305;p47"/>
            <p:cNvGrpSpPr/>
            <p:nvPr/>
          </p:nvGrpSpPr>
          <p:grpSpPr>
            <a:xfrm>
              <a:off x="1348050" y="3296613"/>
              <a:ext cx="1706152" cy="1024800"/>
              <a:chOff x="1348050" y="3296613"/>
              <a:chExt cx="1706152" cy="1024800"/>
            </a:xfrm>
          </p:grpSpPr>
          <p:sp>
            <p:nvSpPr>
              <p:cNvPr id="17306" name="Google Shape;17306;p47"/>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7307" name="Google Shape;17307;p47"/>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7308" name="Google Shape;17308;p47"/>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7309" name="Google Shape;17309;p47"/>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17310" name="Google Shape;17310;p47"/>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17311" name="Google Shape;17311;p47"/>
            <p:cNvGrpSpPr/>
            <p:nvPr/>
          </p:nvGrpSpPr>
          <p:grpSpPr>
            <a:xfrm>
              <a:off x="1455707" y="3654858"/>
              <a:ext cx="1491150" cy="417657"/>
              <a:chOff x="1455707" y="3654858"/>
              <a:chExt cx="1491150" cy="417657"/>
            </a:xfrm>
          </p:grpSpPr>
          <p:sp>
            <p:nvSpPr>
              <p:cNvPr id="17312" name="Google Shape;17312;p47"/>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47"/>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47"/>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47"/>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47"/>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47"/>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47"/>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47"/>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47"/>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47"/>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47"/>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47"/>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4" name="Google Shape;17324;p47"/>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5" name="Google Shape;17325;p47"/>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47"/>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47"/>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47"/>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47"/>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47"/>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47"/>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7332" name="Google Shape;17332;p47"/>
          <p:cNvGraphicFramePr/>
          <p:nvPr/>
        </p:nvGraphicFramePr>
        <p:xfrm>
          <a:off x="5937787" y="2153834"/>
          <a:ext cx="3000000" cy="3000000"/>
        </p:xfrm>
        <a:graphic>
          <a:graphicData uri="http://schemas.openxmlformats.org/drawingml/2006/table">
            <a:tbl>
              <a:tblPr>
                <a:noFill/>
                <a:tableStyleId>{7E09C829-AB4B-4D59-B84B-727418C41D42}</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17333" name="Google Shape;17333;p47"/>
          <p:cNvGrpSpPr/>
          <p:nvPr/>
        </p:nvGrpSpPr>
        <p:grpSpPr>
          <a:xfrm>
            <a:off x="710464" y="981599"/>
            <a:ext cx="2396505" cy="976502"/>
            <a:chOff x="749309" y="1112739"/>
            <a:chExt cx="2371603" cy="976502"/>
          </a:xfrm>
        </p:grpSpPr>
        <p:grpSp>
          <p:nvGrpSpPr>
            <p:cNvPr id="17334" name="Google Shape;17334;p47"/>
            <p:cNvGrpSpPr/>
            <p:nvPr/>
          </p:nvGrpSpPr>
          <p:grpSpPr>
            <a:xfrm>
              <a:off x="1092126" y="1112739"/>
              <a:ext cx="2028786" cy="975464"/>
              <a:chOff x="1092126" y="1112739"/>
              <a:chExt cx="2028786" cy="975464"/>
            </a:xfrm>
          </p:grpSpPr>
          <p:sp>
            <p:nvSpPr>
              <p:cNvPr id="17335" name="Google Shape;17335;p47"/>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47"/>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7" name="Google Shape;17337;p47"/>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8" name="Google Shape;17338;p47"/>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47"/>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47"/>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47"/>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47"/>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47"/>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47"/>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47"/>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47"/>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47"/>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47"/>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47"/>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47"/>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47"/>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47"/>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47"/>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47"/>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47"/>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47"/>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47"/>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47"/>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59" name="Google Shape;17359;p47"/>
            <p:cNvGrpSpPr/>
            <p:nvPr/>
          </p:nvGrpSpPr>
          <p:grpSpPr>
            <a:xfrm>
              <a:off x="749309" y="1112739"/>
              <a:ext cx="314700" cy="975464"/>
              <a:chOff x="749309" y="1112739"/>
              <a:chExt cx="314700" cy="975464"/>
            </a:xfrm>
          </p:grpSpPr>
          <p:sp>
            <p:nvSpPr>
              <p:cNvPr id="17360" name="Google Shape;17360;p47"/>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47"/>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47"/>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47"/>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64" name="Google Shape;17364;p47"/>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5" name="Google Shape;17365;p47"/>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47"/>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47"/>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17368" name="Google Shape;17368;p47"/>
          <p:cNvGraphicFramePr/>
          <p:nvPr/>
        </p:nvGraphicFramePr>
        <p:xfrm>
          <a:off x="5937812" y="981584"/>
          <a:ext cx="3000000" cy="3000000"/>
        </p:xfrm>
        <a:graphic>
          <a:graphicData uri="http://schemas.openxmlformats.org/drawingml/2006/table">
            <a:tbl>
              <a:tblPr>
                <a:noFill/>
                <a:tableStyleId>{7E09C829-AB4B-4D59-B84B-727418C41D42}</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17369" name="Google Shape;17369;p47"/>
          <p:cNvGraphicFramePr/>
          <p:nvPr/>
        </p:nvGraphicFramePr>
        <p:xfrm>
          <a:off x="3358675" y="2153834"/>
          <a:ext cx="3000000" cy="3000000"/>
        </p:xfrm>
        <a:graphic>
          <a:graphicData uri="http://schemas.openxmlformats.org/drawingml/2006/table">
            <a:tbl>
              <a:tblPr>
                <a:noFill/>
                <a:tableStyleId>{7E09C829-AB4B-4D59-B84B-727418C41D42}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17370" name="Google Shape;17370;p47"/>
          <p:cNvGrpSpPr/>
          <p:nvPr/>
        </p:nvGrpSpPr>
        <p:grpSpPr>
          <a:xfrm>
            <a:off x="3360661" y="3144795"/>
            <a:ext cx="2363377" cy="1047062"/>
            <a:chOff x="3358399" y="3285485"/>
            <a:chExt cx="2363377" cy="1047062"/>
          </a:xfrm>
        </p:grpSpPr>
        <p:grpSp>
          <p:nvGrpSpPr>
            <p:cNvPr id="17371" name="Google Shape;17371;p47"/>
            <p:cNvGrpSpPr/>
            <p:nvPr/>
          </p:nvGrpSpPr>
          <p:grpSpPr>
            <a:xfrm>
              <a:off x="3358412" y="3285485"/>
              <a:ext cx="2363244" cy="139500"/>
              <a:chOff x="3358412" y="3285485"/>
              <a:chExt cx="2363244" cy="139500"/>
            </a:xfrm>
          </p:grpSpPr>
          <p:sp>
            <p:nvSpPr>
              <p:cNvPr id="17372" name="Google Shape;17372;p47"/>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47"/>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47"/>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47"/>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47"/>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77" name="Google Shape;17377;p47"/>
            <p:cNvGrpSpPr/>
            <p:nvPr/>
          </p:nvGrpSpPr>
          <p:grpSpPr>
            <a:xfrm>
              <a:off x="3358412" y="3466996"/>
              <a:ext cx="2363244" cy="139500"/>
              <a:chOff x="3358412" y="3466996"/>
              <a:chExt cx="2363244" cy="139500"/>
            </a:xfrm>
          </p:grpSpPr>
          <p:sp>
            <p:nvSpPr>
              <p:cNvPr id="17378" name="Google Shape;17378;p47"/>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47"/>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47"/>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47"/>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47"/>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3" name="Google Shape;17383;p47"/>
            <p:cNvGrpSpPr/>
            <p:nvPr/>
          </p:nvGrpSpPr>
          <p:grpSpPr>
            <a:xfrm>
              <a:off x="3358412" y="3648507"/>
              <a:ext cx="2363244" cy="139500"/>
              <a:chOff x="3358412" y="3648507"/>
              <a:chExt cx="2363244" cy="139500"/>
            </a:xfrm>
          </p:grpSpPr>
          <p:sp>
            <p:nvSpPr>
              <p:cNvPr id="17384" name="Google Shape;17384;p47"/>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47"/>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47"/>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47"/>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47"/>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89" name="Google Shape;17389;p47"/>
            <p:cNvGrpSpPr/>
            <p:nvPr/>
          </p:nvGrpSpPr>
          <p:grpSpPr>
            <a:xfrm>
              <a:off x="3358412" y="3830018"/>
              <a:ext cx="2363244" cy="139500"/>
              <a:chOff x="3358412" y="3830018"/>
              <a:chExt cx="2363244" cy="139500"/>
            </a:xfrm>
          </p:grpSpPr>
          <p:sp>
            <p:nvSpPr>
              <p:cNvPr id="17390" name="Google Shape;17390;p47"/>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47"/>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47"/>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47"/>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4" name="Google Shape;17394;p47"/>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5" name="Google Shape;17395;p47"/>
            <p:cNvGrpSpPr/>
            <p:nvPr/>
          </p:nvGrpSpPr>
          <p:grpSpPr>
            <a:xfrm>
              <a:off x="3358399" y="4011514"/>
              <a:ext cx="2363377" cy="139537"/>
              <a:chOff x="3294800" y="4134603"/>
              <a:chExt cx="2638876" cy="152400"/>
            </a:xfrm>
          </p:grpSpPr>
          <p:sp>
            <p:nvSpPr>
              <p:cNvPr id="17396" name="Google Shape;17396;p4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4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4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4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4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1" name="Google Shape;17401;p47"/>
            <p:cNvGrpSpPr/>
            <p:nvPr/>
          </p:nvGrpSpPr>
          <p:grpSpPr>
            <a:xfrm>
              <a:off x="3358399" y="4193010"/>
              <a:ext cx="2363377" cy="139537"/>
              <a:chOff x="3294800" y="4134603"/>
              <a:chExt cx="2638876" cy="152400"/>
            </a:xfrm>
          </p:grpSpPr>
          <p:sp>
            <p:nvSpPr>
              <p:cNvPr id="17402" name="Google Shape;17402;p47"/>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3" name="Google Shape;17403;p47"/>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47"/>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47"/>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47"/>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17407" name="Google Shape;17407;p47"/>
          <p:cNvGraphicFramePr/>
          <p:nvPr/>
        </p:nvGraphicFramePr>
        <p:xfrm>
          <a:off x="711463" y="2153834"/>
          <a:ext cx="3000000" cy="3000000"/>
        </p:xfrm>
        <a:graphic>
          <a:graphicData uri="http://schemas.openxmlformats.org/drawingml/2006/table">
            <a:tbl>
              <a:tblPr>
                <a:noFill/>
                <a:tableStyleId>{7E09C829-AB4B-4D59-B84B-727418C41D42}</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17408" name="Google Shape;17408;p47"/>
          <p:cNvGrpSpPr/>
          <p:nvPr/>
        </p:nvGrpSpPr>
        <p:grpSpPr>
          <a:xfrm>
            <a:off x="4161132" y="2557649"/>
            <a:ext cx="1302095" cy="60959"/>
            <a:chOff x="3558802" y="4011427"/>
            <a:chExt cx="1866000" cy="111300"/>
          </a:xfrm>
        </p:grpSpPr>
        <p:sp>
          <p:nvSpPr>
            <p:cNvPr id="17409" name="Google Shape;17409;p4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4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1" name="Google Shape;17411;p47"/>
          <p:cNvGrpSpPr/>
          <p:nvPr/>
        </p:nvGrpSpPr>
        <p:grpSpPr>
          <a:xfrm>
            <a:off x="4706620" y="2839808"/>
            <a:ext cx="914340" cy="60959"/>
            <a:chOff x="3558802" y="4011427"/>
            <a:chExt cx="1866000" cy="111300"/>
          </a:xfrm>
        </p:grpSpPr>
        <p:sp>
          <p:nvSpPr>
            <p:cNvPr id="17412" name="Google Shape;17412;p47"/>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47"/>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4" name="Google Shape;17414;p47"/>
          <p:cNvGrpSpPr/>
          <p:nvPr/>
        </p:nvGrpSpPr>
        <p:grpSpPr>
          <a:xfrm>
            <a:off x="5871419" y="3167606"/>
            <a:ext cx="2522867" cy="1001454"/>
            <a:chOff x="1904318" y="789980"/>
            <a:chExt cx="1489472" cy="606868"/>
          </a:xfrm>
        </p:grpSpPr>
        <p:cxnSp>
          <p:nvCxnSpPr>
            <p:cNvPr id="17415" name="Google Shape;17415;p47"/>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7416" name="Google Shape;17416;p47"/>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17417" name="Google Shape;17417;p47"/>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17418" name="Google Shape;17418;p47"/>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17419" name="Google Shape;17419;p47"/>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17420" name="Google Shape;17420;p47"/>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17421" name="Google Shape;17421;p47"/>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17422" name="Google Shape;17422;p47"/>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47"/>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47"/>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47"/>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47"/>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47"/>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47"/>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17429" name="Google Shape;17429;p47"/>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17430" name="Google Shape;17430;p47"/>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17431" name="Google Shape;17431;p47"/>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32" name="Google Shape;17432;p47"/>
          <p:cNvGrpSpPr/>
          <p:nvPr/>
        </p:nvGrpSpPr>
        <p:grpSpPr>
          <a:xfrm>
            <a:off x="3355824" y="951642"/>
            <a:ext cx="2363393" cy="1005865"/>
            <a:chOff x="3292400" y="1193188"/>
            <a:chExt cx="2615240" cy="1131075"/>
          </a:xfrm>
        </p:grpSpPr>
        <p:sp>
          <p:nvSpPr>
            <p:cNvPr id="17433" name="Google Shape;17433;p47"/>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34" name="Google Shape;17434;p47"/>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35" name="Google Shape;17435;p47"/>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17436" name="Google Shape;17436;p47"/>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17437" name="Google Shape;17437;p47"/>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17438" name="Google Shape;17438;p47"/>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17439" name="Google Shape;17439;p47"/>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17440" name="Google Shape;17440;p47"/>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17441" name="Google Shape;17441;p47"/>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17442" name="Google Shape;17442;p47"/>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17443" name="Google Shape;17443;p47"/>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7444" name="Google Shape;17444;p47"/>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17445" name="Google Shape;17445;p47"/>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17446" name="Google Shape;17446;p47"/>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17447" name="Google Shape;17447;p47"/>
            <p:cNvGrpSpPr/>
            <p:nvPr/>
          </p:nvGrpSpPr>
          <p:grpSpPr>
            <a:xfrm>
              <a:off x="3748438" y="1378608"/>
              <a:ext cx="2159202" cy="903971"/>
              <a:chOff x="1683525" y="2179850"/>
              <a:chExt cx="4519050" cy="2134525"/>
            </a:xfrm>
          </p:grpSpPr>
          <p:sp>
            <p:nvSpPr>
              <p:cNvPr id="17448" name="Google Shape;17448;p47"/>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49" name="Google Shape;17449;p47"/>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50" name="Google Shape;17450;p47"/>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51" name="Google Shape;17451;p47"/>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52" name="Google Shape;17452;p47"/>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53" name="Google Shape;17453;p47"/>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54" name="Google Shape;17454;p47"/>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55" name="Google Shape;17455;p47"/>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56" name="Google Shape;17456;p47"/>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57" name="Google Shape;17457;p47"/>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58" name="Google Shape;17458;p47"/>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17459" name="Google Shape;17459;p47"/>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63" name="Shape 17463"/>
        <p:cNvGrpSpPr/>
        <p:nvPr/>
      </p:nvGrpSpPr>
      <p:grpSpPr>
        <a:xfrm>
          <a:off x="0" y="0"/>
          <a:ext cx="0" cy="0"/>
          <a:chOff x="0" y="0"/>
          <a:chExt cx="0" cy="0"/>
        </a:xfrm>
      </p:grpSpPr>
      <p:grpSp>
        <p:nvGrpSpPr>
          <p:cNvPr id="17464" name="Google Shape;17464;p48"/>
          <p:cNvGrpSpPr/>
          <p:nvPr/>
        </p:nvGrpSpPr>
        <p:grpSpPr>
          <a:xfrm>
            <a:off x="4796690" y="970936"/>
            <a:ext cx="745431" cy="718863"/>
            <a:chOff x="4249973" y="1201875"/>
            <a:chExt cx="1958568" cy="1888762"/>
          </a:xfrm>
        </p:grpSpPr>
        <p:sp>
          <p:nvSpPr>
            <p:cNvPr id="17465" name="Google Shape;17465;p48"/>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66" name="Google Shape;17466;p48"/>
            <p:cNvGrpSpPr/>
            <p:nvPr/>
          </p:nvGrpSpPr>
          <p:grpSpPr>
            <a:xfrm>
              <a:off x="5853086" y="1789142"/>
              <a:ext cx="355454" cy="1048099"/>
              <a:chOff x="5576108" y="2016725"/>
              <a:chExt cx="565200" cy="1666560"/>
            </a:xfrm>
          </p:grpSpPr>
          <p:sp>
            <p:nvSpPr>
              <p:cNvPr id="17467" name="Google Shape;17467;p48"/>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7468" name="Google Shape;17468;p48"/>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69" name="Google Shape;17469;p48"/>
            <p:cNvGrpSpPr/>
            <p:nvPr/>
          </p:nvGrpSpPr>
          <p:grpSpPr>
            <a:xfrm>
              <a:off x="4869455" y="2691676"/>
              <a:ext cx="1013897" cy="398961"/>
              <a:chOff x="4012057" y="3451825"/>
              <a:chExt cx="1612175" cy="634379"/>
            </a:xfrm>
          </p:grpSpPr>
          <p:sp>
            <p:nvSpPr>
              <p:cNvPr id="17470" name="Google Shape;17470;p48"/>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7471" name="Google Shape;17471;p48"/>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2" name="Google Shape;17472;p48"/>
            <p:cNvGrpSpPr/>
            <p:nvPr/>
          </p:nvGrpSpPr>
          <p:grpSpPr>
            <a:xfrm>
              <a:off x="4276937" y="2155961"/>
              <a:ext cx="651965" cy="891358"/>
              <a:chOff x="3069908" y="2599997"/>
              <a:chExt cx="1036675" cy="1417328"/>
            </a:xfrm>
          </p:grpSpPr>
          <p:sp>
            <p:nvSpPr>
              <p:cNvPr id="17473" name="Google Shape;17473;p48"/>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7474" name="Google Shape;17474;p48"/>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5" name="Google Shape;17475;p48"/>
            <p:cNvGrpSpPr/>
            <p:nvPr/>
          </p:nvGrpSpPr>
          <p:grpSpPr>
            <a:xfrm>
              <a:off x="5054918" y="1201875"/>
              <a:ext cx="999548" cy="602711"/>
              <a:chOff x="4306958" y="1082925"/>
              <a:chExt cx="1589359" cy="958358"/>
            </a:xfrm>
          </p:grpSpPr>
          <p:sp>
            <p:nvSpPr>
              <p:cNvPr id="17476" name="Google Shape;17476;p48"/>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7477" name="Google Shape;17477;p48"/>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8" name="Google Shape;17478;p48"/>
            <p:cNvGrpSpPr/>
            <p:nvPr/>
          </p:nvGrpSpPr>
          <p:grpSpPr>
            <a:xfrm>
              <a:off x="4249973" y="1303451"/>
              <a:ext cx="799317" cy="841334"/>
              <a:chOff x="3027033" y="1244439"/>
              <a:chExt cx="1270977" cy="1337786"/>
            </a:xfrm>
          </p:grpSpPr>
          <p:sp>
            <p:nvSpPr>
              <p:cNvPr id="17479" name="Google Shape;17479;p48"/>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17480" name="Google Shape;17480;p48"/>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81" name="Google Shape;17481;p48"/>
          <p:cNvGrpSpPr/>
          <p:nvPr/>
        </p:nvGrpSpPr>
        <p:grpSpPr>
          <a:xfrm>
            <a:off x="713063" y="1849386"/>
            <a:ext cx="761767" cy="729896"/>
            <a:chOff x="2657744" y="2337745"/>
            <a:chExt cx="832987" cy="798137"/>
          </a:xfrm>
        </p:grpSpPr>
        <p:sp>
          <p:nvSpPr>
            <p:cNvPr id="17482" name="Google Shape;17482;p48"/>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48"/>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48"/>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48"/>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48"/>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48"/>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8" name="Google Shape;17488;p48"/>
          <p:cNvGrpSpPr/>
          <p:nvPr/>
        </p:nvGrpSpPr>
        <p:grpSpPr>
          <a:xfrm>
            <a:off x="3224027" y="1852592"/>
            <a:ext cx="685569" cy="723586"/>
            <a:chOff x="3398134" y="2057755"/>
            <a:chExt cx="704087" cy="743130"/>
          </a:xfrm>
        </p:grpSpPr>
        <p:grpSp>
          <p:nvGrpSpPr>
            <p:cNvPr id="17489" name="Google Shape;17489;p48"/>
            <p:cNvGrpSpPr/>
            <p:nvPr/>
          </p:nvGrpSpPr>
          <p:grpSpPr>
            <a:xfrm>
              <a:off x="3398134" y="2290183"/>
              <a:ext cx="315300" cy="219900"/>
              <a:chOff x="3398134" y="2290183"/>
              <a:chExt cx="315300" cy="219900"/>
            </a:xfrm>
          </p:grpSpPr>
          <p:sp>
            <p:nvSpPr>
              <p:cNvPr id="17490" name="Google Shape;17490;p48"/>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7491" name="Google Shape;17491;p48"/>
              <p:cNvCxnSpPr>
                <a:stCxn id="17490"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17492" name="Google Shape;17492;p48"/>
            <p:cNvGrpSpPr/>
            <p:nvPr/>
          </p:nvGrpSpPr>
          <p:grpSpPr>
            <a:xfrm>
              <a:off x="3547823" y="2467358"/>
              <a:ext cx="219900" cy="333527"/>
              <a:chOff x="3547823" y="2467358"/>
              <a:chExt cx="219900" cy="333527"/>
            </a:xfrm>
          </p:grpSpPr>
          <p:sp>
            <p:nvSpPr>
              <p:cNvPr id="17493" name="Google Shape;17493;p48"/>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7494" name="Google Shape;17494;p48"/>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17495" name="Google Shape;17495;p48"/>
            <p:cNvGrpSpPr/>
            <p:nvPr/>
          </p:nvGrpSpPr>
          <p:grpSpPr>
            <a:xfrm>
              <a:off x="3734138" y="2467358"/>
              <a:ext cx="219900" cy="333527"/>
              <a:chOff x="3734138" y="2467358"/>
              <a:chExt cx="219900" cy="333527"/>
            </a:xfrm>
          </p:grpSpPr>
          <p:sp>
            <p:nvSpPr>
              <p:cNvPr id="17496" name="Google Shape;17496;p48"/>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7497" name="Google Shape;17497;p48"/>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17498" name="Google Shape;17498;p48"/>
            <p:cNvGrpSpPr/>
            <p:nvPr/>
          </p:nvGrpSpPr>
          <p:grpSpPr>
            <a:xfrm>
              <a:off x="3787560" y="2288011"/>
              <a:ext cx="314661" cy="219900"/>
              <a:chOff x="3787560" y="2288011"/>
              <a:chExt cx="314661" cy="219900"/>
            </a:xfrm>
          </p:grpSpPr>
          <p:sp>
            <p:nvSpPr>
              <p:cNvPr id="17499" name="Google Shape;17499;p48"/>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17500" name="Google Shape;17500;p48"/>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17501" name="Google Shape;17501;p48"/>
            <p:cNvGrpSpPr/>
            <p:nvPr/>
          </p:nvGrpSpPr>
          <p:grpSpPr>
            <a:xfrm>
              <a:off x="3637290" y="2057755"/>
              <a:ext cx="219900" cy="335499"/>
              <a:chOff x="3637290" y="2057755"/>
              <a:chExt cx="219900" cy="335499"/>
            </a:xfrm>
          </p:grpSpPr>
          <p:sp>
            <p:nvSpPr>
              <p:cNvPr id="17502" name="Google Shape;17502;p48"/>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7503" name="Google Shape;17503;p48"/>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17504" name="Google Shape;17504;p48"/>
          <p:cNvGrpSpPr/>
          <p:nvPr/>
        </p:nvGrpSpPr>
        <p:grpSpPr>
          <a:xfrm>
            <a:off x="4899249" y="1859288"/>
            <a:ext cx="710153" cy="710153"/>
            <a:chOff x="5007123" y="2079403"/>
            <a:chExt cx="687600" cy="687600"/>
          </a:xfrm>
        </p:grpSpPr>
        <p:sp>
          <p:nvSpPr>
            <p:cNvPr id="17505" name="Google Shape;17505;p48"/>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6" name="Google Shape;17506;p48"/>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48"/>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48"/>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9" name="Google Shape;17509;p48"/>
          <p:cNvGrpSpPr/>
          <p:nvPr/>
        </p:nvGrpSpPr>
        <p:grpSpPr>
          <a:xfrm>
            <a:off x="5708687" y="1853794"/>
            <a:ext cx="720998" cy="721183"/>
            <a:chOff x="5797446" y="2063053"/>
            <a:chExt cx="698100" cy="698280"/>
          </a:xfrm>
        </p:grpSpPr>
        <p:sp>
          <p:nvSpPr>
            <p:cNvPr id="17510" name="Google Shape;17510;p48"/>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48"/>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48"/>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48"/>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4" name="Google Shape;17514;p48"/>
          <p:cNvGrpSpPr/>
          <p:nvPr/>
        </p:nvGrpSpPr>
        <p:grpSpPr>
          <a:xfrm>
            <a:off x="8153834" y="3499399"/>
            <a:ext cx="280585" cy="673164"/>
            <a:chOff x="8075075" y="3754290"/>
            <a:chExt cx="255612" cy="613194"/>
          </a:xfrm>
        </p:grpSpPr>
        <p:grpSp>
          <p:nvGrpSpPr>
            <p:cNvPr id="17515" name="Google Shape;17515;p48"/>
            <p:cNvGrpSpPr/>
            <p:nvPr/>
          </p:nvGrpSpPr>
          <p:grpSpPr>
            <a:xfrm>
              <a:off x="8075075" y="3754290"/>
              <a:ext cx="255612" cy="613194"/>
              <a:chOff x="8075075" y="3754290"/>
              <a:chExt cx="255612" cy="613194"/>
            </a:xfrm>
          </p:grpSpPr>
          <p:sp>
            <p:nvSpPr>
              <p:cNvPr id="17516" name="Google Shape;17516;p48"/>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48"/>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18" name="Google Shape;17518;p48"/>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9" name="Google Shape;17519;p48"/>
          <p:cNvGrpSpPr/>
          <p:nvPr/>
        </p:nvGrpSpPr>
        <p:grpSpPr>
          <a:xfrm>
            <a:off x="5270892" y="3488196"/>
            <a:ext cx="470352" cy="683745"/>
            <a:chOff x="1697726" y="3244179"/>
            <a:chExt cx="788124" cy="1146069"/>
          </a:xfrm>
        </p:grpSpPr>
        <p:sp>
          <p:nvSpPr>
            <p:cNvPr id="17520" name="Google Shape;17520;p48"/>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48"/>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22" name="Google Shape;17522;p48"/>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23" name="Google Shape;17523;p48"/>
          <p:cNvGrpSpPr/>
          <p:nvPr/>
        </p:nvGrpSpPr>
        <p:grpSpPr>
          <a:xfrm>
            <a:off x="5892043" y="3499398"/>
            <a:ext cx="293891" cy="293845"/>
            <a:chOff x="6134814" y="3754290"/>
            <a:chExt cx="293891" cy="293845"/>
          </a:xfrm>
        </p:grpSpPr>
        <p:sp>
          <p:nvSpPr>
            <p:cNvPr id="17524" name="Google Shape;17524;p48"/>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48"/>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26" name="Google Shape;17526;p48"/>
          <p:cNvGrpSpPr/>
          <p:nvPr/>
        </p:nvGrpSpPr>
        <p:grpSpPr>
          <a:xfrm>
            <a:off x="5892043" y="3878069"/>
            <a:ext cx="293891" cy="293891"/>
            <a:chOff x="6134814" y="4086186"/>
            <a:chExt cx="293891" cy="293891"/>
          </a:xfrm>
        </p:grpSpPr>
        <p:sp>
          <p:nvSpPr>
            <p:cNvPr id="17527" name="Google Shape;17527;p48"/>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48"/>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29" name="Google Shape;17529;p48"/>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48"/>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31" name="Google Shape;17531;p48"/>
          <p:cNvGrpSpPr/>
          <p:nvPr/>
        </p:nvGrpSpPr>
        <p:grpSpPr>
          <a:xfrm>
            <a:off x="7817018" y="2706762"/>
            <a:ext cx="622883" cy="621944"/>
            <a:chOff x="1187048" y="238125"/>
            <a:chExt cx="5256397" cy="5248476"/>
          </a:xfrm>
        </p:grpSpPr>
        <p:sp>
          <p:nvSpPr>
            <p:cNvPr id="17532" name="Google Shape;17532;p48"/>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48"/>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48"/>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48"/>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36" name="Google Shape;17536;p48"/>
          <p:cNvGrpSpPr/>
          <p:nvPr/>
        </p:nvGrpSpPr>
        <p:grpSpPr>
          <a:xfrm>
            <a:off x="2274123" y="2716370"/>
            <a:ext cx="1310987" cy="612407"/>
            <a:chOff x="238125" y="1188750"/>
            <a:chExt cx="7140450" cy="3335550"/>
          </a:xfrm>
        </p:grpSpPr>
        <p:sp>
          <p:nvSpPr>
            <p:cNvPr id="17537" name="Google Shape;17537;p48"/>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48"/>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48"/>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48"/>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48"/>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2" name="Google Shape;17542;p48"/>
          <p:cNvGrpSpPr/>
          <p:nvPr/>
        </p:nvGrpSpPr>
        <p:grpSpPr>
          <a:xfrm>
            <a:off x="6599995" y="2706925"/>
            <a:ext cx="1110299" cy="621702"/>
            <a:chOff x="238125" y="1335475"/>
            <a:chExt cx="5418735" cy="3034175"/>
          </a:xfrm>
        </p:grpSpPr>
        <p:sp>
          <p:nvSpPr>
            <p:cNvPr id="17543" name="Google Shape;17543;p48"/>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48"/>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48"/>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46" name="Google Shape;17546;p48"/>
          <p:cNvGrpSpPr/>
          <p:nvPr/>
        </p:nvGrpSpPr>
        <p:grpSpPr>
          <a:xfrm>
            <a:off x="5417655" y="2703822"/>
            <a:ext cx="1074451" cy="627181"/>
            <a:chOff x="5359127" y="2910889"/>
            <a:chExt cx="1097723" cy="640831"/>
          </a:xfrm>
        </p:grpSpPr>
        <p:grpSp>
          <p:nvGrpSpPr>
            <p:cNvPr id="17547" name="Google Shape;17547;p48"/>
            <p:cNvGrpSpPr/>
            <p:nvPr/>
          </p:nvGrpSpPr>
          <p:grpSpPr>
            <a:xfrm>
              <a:off x="5929791" y="3263088"/>
              <a:ext cx="527060" cy="287097"/>
              <a:chOff x="5929791" y="3263088"/>
              <a:chExt cx="527060" cy="287097"/>
            </a:xfrm>
          </p:grpSpPr>
          <p:sp>
            <p:nvSpPr>
              <p:cNvPr id="17548" name="Google Shape;17548;p48"/>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7549" name="Google Shape;17549;p48"/>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7550" name="Google Shape;17550;p48"/>
            <p:cNvGrpSpPr/>
            <p:nvPr/>
          </p:nvGrpSpPr>
          <p:grpSpPr>
            <a:xfrm>
              <a:off x="5359127" y="3263089"/>
              <a:ext cx="526428" cy="288631"/>
              <a:chOff x="5359127" y="3263089"/>
              <a:chExt cx="526428" cy="288631"/>
            </a:xfrm>
          </p:grpSpPr>
          <p:sp>
            <p:nvSpPr>
              <p:cNvPr id="17551" name="Google Shape;17551;p48"/>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7552" name="Google Shape;17552;p48"/>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7553" name="Google Shape;17553;p48"/>
            <p:cNvGrpSpPr/>
            <p:nvPr/>
          </p:nvGrpSpPr>
          <p:grpSpPr>
            <a:xfrm>
              <a:off x="5551525" y="2910889"/>
              <a:ext cx="520901" cy="610283"/>
              <a:chOff x="5551525" y="2910889"/>
              <a:chExt cx="520901" cy="610283"/>
            </a:xfrm>
          </p:grpSpPr>
          <p:sp>
            <p:nvSpPr>
              <p:cNvPr id="17554" name="Google Shape;17554;p48"/>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7555" name="Google Shape;17555;p48"/>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17556" name="Google Shape;17556;p48"/>
            <p:cNvGrpSpPr/>
            <p:nvPr/>
          </p:nvGrpSpPr>
          <p:grpSpPr>
            <a:xfrm>
              <a:off x="5743962" y="2919100"/>
              <a:ext cx="623674" cy="284502"/>
              <a:chOff x="5743962" y="2919100"/>
              <a:chExt cx="623674" cy="284502"/>
            </a:xfrm>
          </p:grpSpPr>
          <p:sp>
            <p:nvSpPr>
              <p:cNvPr id="17557" name="Google Shape;17557;p48"/>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17558" name="Google Shape;17558;p48"/>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17559" name="Google Shape;17559;p48"/>
          <p:cNvGrpSpPr/>
          <p:nvPr/>
        </p:nvGrpSpPr>
        <p:grpSpPr>
          <a:xfrm>
            <a:off x="7568868" y="1854534"/>
            <a:ext cx="874976" cy="719600"/>
            <a:chOff x="7608988" y="2093194"/>
            <a:chExt cx="817276" cy="672147"/>
          </a:xfrm>
        </p:grpSpPr>
        <p:cxnSp>
          <p:nvCxnSpPr>
            <p:cNvPr id="17560" name="Google Shape;17560;p48"/>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7561" name="Google Shape;17561;p48"/>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7562" name="Google Shape;17562;p48"/>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7563" name="Google Shape;17563;p48"/>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17564" name="Google Shape;17564;p48"/>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17565" name="Google Shape;17565;p48"/>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17566" name="Google Shape;17566;p48"/>
            <p:cNvGrpSpPr/>
            <p:nvPr/>
          </p:nvGrpSpPr>
          <p:grpSpPr>
            <a:xfrm>
              <a:off x="7721175" y="2093194"/>
              <a:ext cx="599587" cy="623846"/>
              <a:chOff x="7721175" y="2093194"/>
              <a:chExt cx="599587" cy="623846"/>
            </a:xfrm>
          </p:grpSpPr>
          <p:grpSp>
            <p:nvGrpSpPr>
              <p:cNvPr id="17567" name="Google Shape;17567;p48"/>
              <p:cNvGrpSpPr/>
              <p:nvPr/>
            </p:nvGrpSpPr>
            <p:grpSpPr>
              <a:xfrm>
                <a:off x="7721175" y="2093194"/>
                <a:ext cx="291605" cy="623846"/>
                <a:chOff x="9405575" y="2061418"/>
                <a:chExt cx="291605" cy="623846"/>
              </a:xfrm>
            </p:grpSpPr>
            <p:sp>
              <p:nvSpPr>
                <p:cNvPr id="17568" name="Google Shape;17568;p4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4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4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4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4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4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4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5" name="Google Shape;17575;p48"/>
              <p:cNvGrpSpPr/>
              <p:nvPr/>
            </p:nvGrpSpPr>
            <p:grpSpPr>
              <a:xfrm flipH="1">
                <a:off x="8029157" y="2093194"/>
                <a:ext cx="291605" cy="623846"/>
                <a:chOff x="9405575" y="2061418"/>
                <a:chExt cx="291605" cy="623846"/>
              </a:xfrm>
            </p:grpSpPr>
            <p:sp>
              <p:nvSpPr>
                <p:cNvPr id="17576" name="Google Shape;17576;p48"/>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48"/>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48"/>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48"/>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48"/>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48"/>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48"/>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583" name="Google Shape;17583;p48"/>
          <p:cNvGrpSpPr/>
          <p:nvPr/>
        </p:nvGrpSpPr>
        <p:grpSpPr>
          <a:xfrm>
            <a:off x="4013304" y="970936"/>
            <a:ext cx="712557" cy="785901"/>
            <a:chOff x="4206459" y="1191441"/>
            <a:chExt cx="712557" cy="785901"/>
          </a:xfrm>
        </p:grpSpPr>
        <p:sp>
          <p:nvSpPr>
            <p:cNvPr id="17584" name="Google Shape;17584;p48"/>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5" name="Google Shape;17585;p48"/>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6" name="Google Shape;17586;p48"/>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48"/>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588" name="Google Shape;17588;p48"/>
            <p:cNvGrpSpPr/>
            <p:nvPr/>
          </p:nvGrpSpPr>
          <p:grpSpPr>
            <a:xfrm>
              <a:off x="4644280" y="1290523"/>
              <a:ext cx="143716" cy="29463"/>
              <a:chOff x="4644280" y="1290523"/>
              <a:chExt cx="143716" cy="29463"/>
            </a:xfrm>
          </p:grpSpPr>
          <p:sp>
            <p:nvSpPr>
              <p:cNvPr id="17589" name="Google Shape;17589;p48"/>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48"/>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48"/>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48"/>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3" name="Google Shape;17593;p48"/>
            <p:cNvGrpSpPr/>
            <p:nvPr/>
          </p:nvGrpSpPr>
          <p:grpSpPr>
            <a:xfrm>
              <a:off x="4356567" y="1191441"/>
              <a:ext cx="143690" cy="29488"/>
              <a:chOff x="4356567" y="1191441"/>
              <a:chExt cx="143690" cy="29488"/>
            </a:xfrm>
          </p:grpSpPr>
          <p:sp>
            <p:nvSpPr>
              <p:cNvPr id="17594" name="Google Shape;17594;p48"/>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48"/>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48"/>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48"/>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98" name="Google Shape;17598;p48"/>
            <p:cNvGrpSpPr/>
            <p:nvPr/>
          </p:nvGrpSpPr>
          <p:grpSpPr>
            <a:xfrm>
              <a:off x="4339009" y="1863727"/>
              <a:ext cx="143703" cy="29476"/>
              <a:chOff x="4339009" y="1863727"/>
              <a:chExt cx="143703" cy="29476"/>
            </a:xfrm>
          </p:grpSpPr>
          <p:sp>
            <p:nvSpPr>
              <p:cNvPr id="17599" name="Google Shape;17599;p48"/>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48"/>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48"/>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48"/>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03" name="Google Shape;17603;p48"/>
            <p:cNvGrpSpPr/>
            <p:nvPr/>
          </p:nvGrpSpPr>
          <p:grpSpPr>
            <a:xfrm>
              <a:off x="4206459" y="1607315"/>
              <a:ext cx="29539" cy="142899"/>
              <a:chOff x="4206459" y="1607315"/>
              <a:chExt cx="29539" cy="142899"/>
            </a:xfrm>
          </p:grpSpPr>
          <p:sp>
            <p:nvSpPr>
              <p:cNvPr id="17604" name="Google Shape;17604;p48"/>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48"/>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48"/>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48"/>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08" name="Google Shape;17608;p48"/>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48"/>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48"/>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48"/>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12" name="Google Shape;17612;p48"/>
            <p:cNvGrpSpPr/>
            <p:nvPr/>
          </p:nvGrpSpPr>
          <p:grpSpPr>
            <a:xfrm>
              <a:off x="4889463" y="1423737"/>
              <a:ext cx="29552" cy="142899"/>
              <a:chOff x="4889463" y="1423737"/>
              <a:chExt cx="29552" cy="142899"/>
            </a:xfrm>
          </p:grpSpPr>
          <p:sp>
            <p:nvSpPr>
              <p:cNvPr id="17613" name="Google Shape;17613;p48"/>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48"/>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48"/>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48"/>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17" name="Google Shape;17617;p48"/>
            <p:cNvGrpSpPr/>
            <p:nvPr/>
          </p:nvGrpSpPr>
          <p:grpSpPr>
            <a:xfrm>
              <a:off x="4771663" y="1876896"/>
              <a:ext cx="108651" cy="100447"/>
              <a:chOff x="4771663" y="1876896"/>
              <a:chExt cx="108651" cy="100447"/>
            </a:xfrm>
          </p:grpSpPr>
          <p:sp>
            <p:nvSpPr>
              <p:cNvPr id="17618" name="Google Shape;17618;p48"/>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48"/>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48"/>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48"/>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22" name="Google Shape;17622;p48"/>
          <p:cNvGrpSpPr/>
          <p:nvPr/>
        </p:nvGrpSpPr>
        <p:grpSpPr>
          <a:xfrm>
            <a:off x="4008780" y="1854159"/>
            <a:ext cx="791287" cy="720350"/>
            <a:chOff x="267375" y="1071875"/>
            <a:chExt cx="470500" cy="428550"/>
          </a:xfrm>
        </p:grpSpPr>
        <p:sp>
          <p:nvSpPr>
            <p:cNvPr id="17623" name="Google Shape;17623;p48"/>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48"/>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48"/>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48"/>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48"/>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48"/>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48"/>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48"/>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1" name="Google Shape;17631;p48"/>
          <p:cNvGrpSpPr/>
          <p:nvPr/>
        </p:nvGrpSpPr>
        <p:grpSpPr>
          <a:xfrm>
            <a:off x="709275" y="3498789"/>
            <a:ext cx="1408444" cy="673166"/>
            <a:chOff x="712664" y="3693287"/>
            <a:chExt cx="1460738" cy="698160"/>
          </a:xfrm>
        </p:grpSpPr>
        <p:grpSp>
          <p:nvGrpSpPr>
            <p:cNvPr id="17632" name="Google Shape;17632;p48"/>
            <p:cNvGrpSpPr/>
            <p:nvPr/>
          </p:nvGrpSpPr>
          <p:grpSpPr>
            <a:xfrm>
              <a:off x="1380079" y="4133090"/>
              <a:ext cx="234048" cy="258099"/>
              <a:chOff x="1380079" y="4133090"/>
              <a:chExt cx="234048" cy="258099"/>
            </a:xfrm>
          </p:grpSpPr>
          <p:sp>
            <p:nvSpPr>
              <p:cNvPr id="17633" name="Google Shape;17633;p48"/>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48"/>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5" name="Google Shape;17635;p48"/>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6" name="Google Shape;17636;p48"/>
            <p:cNvGrpSpPr/>
            <p:nvPr/>
          </p:nvGrpSpPr>
          <p:grpSpPr>
            <a:xfrm>
              <a:off x="884610" y="3864082"/>
              <a:ext cx="1118566" cy="527275"/>
              <a:chOff x="890961" y="3865463"/>
              <a:chExt cx="1115221" cy="525698"/>
            </a:xfrm>
          </p:grpSpPr>
          <p:sp>
            <p:nvSpPr>
              <p:cNvPr id="17637" name="Google Shape;17637;p48"/>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48"/>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48"/>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0" name="Google Shape;17640;p48"/>
            <p:cNvGrpSpPr/>
            <p:nvPr/>
          </p:nvGrpSpPr>
          <p:grpSpPr>
            <a:xfrm>
              <a:off x="712664" y="3693287"/>
              <a:ext cx="1460738" cy="698160"/>
              <a:chOff x="712664" y="3693025"/>
              <a:chExt cx="1460738" cy="698160"/>
            </a:xfrm>
          </p:grpSpPr>
          <p:sp>
            <p:nvSpPr>
              <p:cNvPr id="17641" name="Google Shape;17641;p48"/>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48"/>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48"/>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48"/>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48"/>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48"/>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47" name="Google Shape;17647;p48"/>
          <p:cNvGrpSpPr/>
          <p:nvPr/>
        </p:nvGrpSpPr>
        <p:grpSpPr>
          <a:xfrm>
            <a:off x="3146990" y="970936"/>
            <a:ext cx="795485" cy="738831"/>
            <a:chOff x="3348603" y="1236445"/>
            <a:chExt cx="749256" cy="695894"/>
          </a:xfrm>
        </p:grpSpPr>
        <p:grpSp>
          <p:nvGrpSpPr>
            <p:cNvPr id="17648" name="Google Shape;17648;p48"/>
            <p:cNvGrpSpPr/>
            <p:nvPr/>
          </p:nvGrpSpPr>
          <p:grpSpPr>
            <a:xfrm>
              <a:off x="3583779" y="1236445"/>
              <a:ext cx="293795" cy="285811"/>
              <a:chOff x="3750225" y="1774000"/>
              <a:chExt cx="149575" cy="145525"/>
            </a:xfrm>
          </p:grpSpPr>
          <p:sp>
            <p:nvSpPr>
              <p:cNvPr id="17649" name="Google Shape;17649;p48"/>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48"/>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1" name="Google Shape;17651;p48"/>
            <p:cNvGrpSpPr/>
            <p:nvPr/>
          </p:nvGrpSpPr>
          <p:grpSpPr>
            <a:xfrm>
              <a:off x="3775534" y="1462599"/>
              <a:ext cx="322325" cy="285958"/>
              <a:chOff x="3847850" y="1889150"/>
              <a:chExt cx="164100" cy="145600"/>
            </a:xfrm>
          </p:grpSpPr>
          <p:sp>
            <p:nvSpPr>
              <p:cNvPr id="17652" name="Google Shape;17652;p48"/>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48"/>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4" name="Google Shape;17654;p48"/>
            <p:cNvGrpSpPr/>
            <p:nvPr/>
          </p:nvGrpSpPr>
          <p:grpSpPr>
            <a:xfrm>
              <a:off x="3545329" y="1646528"/>
              <a:ext cx="293746" cy="285811"/>
              <a:chOff x="3730650" y="1982800"/>
              <a:chExt cx="149550" cy="145525"/>
            </a:xfrm>
          </p:grpSpPr>
          <p:sp>
            <p:nvSpPr>
              <p:cNvPr id="17655" name="Google Shape;17655;p48"/>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48"/>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57" name="Google Shape;17657;p48"/>
            <p:cNvGrpSpPr/>
            <p:nvPr/>
          </p:nvGrpSpPr>
          <p:grpSpPr>
            <a:xfrm>
              <a:off x="3348603" y="1415046"/>
              <a:ext cx="294384" cy="284387"/>
              <a:chOff x="3630494" y="1864938"/>
              <a:chExt cx="149875" cy="144800"/>
            </a:xfrm>
          </p:grpSpPr>
          <p:sp>
            <p:nvSpPr>
              <p:cNvPr id="17658" name="Google Shape;17658;p48"/>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48"/>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60" name="Google Shape;17660;p48"/>
          <p:cNvGrpSpPr/>
          <p:nvPr/>
        </p:nvGrpSpPr>
        <p:grpSpPr>
          <a:xfrm>
            <a:off x="2268517" y="3493832"/>
            <a:ext cx="1324924" cy="678083"/>
            <a:chOff x="2413923" y="3711366"/>
            <a:chExt cx="1374117" cy="703260"/>
          </a:xfrm>
        </p:grpSpPr>
        <p:grpSp>
          <p:nvGrpSpPr>
            <p:cNvPr id="17661" name="Google Shape;17661;p48"/>
            <p:cNvGrpSpPr/>
            <p:nvPr/>
          </p:nvGrpSpPr>
          <p:grpSpPr>
            <a:xfrm>
              <a:off x="2413923" y="3711366"/>
              <a:ext cx="1374117" cy="703260"/>
              <a:chOff x="2413923" y="3711366"/>
              <a:chExt cx="1374117" cy="703260"/>
            </a:xfrm>
          </p:grpSpPr>
          <p:sp>
            <p:nvSpPr>
              <p:cNvPr id="17662" name="Google Shape;17662;p48"/>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63" name="Google Shape;17663;p48"/>
              <p:cNvGrpSpPr/>
              <p:nvPr/>
            </p:nvGrpSpPr>
            <p:grpSpPr>
              <a:xfrm>
                <a:off x="2600284" y="3808654"/>
                <a:ext cx="234506" cy="138009"/>
                <a:chOff x="2600284" y="3808654"/>
                <a:chExt cx="234506" cy="138009"/>
              </a:xfrm>
            </p:grpSpPr>
            <p:sp>
              <p:nvSpPr>
                <p:cNvPr id="17664" name="Google Shape;17664;p48"/>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665" name="Google Shape;17665;p48"/>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7666" name="Google Shape;17666;p48"/>
              <p:cNvGrpSpPr/>
              <p:nvPr/>
            </p:nvGrpSpPr>
            <p:grpSpPr>
              <a:xfrm>
                <a:off x="3359659" y="3805664"/>
                <a:ext cx="232294" cy="141000"/>
                <a:chOff x="3359659" y="3805664"/>
                <a:chExt cx="232294" cy="141000"/>
              </a:xfrm>
            </p:grpSpPr>
            <p:sp>
              <p:nvSpPr>
                <p:cNvPr id="17667" name="Google Shape;17667;p48"/>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668" name="Google Shape;17668;p48"/>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7669" name="Google Shape;17669;p48"/>
              <p:cNvGrpSpPr/>
              <p:nvPr/>
            </p:nvGrpSpPr>
            <p:grpSpPr>
              <a:xfrm>
                <a:off x="3067316" y="3711366"/>
                <a:ext cx="66900" cy="166809"/>
                <a:chOff x="3067316" y="3711366"/>
                <a:chExt cx="66900" cy="166809"/>
              </a:xfrm>
            </p:grpSpPr>
            <p:sp>
              <p:nvSpPr>
                <p:cNvPr id="17670" name="Google Shape;17670;p48"/>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671" name="Google Shape;17671;p48"/>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7672" name="Google Shape;17672;p48"/>
              <p:cNvGrpSpPr/>
              <p:nvPr/>
            </p:nvGrpSpPr>
            <p:grpSpPr>
              <a:xfrm>
                <a:off x="2413923" y="4058666"/>
                <a:ext cx="224119" cy="66900"/>
                <a:chOff x="2413923" y="4058666"/>
                <a:chExt cx="224119" cy="66900"/>
              </a:xfrm>
            </p:grpSpPr>
            <p:sp>
              <p:nvSpPr>
                <p:cNvPr id="17673" name="Google Shape;17673;p48"/>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674" name="Google Shape;17674;p48"/>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17675" name="Google Shape;17675;p48"/>
              <p:cNvGrpSpPr/>
              <p:nvPr/>
            </p:nvGrpSpPr>
            <p:grpSpPr>
              <a:xfrm>
                <a:off x="3564643" y="4058666"/>
                <a:ext cx="223397" cy="66900"/>
                <a:chOff x="3564643" y="4058666"/>
                <a:chExt cx="223397" cy="66900"/>
              </a:xfrm>
            </p:grpSpPr>
            <p:sp>
              <p:nvSpPr>
                <p:cNvPr id="17676" name="Google Shape;17676;p48"/>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677" name="Google Shape;17677;p48"/>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17678" name="Google Shape;17678;p48"/>
            <p:cNvGrpSpPr/>
            <p:nvPr/>
          </p:nvGrpSpPr>
          <p:grpSpPr>
            <a:xfrm>
              <a:off x="2633353" y="3965763"/>
              <a:ext cx="933975" cy="445687"/>
              <a:chOff x="2633353" y="3965763"/>
              <a:chExt cx="933975" cy="445687"/>
            </a:xfrm>
          </p:grpSpPr>
          <p:sp>
            <p:nvSpPr>
              <p:cNvPr id="17679" name="Google Shape;17679;p48"/>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48"/>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681" name="Google Shape;17681;p48"/>
          <p:cNvGrpSpPr/>
          <p:nvPr/>
        </p:nvGrpSpPr>
        <p:grpSpPr>
          <a:xfrm>
            <a:off x="6392789" y="1044380"/>
            <a:ext cx="1131087" cy="587383"/>
            <a:chOff x="238125" y="999450"/>
            <a:chExt cx="7140700" cy="3708225"/>
          </a:xfrm>
        </p:grpSpPr>
        <p:sp>
          <p:nvSpPr>
            <p:cNvPr id="17682" name="Google Shape;17682;p48"/>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48"/>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48"/>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48"/>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48"/>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48"/>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48"/>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48"/>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48"/>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1" name="Google Shape;17691;p48"/>
          <p:cNvGrpSpPr/>
          <p:nvPr/>
        </p:nvGrpSpPr>
        <p:grpSpPr>
          <a:xfrm>
            <a:off x="3744240" y="3493874"/>
            <a:ext cx="1375854" cy="678131"/>
            <a:chOff x="3913765" y="3641905"/>
            <a:chExt cx="1522805" cy="750560"/>
          </a:xfrm>
        </p:grpSpPr>
        <p:grpSp>
          <p:nvGrpSpPr>
            <p:cNvPr id="17692" name="Google Shape;17692;p48"/>
            <p:cNvGrpSpPr/>
            <p:nvPr/>
          </p:nvGrpSpPr>
          <p:grpSpPr>
            <a:xfrm>
              <a:off x="3913765" y="3997002"/>
              <a:ext cx="1522805" cy="395463"/>
              <a:chOff x="3913765" y="3997002"/>
              <a:chExt cx="1522805" cy="395463"/>
            </a:xfrm>
          </p:grpSpPr>
          <p:grpSp>
            <p:nvGrpSpPr>
              <p:cNvPr id="17693" name="Google Shape;17693;p48"/>
              <p:cNvGrpSpPr/>
              <p:nvPr/>
            </p:nvGrpSpPr>
            <p:grpSpPr>
              <a:xfrm>
                <a:off x="3913765" y="4138659"/>
                <a:ext cx="507602" cy="253806"/>
                <a:chOff x="3913765" y="4138659"/>
                <a:chExt cx="507602" cy="253806"/>
              </a:xfrm>
            </p:grpSpPr>
            <p:sp>
              <p:nvSpPr>
                <p:cNvPr id="17694" name="Google Shape;17694;p48"/>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48"/>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17696" name="Google Shape;17696;p48"/>
              <p:cNvGrpSpPr/>
              <p:nvPr/>
            </p:nvGrpSpPr>
            <p:grpSpPr>
              <a:xfrm>
                <a:off x="4421361" y="3997002"/>
                <a:ext cx="507618" cy="395463"/>
                <a:chOff x="4421361" y="3997002"/>
                <a:chExt cx="507618" cy="395463"/>
              </a:xfrm>
            </p:grpSpPr>
            <p:sp>
              <p:nvSpPr>
                <p:cNvPr id="17697" name="Google Shape;17697;p48"/>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48"/>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9" name="Google Shape;17699;p48"/>
              <p:cNvGrpSpPr/>
              <p:nvPr/>
            </p:nvGrpSpPr>
            <p:grpSpPr>
              <a:xfrm>
                <a:off x="4928973" y="4189418"/>
                <a:ext cx="507596" cy="203047"/>
                <a:chOff x="4928973" y="4189418"/>
                <a:chExt cx="507596" cy="203047"/>
              </a:xfrm>
            </p:grpSpPr>
            <p:sp>
              <p:nvSpPr>
                <p:cNvPr id="17700" name="Google Shape;17700;p48"/>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48"/>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02" name="Google Shape;17702;p48"/>
            <p:cNvGrpSpPr/>
            <p:nvPr/>
          </p:nvGrpSpPr>
          <p:grpSpPr>
            <a:xfrm>
              <a:off x="4482186" y="3641905"/>
              <a:ext cx="397605" cy="349784"/>
              <a:chOff x="2906375" y="1159725"/>
              <a:chExt cx="1860575" cy="1636800"/>
            </a:xfrm>
          </p:grpSpPr>
          <p:sp>
            <p:nvSpPr>
              <p:cNvPr id="17703" name="Google Shape;17703;p48"/>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48"/>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48"/>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6" name="Google Shape;17706;p48"/>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07" name="Google Shape;17707;p48"/>
          <p:cNvGrpSpPr/>
          <p:nvPr/>
        </p:nvGrpSpPr>
        <p:grpSpPr>
          <a:xfrm>
            <a:off x="6528949" y="1853801"/>
            <a:ext cx="940737" cy="721067"/>
            <a:chOff x="6599718" y="2068734"/>
            <a:chExt cx="940737" cy="721067"/>
          </a:xfrm>
        </p:grpSpPr>
        <p:sp>
          <p:nvSpPr>
            <p:cNvPr id="17708" name="Google Shape;17708;p48"/>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48"/>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48"/>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48"/>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48"/>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3" name="Google Shape;17713;p48"/>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14" name="Google Shape;17714;p48"/>
            <p:cNvGrpSpPr/>
            <p:nvPr/>
          </p:nvGrpSpPr>
          <p:grpSpPr>
            <a:xfrm>
              <a:off x="6836957" y="2068734"/>
              <a:ext cx="461892" cy="721067"/>
              <a:chOff x="6836957" y="2068734"/>
              <a:chExt cx="461892" cy="721067"/>
            </a:xfrm>
          </p:grpSpPr>
          <p:sp>
            <p:nvSpPr>
              <p:cNvPr id="17715" name="Google Shape;17715;p48"/>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48"/>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48"/>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8" name="Google Shape;17718;p48"/>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9" name="Google Shape;17719;p48"/>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48"/>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21" name="Google Shape;17721;p48"/>
              <p:cNvGrpSpPr/>
              <p:nvPr/>
            </p:nvGrpSpPr>
            <p:grpSpPr>
              <a:xfrm>
                <a:off x="6836957" y="2068734"/>
                <a:ext cx="461892" cy="721067"/>
                <a:chOff x="6836957" y="2068734"/>
                <a:chExt cx="461892" cy="721067"/>
              </a:xfrm>
            </p:grpSpPr>
            <p:sp>
              <p:nvSpPr>
                <p:cNvPr id="17722" name="Google Shape;17722;p48"/>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3" name="Google Shape;17723;p48"/>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4" name="Google Shape;17724;p48"/>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48"/>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48"/>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7" name="Google Shape;17727;p48"/>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8" name="Google Shape;17728;p48"/>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17729" name="Google Shape;17729;p48"/>
          <p:cNvGrpSpPr/>
          <p:nvPr/>
        </p:nvGrpSpPr>
        <p:grpSpPr>
          <a:xfrm>
            <a:off x="2412267" y="1858147"/>
            <a:ext cx="712577" cy="712374"/>
            <a:chOff x="2559249" y="2069323"/>
            <a:chExt cx="685566" cy="685634"/>
          </a:xfrm>
        </p:grpSpPr>
        <p:sp>
          <p:nvSpPr>
            <p:cNvPr id="17730" name="Google Shape;17730;p48"/>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48"/>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48"/>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48"/>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48"/>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48"/>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48"/>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48"/>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8" name="Google Shape;17738;p48"/>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9" name="Google Shape;17739;p48"/>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48"/>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1" name="Google Shape;17741;p48"/>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2" name="Google Shape;17742;p48"/>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43" name="Google Shape;17743;p48"/>
          <p:cNvGrpSpPr/>
          <p:nvPr/>
        </p:nvGrpSpPr>
        <p:grpSpPr>
          <a:xfrm>
            <a:off x="7594705" y="970936"/>
            <a:ext cx="845645" cy="711911"/>
            <a:chOff x="951975" y="315800"/>
            <a:chExt cx="5860325" cy="4933550"/>
          </a:xfrm>
        </p:grpSpPr>
        <p:sp>
          <p:nvSpPr>
            <p:cNvPr id="17744" name="Google Shape;17744;p48"/>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48"/>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48"/>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48"/>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48"/>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48"/>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48"/>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48"/>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2" name="Google Shape;17752;p48"/>
          <p:cNvGrpSpPr/>
          <p:nvPr/>
        </p:nvGrpSpPr>
        <p:grpSpPr>
          <a:xfrm>
            <a:off x="3691834" y="2707045"/>
            <a:ext cx="1617932" cy="621724"/>
            <a:chOff x="3862800" y="3038525"/>
            <a:chExt cx="1329006" cy="510698"/>
          </a:xfrm>
        </p:grpSpPr>
        <p:sp>
          <p:nvSpPr>
            <p:cNvPr id="17753" name="Google Shape;17753;p48"/>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48"/>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55" name="Google Shape;17755;p48"/>
            <p:cNvGrpSpPr/>
            <p:nvPr/>
          </p:nvGrpSpPr>
          <p:grpSpPr>
            <a:xfrm>
              <a:off x="3967075" y="3040337"/>
              <a:ext cx="1019927" cy="402126"/>
              <a:chOff x="3967075" y="3040337"/>
              <a:chExt cx="1019927" cy="402126"/>
            </a:xfrm>
          </p:grpSpPr>
          <p:sp>
            <p:nvSpPr>
              <p:cNvPr id="17756" name="Google Shape;17756;p48"/>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7" name="Google Shape;17757;p48"/>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8" name="Google Shape;17758;p48"/>
            <p:cNvGrpSpPr/>
            <p:nvPr/>
          </p:nvGrpSpPr>
          <p:grpSpPr>
            <a:xfrm>
              <a:off x="4186700" y="3040337"/>
              <a:ext cx="390475" cy="183289"/>
              <a:chOff x="4186700" y="3040337"/>
              <a:chExt cx="390475" cy="183289"/>
            </a:xfrm>
          </p:grpSpPr>
          <p:sp>
            <p:nvSpPr>
              <p:cNvPr id="17759" name="Google Shape;17759;p48"/>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0" name="Google Shape;17760;p48"/>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1" name="Google Shape;17761;p48"/>
            <p:cNvGrpSpPr/>
            <p:nvPr/>
          </p:nvGrpSpPr>
          <p:grpSpPr>
            <a:xfrm>
              <a:off x="4073727" y="3040337"/>
              <a:ext cx="697794" cy="296263"/>
              <a:chOff x="4073727" y="3040337"/>
              <a:chExt cx="697794" cy="296263"/>
            </a:xfrm>
          </p:grpSpPr>
          <p:sp>
            <p:nvSpPr>
              <p:cNvPr id="17762" name="Google Shape;17762;p48"/>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3" name="Google Shape;17763;p48"/>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4" name="Google Shape;17764;p48"/>
            <p:cNvGrpSpPr/>
            <p:nvPr/>
          </p:nvGrpSpPr>
          <p:grpSpPr>
            <a:xfrm>
              <a:off x="3862800" y="3038525"/>
              <a:ext cx="1329006" cy="510698"/>
              <a:chOff x="3862800" y="3038525"/>
              <a:chExt cx="1329006" cy="510698"/>
            </a:xfrm>
          </p:grpSpPr>
          <p:sp>
            <p:nvSpPr>
              <p:cNvPr id="17765" name="Google Shape;17765;p48"/>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6" name="Google Shape;17766;p48"/>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67" name="Google Shape;17767;p48"/>
          <p:cNvGrpSpPr/>
          <p:nvPr/>
        </p:nvGrpSpPr>
        <p:grpSpPr>
          <a:xfrm>
            <a:off x="700156" y="970936"/>
            <a:ext cx="883205" cy="775176"/>
            <a:chOff x="649648" y="271400"/>
            <a:chExt cx="6215377" cy="5455143"/>
          </a:xfrm>
        </p:grpSpPr>
        <p:sp>
          <p:nvSpPr>
            <p:cNvPr id="17768" name="Google Shape;17768;p48"/>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9" name="Google Shape;17769;p48"/>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0" name="Google Shape;17770;p48"/>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48"/>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2" name="Google Shape;17772;p48"/>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3" name="Google Shape;17773;p48"/>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4" name="Google Shape;17774;p48"/>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48"/>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48"/>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48"/>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48"/>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9" name="Google Shape;17779;p48"/>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0" name="Google Shape;17780;p48"/>
          <p:cNvGrpSpPr/>
          <p:nvPr/>
        </p:nvGrpSpPr>
        <p:grpSpPr>
          <a:xfrm>
            <a:off x="2308457" y="970936"/>
            <a:ext cx="767704" cy="815489"/>
            <a:chOff x="2499700" y="1135950"/>
            <a:chExt cx="732402" cy="777990"/>
          </a:xfrm>
        </p:grpSpPr>
        <p:grpSp>
          <p:nvGrpSpPr>
            <p:cNvPr id="17781" name="Google Shape;17781;p48"/>
            <p:cNvGrpSpPr/>
            <p:nvPr/>
          </p:nvGrpSpPr>
          <p:grpSpPr>
            <a:xfrm>
              <a:off x="2499700" y="1135950"/>
              <a:ext cx="732402" cy="694705"/>
              <a:chOff x="2499700" y="1135950"/>
              <a:chExt cx="732402" cy="694705"/>
            </a:xfrm>
          </p:grpSpPr>
          <p:sp>
            <p:nvSpPr>
              <p:cNvPr id="17782" name="Google Shape;17782;p48"/>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3" name="Google Shape;17783;p48"/>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4" name="Google Shape;17784;p48"/>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5" name="Google Shape;17785;p48"/>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48"/>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7" name="Google Shape;17787;p48"/>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8" name="Google Shape;17788;p48"/>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48"/>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0" name="Google Shape;17790;p48"/>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1" name="Google Shape;17791;p48"/>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48"/>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48"/>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4" name="Google Shape;17794;p48"/>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5" name="Google Shape;17795;p48"/>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6" name="Google Shape;17796;p48"/>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7" name="Google Shape;17797;p48"/>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8" name="Google Shape;17798;p48"/>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9" name="Google Shape;17799;p48"/>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0" name="Google Shape;17800;p48"/>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1" name="Google Shape;17801;p48"/>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2" name="Google Shape;17802;p48"/>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3" name="Google Shape;17803;p48"/>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4" name="Google Shape;17804;p48"/>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5" name="Google Shape;17805;p48"/>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6" name="Google Shape;17806;p48"/>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7" name="Google Shape;17807;p48"/>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8" name="Google Shape;17808;p48"/>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09" name="Google Shape;17809;p48"/>
            <p:cNvGrpSpPr/>
            <p:nvPr/>
          </p:nvGrpSpPr>
          <p:grpSpPr>
            <a:xfrm>
              <a:off x="2517909" y="1188726"/>
              <a:ext cx="702702" cy="725214"/>
              <a:chOff x="2517909" y="1188726"/>
              <a:chExt cx="702702" cy="725214"/>
            </a:xfrm>
          </p:grpSpPr>
          <p:sp>
            <p:nvSpPr>
              <p:cNvPr id="17810" name="Google Shape;17810;p48"/>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1" name="Google Shape;17811;p48"/>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2" name="Google Shape;17812;p48"/>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3" name="Google Shape;17813;p48"/>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4" name="Google Shape;17814;p48"/>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15" name="Google Shape;17815;p48"/>
          <p:cNvGrpSpPr/>
          <p:nvPr/>
        </p:nvGrpSpPr>
        <p:grpSpPr>
          <a:xfrm>
            <a:off x="1654189" y="970936"/>
            <a:ext cx="583439" cy="870229"/>
            <a:chOff x="1716825" y="1121550"/>
            <a:chExt cx="622800" cy="928938"/>
          </a:xfrm>
        </p:grpSpPr>
        <p:grpSp>
          <p:nvGrpSpPr>
            <p:cNvPr id="17816" name="Google Shape;17816;p48"/>
            <p:cNvGrpSpPr/>
            <p:nvPr/>
          </p:nvGrpSpPr>
          <p:grpSpPr>
            <a:xfrm>
              <a:off x="1716825" y="1121550"/>
              <a:ext cx="622800" cy="928938"/>
              <a:chOff x="1716825" y="1121550"/>
              <a:chExt cx="622800" cy="928938"/>
            </a:xfrm>
          </p:grpSpPr>
          <p:cxnSp>
            <p:nvCxnSpPr>
              <p:cNvPr id="17817" name="Google Shape;17817;p48"/>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17818" name="Google Shape;17818;p48"/>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19" name="Google Shape;17819;p48"/>
            <p:cNvGrpSpPr/>
            <p:nvPr/>
          </p:nvGrpSpPr>
          <p:grpSpPr>
            <a:xfrm>
              <a:off x="1768050" y="1172775"/>
              <a:ext cx="520200" cy="832000"/>
              <a:chOff x="1768050" y="1172775"/>
              <a:chExt cx="520200" cy="832000"/>
            </a:xfrm>
          </p:grpSpPr>
          <p:cxnSp>
            <p:nvCxnSpPr>
              <p:cNvPr id="17820" name="Google Shape;17820;p48"/>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17821" name="Google Shape;17821;p48"/>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2" name="Google Shape;17822;p48"/>
            <p:cNvGrpSpPr/>
            <p:nvPr/>
          </p:nvGrpSpPr>
          <p:grpSpPr>
            <a:xfrm>
              <a:off x="1820100" y="1225475"/>
              <a:ext cx="416400" cy="729575"/>
              <a:chOff x="1820100" y="1225475"/>
              <a:chExt cx="416400" cy="729575"/>
            </a:xfrm>
          </p:grpSpPr>
          <p:cxnSp>
            <p:nvCxnSpPr>
              <p:cNvPr id="17823" name="Google Shape;17823;p48"/>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17824" name="Google Shape;17824;p48"/>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5" name="Google Shape;17825;p48"/>
            <p:cNvGrpSpPr/>
            <p:nvPr/>
          </p:nvGrpSpPr>
          <p:grpSpPr>
            <a:xfrm>
              <a:off x="1874250" y="1278825"/>
              <a:ext cx="308100" cy="605275"/>
              <a:chOff x="1874250" y="1278825"/>
              <a:chExt cx="308100" cy="605275"/>
            </a:xfrm>
          </p:grpSpPr>
          <p:cxnSp>
            <p:nvCxnSpPr>
              <p:cNvPr id="17826" name="Google Shape;17826;p48"/>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17827" name="Google Shape;17827;p48"/>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28" name="Google Shape;17828;p48"/>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29" name="Google Shape;17829;p48"/>
          <p:cNvGrpSpPr/>
          <p:nvPr/>
        </p:nvGrpSpPr>
        <p:grpSpPr>
          <a:xfrm>
            <a:off x="1574012" y="1857258"/>
            <a:ext cx="739072" cy="714152"/>
            <a:chOff x="4334725" y="1355875"/>
            <a:chExt cx="3106650" cy="3001900"/>
          </a:xfrm>
        </p:grpSpPr>
        <p:grpSp>
          <p:nvGrpSpPr>
            <p:cNvPr id="17830" name="Google Shape;17830;p48"/>
            <p:cNvGrpSpPr/>
            <p:nvPr/>
          </p:nvGrpSpPr>
          <p:grpSpPr>
            <a:xfrm>
              <a:off x="4516050" y="1724875"/>
              <a:ext cx="2693725" cy="2632900"/>
              <a:chOff x="4516050" y="1724875"/>
              <a:chExt cx="2693725" cy="2632900"/>
            </a:xfrm>
          </p:grpSpPr>
          <p:sp>
            <p:nvSpPr>
              <p:cNvPr id="17831" name="Google Shape;17831;p48"/>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2" name="Google Shape;17832;p48"/>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3" name="Google Shape;17833;p48"/>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34" name="Google Shape;17834;p48"/>
            <p:cNvGrpSpPr/>
            <p:nvPr/>
          </p:nvGrpSpPr>
          <p:grpSpPr>
            <a:xfrm>
              <a:off x="4334725" y="1355875"/>
              <a:ext cx="3106650" cy="2709650"/>
              <a:chOff x="4334725" y="1355875"/>
              <a:chExt cx="3106650" cy="2709650"/>
            </a:xfrm>
          </p:grpSpPr>
          <p:sp>
            <p:nvSpPr>
              <p:cNvPr id="17835" name="Google Shape;17835;p48"/>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6" name="Google Shape;17836;p48"/>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7" name="Google Shape;17837;p48"/>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838" name="Google Shape;17838;p48"/>
          <p:cNvGrpSpPr/>
          <p:nvPr/>
        </p:nvGrpSpPr>
        <p:grpSpPr>
          <a:xfrm>
            <a:off x="7690961" y="3488029"/>
            <a:ext cx="312074" cy="684173"/>
            <a:chOff x="7645573" y="3754300"/>
            <a:chExt cx="293855" cy="644170"/>
          </a:xfrm>
        </p:grpSpPr>
        <p:sp>
          <p:nvSpPr>
            <p:cNvPr id="17839" name="Google Shape;17839;p48"/>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0" name="Google Shape;17840;p48"/>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1" name="Google Shape;17841;p48"/>
          <p:cNvGrpSpPr/>
          <p:nvPr/>
        </p:nvGrpSpPr>
        <p:grpSpPr>
          <a:xfrm>
            <a:off x="5612949" y="970936"/>
            <a:ext cx="709011" cy="739359"/>
            <a:chOff x="5830645" y="1256617"/>
            <a:chExt cx="530340" cy="553040"/>
          </a:xfrm>
        </p:grpSpPr>
        <p:grpSp>
          <p:nvGrpSpPr>
            <p:cNvPr id="17842" name="Google Shape;17842;p48"/>
            <p:cNvGrpSpPr/>
            <p:nvPr/>
          </p:nvGrpSpPr>
          <p:grpSpPr>
            <a:xfrm>
              <a:off x="5830645" y="1256617"/>
              <a:ext cx="259743" cy="269909"/>
              <a:chOff x="5830645" y="1256617"/>
              <a:chExt cx="259743" cy="269909"/>
            </a:xfrm>
          </p:grpSpPr>
          <p:sp>
            <p:nvSpPr>
              <p:cNvPr id="17843" name="Google Shape;17843;p48"/>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4" name="Google Shape;17844;p48"/>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5" name="Google Shape;17845;p48"/>
            <p:cNvGrpSpPr/>
            <p:nvPr/>
          </p:nvGrpSpPr>
          <p:grpSpPr>
            <a:xfrm>
              <a:off x="6101293" y="1256617"/>
              <a:ext cx="259692" cy="269909"/>
              <a:chOff x="6101293" y="1256617"/>
              <a:chExt cx="259692" cy="269909"/>
            </a:xfrm>
          </p:grpSpPr>
          <p:sp>
            <p:nvSpPr>
              <p:cNvPr id="17846" name="Google Shape;17846;p48"/>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7" name="Google Shape;17847;p48"/>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48" name="Google Shape;17848;p48"/>
            <p:cNvGrpSpPr/>
            <p:nvPr/>
          </p:nvGrpSpPr>
          <p:grpSpPr>
            <a:xfrm>
              <a:off x="5830645" y="1539749"/>
              <a:ext cx="259692" cy="269909"/>
              <a:chOff x="5830645" y="1539749"/>
              <a:chExt cx="259692" cy="269909"/>
            </a:xfrm>
          </p:grpSpPr>
          <p:sp>
            <p:nvSpPr>
              <p:cNvPr id="17849" name="Google Shape;17849;p48"/>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0" name="Google Shape;17850;p48"/>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1" name="Google Shape;17851;p48"/>
            <p:cNvGrpSpPr/>
            <p:nvPr/>
          </p:nvGrpSpPr>
          <p:grpSpPr>
            <a:xfrm>
              <a:off x="6101293" y="1539749"/>
              <a:ext cx="259692" cy="269909"/>
              <a:chOff x="6101293" y="1539749"/>
              <a:chExt cx="259692" cy="269909"/>
            </a:xfrm>
          </p:grpSpPr>
          <p:sp>
            <p:nvSpPr>
              <p:cNvPr id="17852" name="Google Shape;17852;p48"/>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3" name="Google Shape;17853;p48"/>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54" name="Google Shape;17854;p48"/>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55" name="Google Shape;17855;p48"/>
          <p:cNvGrpSpPr/>
          <p:nvPr/>
        </p:nvGrpSpPr>
        <p:grpSpPr>
          <a:xfrm>
            <a:off x="714444" y="2707052"/>
            <a:ext cx="1452955" cy="621360"/>
            <a:chOff x="732422" y="2990152"/>
            <a:chExt cx="1337773" cy="572102"/>
          </a:xfrm>
        </p:grpSpPr>
        <p:sp>
          <p:nvSpPr>
            <p:cNvPr id="17856" name="Google Shape;17856;p48"/>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7" name="Google Shape;17857;p48"/>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8" name="Google Shape;17858;p48"/>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9" name="Google Shape;17859;p48"/>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0" name="Google Shape;17860;p48"/>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1" name="Google Shape;17861;p48"/>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65" name="Shape 17865"/>
        <p:cNvGrpSpPr/>
        <p:nvPr/>
      </p:nvGrpSpPr>
      <p:grpSpPr>
        <a:xfrm>
          <a:off x="0" y="0"/>
          <a:ext cx="0" cy="0"/>
          <a:chOff x="0" y="0"/>
          <a:chExt cx="0" cy="0"/>
        </a:xfrm>
      </p:grpSpPr>
      <p:grpSp>
        <p:nvGrpSpPr>
          <p:cNvPr id="17866" name="Google Shape;17866;p49"/>
          <p:cNvGrpSpPr/>
          <p:nvPr/>
        </p:nvGrpSpPr>
        <p:grpSpPr>
          <a:xfrm>
            <a:off x="708579" y="965872"/>
            <a:ext cx="1636117" cy="1526144"/>
            <a:chOff x="729238" y="1179665"/>
            <a:chExt cx="1636117" cy="1526144"/>
          </a:xfrm>
        </p:grpSpPr>
        <p:grpSp>
          <p:nvGrpSpPr>
            <p:cNvPr id="17867" name="Google Shape;17867;p49"/>
            <p:cNvGrpSpPr/>
            <p:nvPr/>
          </p:nvGrpSpPr>
          <p:grpSpPr>
            <a:xfrm>
              <a:off x="729238" y="1179665"/>
              <a:ext cx="80700" cy="1526144"/>
              <a:chOff x="729238" y="1179665"/>
              <a:chExt cx="80700" cy="1526144"/>
            </a:xfrm>
          </p:grpSpPr>
          <p:sp>
            <p:nvSpPr>
              <p:cNvPr id="17868" name="Google Shape;17868;p49"/>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9" name="Google Shape;17869;p49"/>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0" name="Google Shape;17870;p49"/>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1" name="Google Shape;17871;p49"/>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2" name="Google Shape;17872;p49"/>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3" name="Google Shape;17873;p49"/>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4" name="Google Shape;17874;p49"/>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5" name="Google Shape;17875;p49"/>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6" name="Google Shape;17876;p49"/>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7" name="Google Shape;17877;p49"/>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78" name="Google Shape;17878;p49"/>
            <p:cNvGrpSpPr/>
            <p:nvPr/>
          </p:nvGrpSpPr>
          <p:grpSpPr>
            <a:xfrm>
              <a:off x="903098" y="1179665"/>
              <a:ext cx="80700" cy="1526144"/>
              <a:chOff x="903098" y="1179665"/>
              <a:chExt cx="80700" cy="1526144"/>
            </a:xfrm>
          </p:grpSpPr>
          <p:sp>
            <p:nvSpPr>
              <p:cNvPr id="17879" name="Google Shape;17879;p49"/>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0" name="Google Shape;17880;p49"/>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1" name="Google Shape;17881;p49"/>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2" name="Google Shape;17882;p49"/>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3" name="Google Shape;17883;p49"/>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4" name="Google Shape;17884;p49"/>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5" name="Google Shape;17885;p49"/>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6" name="Google Shape;17886;p49"/>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7" name="Google Shape;17887;p49"/>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8" name="Google Shape;17888;p49"/>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89" name="Google Shape;17889;p49"/>
            <p:cNvGrpSpPr/>
            <p:nvPr/>
          </p:nvGrpSpPr>
          <p:grpSpPr>
            <a:xfrm>
              <a:off x="1076958" y="1179665"/>
              <a:ext cx="80700" cy="1526144"/>
              <a:chOff x="1076958" y="1179665"/>
              <a:chExt cx="80700" cy="1526144"/>
            </a:xfrm>
          </p:grpSpPr>
          <p:sp>
            <p:nvSpPr>
              <p:cNvPr id="17890" name="Google Shape;17890;p49"/>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1" name="Google Shape;17891;p49"/>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2" name="Google Shape;17892;p49"/>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3" name="Google Shape;17893;p49"/>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4" name="Google Shape;17894;p49"/>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5" name="Google Shape;17895;p49"/>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6" name="Google Shape;17896;p49"/>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7" name="Google Shape;17897;p49"/>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8" name="Google Shape;17898;p49"/>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9" name="Google Shape;17899;p49"/>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00" name="Google Shape;17900;p49"/>
            <p:cNvGrpSpPr/>
            <p:nvPr/>
          </p:nvGrpSpPr>
          <p:grpSpPr>
            <a:xfrm>
              <a:off x="1247707" y="1179665"/>
              <a:ext cx="80700" cy="1526144"/>
              <a:chOff x="1247707" y="1179665"/>
              <a:chExt cx="80700" cy="1526144"/>
            </a:xfrm>
          </p:grpSpPr>
          <p:sp>
            <p:nvSpPr>
              <p:cNvPr id="17901" name="Google Shape;17901;p49"/>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2" name="Google Shape;17902;p49"/>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3" name="Google Shape;17903;p49"/>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4" name="Google Shape;17904;p49"/>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5" name="Google Shape;17905;p49"/>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6" name="Google Shape;17906;p49"/>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7" name="Google Shape;17907;p49"/>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8" name="Google Shape;17908;p49"/>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9" name="Google Shape;17909;p49"/>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0" name="Google Shape;17910;p49"/>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11" name="Google Shape;17911;p49"/>
            <p:cNvGrpSpPr/>
            <p:nvPr/>
          </p:nvGrpSpPr>
          <p:grpSpPr>
            <a:xfrm>
              <a:off x="1421567" y="1179665"/>
              <a:ext cx="80700" cy="1526144"/>
              <a:chOff x="1421567" y="1179665"/>
              <a:chExt cx="80700" cy="1526144"/>
            </a:xfrm>
          </p:grpSpPr>
          <p:sp>
            <p:nvSpPr>
              <p:cNvPr id="17912" name="Google Shape;17912;p49"/>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3" name="Google Shape;17913;p49"/>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4" name="Google Shape;17914;p49"/>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5" name="Google Shape;17915;p49"/>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6" name="Google Shape;17916;p49"/>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7" name="Google Shape;17917;p49"/>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8" name="Google Shape;17918;p49"/>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9" name="Google Shape;17919;p49"/>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0" name="Google Shape;17920;p49"/>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1" name="Google Shape;17921;p49"/>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22" name="Google Shape;17922;p49"/>
            <p:cNvGrpSpPr/>
            <p:nvPr/>
          </p:nvGrpSpPr>
          <p:grpSpPr>
            <a:xfrm>
              <a:off x="1592327" y="1179665"/>
              <a:ext cx="80700" cy="1526144"/>
              <a:chOff x="1592327" y="1179665"/>
              <a:chExt cx="80700" cy="1526144"/>
            </a:xfrm>
          </p:grpSpPr>
          <p:sp>
            <p:nvSpPr>
              <p:cNvPr id="17923" name="Google Shape;17923;p49"/>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4" name="Google Shape;17924;p49"/>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5" name="Google Shape;17925;p49"/>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6" name="Google Shape;17926;p49"/>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7" name="Google Shape;17927;p49"/>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8" name="Google Shape;17928;p49"/>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9" name="Google Shape;17929;p49"/>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0" name="Google Shape;17930;p49"/>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1" name="Google Shape;17931;p49"/>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2" name="Google Shape;17932;p49"/>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33" name="Google Shape;17933;p49"/>
            <p:cNvGrpSpPr/>
            <p:nvPr/>
          </p:nvGrpSpPr>
          <p:grpSpPr>
            <a:xfrm>
              <a:off x="1766187" y="1179665"/>
              <a:ext cx="80700" cy="1526144"/>
              <a:chOff x="1766187" y="1179665"/>
              <a:chExt cx="80700" cy="1526144"/>
            </a:xfrm>
          </p:grpSpPr>
          <p:sp>
            <p:nvSpPr>
              <p:cNvPr id="17934" name="Google Shape;17934;p49"/>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5" name="Google Shape;17935;p49"/>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6" name="Google Shape;17936;p49"/>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7" name="Google Shape;17937;p49"/>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8" name="Google Shape;17938;p49"/>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9" name="Google Shape;17939;p49"/>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0" name="Google Shape;17940;p49"/>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1" name="Google Shape;17941;p49"/>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2" name="Google Shape;17942;p49"/>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3" name="Google Shape;17943;p49"/>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44" name="Google Shape;17944;p49"/>
            <p:cNvGrpSpPr/>
            <p:nvPr/>
          </p:nvGrpSpPr>
          <p:grpSpPr>
            <a:xfrm>
              <a:off x="1936935" y="1179665"/>
              <a:ext cx="80700" cy="1526144"/>
              <a:chOff x="1936935" y="1179665"/>
              <a:chExt cx="80700" cy="1526144"/>
            </a:xfrm>
          </p:grpSpPr>
          <p:sp>
            <p:nvSpPr>
              <p:cNvPr id="17945" name="Google Shape;17945;p49"/>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6" name="Google Shape;17946;p49"/>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7" name="Google Shape;17947;p49"/>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8" name="Google Shape;17948;p49"/>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9" name="Google Shape;17949;p49"/>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0" name="Google Shape;17950;p49"/>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1" name="Google Shape;17951;p49"/>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2" name="Google Shape;17952;p49"/>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3" name="Google Shape;17953;p49"/>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4" name="Google Shape;17954;p49"/>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55" name="Google Shape;17955;p49"/>
            <p:cNvGrpSpPr/>
            <p:nvPr/>
          </p:nvGrpSpPr>
          <p:grpSpPr>
            <a:xfrm>
              <a:off x="2110795" y="1179665"/>
              <a:ext cx="80700" cy="1526144"/>
              <a:chOff x="2110795" y="1179665"/>
              <a:chExt cx="80700" cy="1526144"/>
            </a:xfrm>
          </p:grpSpPr>
          <p:sp>
            <p:nvSpPr>
              <p:cNvPr id="17956" name="Google Shape;17956;p49"/>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7" name="Google Shape;17957;p49"/>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8" name="Google Shape;17958;p49"/>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9" name="Google Shape;17959;p49"/>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0" name="Google Shape;17960;p49"/>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1" name="Google Shape;17961;p49"/>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2" name="Google Shape;17962;p49"/>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3" name="Google Shape;17963;p49"/>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4" name="Google Shape;17964;p49"/>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5" name="Google Shape;17965;p49"/>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66" name="Google Shape;17966;p49"/>
            <p:cNvGrpSpPr/>
            <p:nvPr/>
          </p:nvGrpSpPr>
          <p:grpSpPr>
            <a:xfrm>
              <a:off x="2284655" y="1179665"/>
              <a:ext cx="80700" cy="1526144"/>
              <a:chOff x="2284655" y="1179665"/>
              <a:chExt cx="80700" cy="1526144"/>
            </a:xfrm>
          </p:grpSpPr>
          <p:sp>
            <p:nvSpPr>
              <p:cNvPr id="17967" name="Google Shape;17967;p49"/>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8" name="Google Shape;17968;p49"/>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9" name="Google Shape;17969;p49"/>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0" name="Google Shape;17970;p49"/>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1" name="Google Shape;17971;p49"/>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2" name="Google Shape;17972;p49"/>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3" name="Google Shape;17973;p49"/>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4" name="Google Shape;17974;p49"/>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5" name="Google Shape;17975;p49"/>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6" name="Google Shape;17976;p49"/>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977" name="Google Shape;17977;p49"/>
          <p:cNvGrpSpPr/>
          <p:nvPr/>
        </p:nvGrpSpPr>
        <p:grpSpPr>
          <a:xfrm>
            <a:off x="2603245" y="985011"/>
            <a:ext cx="1364248" cy="1102133"/>
            <a:chOff x="2623904" y="1198803"/>
            <a:chExt cx="1364248" cy="1102133"/>
          </a:xfrm>
        </p:grpSpPr>
        <p:grpSp>
          <p:nvGrpSpPr>
            <p:cNvPr id="17978" name="Google Shape;17978;p49"/>
            <p:cNvGrpSpPr/>
            <p:nvPr/>
          </p:nvGrpSpPr>
          <p:grpSpPr>
            <a:xfrm>
              <a:off x="2623907" y="1198803"/>
              <a:ext cx="1364245" cy="273000"/>
              <a:chOff x="2623907" y="1198803"/>
              <a:chExt cx="1364245" cy="273000"/>
            </a:xfrm>
          </p:grpSpPr>
          <p:sp>
            <p:nvSpPr>
              <p:cNvPr id="17979" name="Google Shape;17979;p49"/>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0" name="Google Shape;17980;p49"/>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1" name="Google Shape;17981;p49"/>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2" name="Google Shape;17982;p49"/>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3" name="Google Shape;17983;p49"/>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84" name="Google Shape;17984;p49"/>
            <p:cNvGrpSpPr/>
            <p:nvPr/>
          </p:nvGrpSpPr>
          <p:grpSpPr>
            <a:xfrm>
              <a:off x="2623904" y="1476964"/>
              <a:ext cx="1364245" cy="273000"/>
              <a:chOff x="2623904" y="1476964"/>
              <a:chExt cx="1364245" cy="273000"/>
            </a:xfrm>
          </p:grpSpPr>
          <p:sp>
            <p:nvSpPr>
              <p:cNvPr id="17985" name="Google Shape;17985;p49"/>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6" name="Google Shape;17986;p49"/>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7" name="Google Shape;17987;p49"/>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8" name="Google Shape;17988;p49"/>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9" name="Google Shape;17989;p49"/>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0" name="Google Shape;17990;p49"/>
            <p:cNvGrpSpPr/>
            <p:nvPr/>
          </p:nvGrpSpPr>
          <p:grpSpPr>
            <a:xfrm>
              <a:off x="2623907" y="1749775"/>
              <a:ext cx="1364245" cy="273000"/>
              <a:chOff x="2623907" y="1749775"/>
              <a:chExt cx="1364245" cy="273000"/>
            </a:xfrm>
          </p:grpSpPr>
          <p:sp>
            <p:nvSpPr>
              <p:cNvPr id="17991" name="Google Shape;17991;p49"/>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2" name="Google Shape;17992;p49"/>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3" name="Google Shape;17993;p49"/>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4" name="Google Shape;17994;p49"/>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5" name="Google Shape;17995;p49"/>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996" name="Google Shape;17996;p49"/>
            <p:cNvGrpSpPr/>
            <p:nvPr/>
          </p:nvGrpSpPr>
          <p:grpSpPr>
            <a:xfrm>
              <a:off x="2623904" y="2027936"/>
              <a:ext cx="1364245" cy="273000"/>
              <a:chOff x="2623904" y="2027936"/>
              <a:chExt cx="1364245" cy="273000"/>
            </a:xfrm>
          </p:grpSpPr>
          <p:sp>
            <p:nvSpPr>
              <p:cNvPr id="17997" name="Google Shape;17997;p49"/>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8" name="Google Shape;17998;p49"/>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9" name="Google Shape;17999;p49"/>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0" name="Google Shape;18000;p49"/>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1" name="Google Shape;18001;p49"/>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02" name="Google Shape;18002;p49"/>
          <p:cNvGrpSpPr/>
          <p:nvPr/>
        </p:nvGrpSpPr>
        <p:grpSpPr>
          <a:xfrm>
            <a:off x="2592706" y="2444193"/>
            <a:ext cx="1387541" cy="159124"/>
            <a:chOff x="3200660" y="2180272"/>
            <a:chExt cx="2563824" cy="378237"/>
          </a:xfrm>
        </p:grpSpPr>
        <p:sp>
          <p:nvSpPr>
            <p:cNvPr id="18003" name="Google Shape;18003;p49"/>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4" name="Google Shape;18004;p49"/>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5" name="Google Shape;18005;p49"/>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6" name="Google Shape;18006;p49"/>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7" name="Google Shape;18007;p49"/>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8" name="Google Shape;18008;p49"/>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9" name="Google Shape;18009;p49"/>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0" name="Google Shape;18010;p49"/>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1" name="Google Shape;18011;p49"/>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2" name="Google Shape;18012;p49"/>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3" name="Google Shape;18013;p49"/>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4" name="Google Shape;18014;p49"/>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5" name="Google Shape;18015;p49"/>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6" name="Google Shape;18016;p49"/>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7" name="Google Shape;18017;p49"/>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8" name="Google Shape;18018;p49"/>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9" name="Google Shape;18019;p49"/>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0" name="Google Shape;18020;p49"/>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1" name="Google Shape;18021;p49"/>
          <p:cNvGrpSpPr/>
          <p:nvPr/>
        </p:nvGrpSpPr>
        <p:grpSpPr>
          <a:xfrm>
            <a:off x="2589231" y="2722018"/>
            <a:ext cx="1390502" cy="159625"/>
            <a:chOff x="3530150" y="2790075"/>
            <a:chExt cx="1962600" cy="225300"/>
          </a:xfrm>
        </p:grpSpPr>
        <p:sp>
          <p:nvSpPr>
            <p:cNvPr id="18022" name="Google Shape;18022;p49"/>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3" name="Google Shape;18023;p49"/>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4" name="Google Shape;18024;p49"/>
          <p:cNvGrpSpPr/>
          <p:nvPr/>
        </p:nvGrpSpPr>
        <p:grpSpPr>
          <a:xfrm>
            <a:off x="2589884" y="3000344"/>
            <a:ext cx="1411629" cy="153761"/>
            <a:chOff x="3558802" y="4011427"/>
            <a:chExt cx="1866000" cy="111300"/>
          </a:xfrm>
        </p:grpSpPr>
        <p:sp>
          <p:nvSpPr>
            <p:cNvPr id="18025" name="Google Shape;18025;p49"/>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6" name="Google Shape;18026;p49"/>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27" name="Google Shape;18027;p49"/>
          <p:cNvGrpSpPr/>
          <p:nvPr/>
        </p:nvGrpSpPr>
        <p:grpSpPr>
          <a:xfrm>
            <a:off x="2589576" y="2205744"/>
            <a:ext cx="1383503" cy="119749"/>
            <a:chOff x="3465975" y="2270276"/>
            <a:chExt cx="1986364" cy="171929"/>
          </a:xfrm>
        </p:grpSpPr>
        <p:sp>
          <p:nvSpPr>
            <p:cNvPr id="18028" name="Google Shape;18028;p49"/>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9" name="Google Shape;18029;p49"/>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0" name="Google Shape;18030;p49"/>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1" name="Google Shape;18031;p49"/>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2" name="Google Shape;18032;p49"/>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3" name="Google Shape;18033;p49"/>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4" name="Google Shape;18034;p49"/>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5" name="Google Shape;18035;p49"/>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36" name="Google Shape;18036;p49"/>
          <p:cNvGrpSpPr/>
          <p:nvPr/>
        </p:nvGrpSpPr>
        <p:grpSpPr>
          <a:xfrm>
            <a:off x="2600584" y="3569394"/>
            <a:ext cx="1369531" cy="195460"/>
            <a:chOff x="723300" y="4253549"/>
            <a:chExt cx="2276482" cy="324900"/>
          </a:xfrm>
        </p:grpSpPr>
        <p:sp>
          <p:nvSpPr>
            <p:cNvPr id="18037" name="Google Shape;18037;p49"/>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8" name="Google Shape;18038;p49"/>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9" name="Google Shape;18039;p49"/>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0" name="Google Shape;18040;p49"/>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1" name="Google Shape;18041;p49"/>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2" name="Google Shape;18042;p49"/>
          <p:cNvGrpSpPr/>
          <p:nvPr/>
        </p:nvGrpSpPr>
        <p:grpSpPr>
          <a:xfrm>
            <a:off x="2590145" y="3270574"/>
            <a:ext cx="1389066" cy="180119"/>
            <a:chOff x="705948" y="3788465"/>
            <a:chExt cx="2308953" cy="299400"/>
          </a:xfrm>
        </p:grpSpPr>
        <p:sp>
          <p:nvSpPr>
            <p:cNvPr id="18043" name="Google Shape;18043;p49"/>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4" name="Google Shape;18044;p49"/>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5" name="Google Shape;18045;p49"/>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6" name="Google Shape;18046;p49"/>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7" name="Google Shape;18047;p49"/>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48" name="Google Shape;18048;p49"/>
          <p:cNvGrpSpPr/>
          <p:nvPr/>
        </p:nvGrpSpPr>
        <p:grpSpPr>
          <a:xfrm>
            <a:off x="2638082" y="3883554"/>
            <a:ext cx="1304609" cy="294074"/>
            <a:chOff x="2658741" y="4097347"/>
            <a:chExt cx="1304609" cy="294074"/>
          </a:xfrm>
        </p:grpSpPr>
        <p:grpSp>
          <p:nvGrpSpPr>
            <p:cNvPr id="18049" name="Google Shape;18049;p49"/>
            <p:cNvGrpSpPr/>
            <p:nvPr/>
          </p:nvGrpSpPr>
          <p:grpSpPr>
            <a:xfrm>
              <a:off x="2658741" y="4097347"/>
              <a:ext cx="118572" cy="294074"/>
              <a:chOff x="3343310" y="4475555"/>
              <a:chExt cx="127717" cy="316753"/>
            </a:xfrm>
          </p:grpSpPr>
          <p:sp>
            <p:nvSpPr>
              <p:cNvPr id="18050" name="Google Shape;18050;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1" name="Google Shape;18051;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2" name="Google Shape;18052;p49"/>
            <p:cNvGrpSpPr/>
            <p:nvPr/>
          </p:nvGrpSpPr>
          <p:grpSpPr>
            <a:xfrm>
              <a:off x="3815519" y="4098388"/>
              <a:ext cx="147831" cy="291991"/>
              <a:chOff x="3527539" y="4476677"/>
              <a:chExt cx="159232" cy="314510"/>
            </a:xfrm>
          </p:grpSpPr>
          <p:sp>
            <p:nvSpPr>
              <p:cNvPr id="18053" name="Google Shape;18053;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4" name="Google Shape;18054;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5" name="Google Shape;18055;p49"/>
            <p:cNvGrpSpPr/>
            <p:nvPr/>
          </p:nvGrpSpPr>
          <p:grpSpPr>
            <a:xfrm>
              <a:off x="3511696" y="4098388"/>
              <a:ext cx="147831" cy="291991"/>
              <a:chOff x="3527539" y="4476677"/>
              <a:chExt cx="159232" cy="314510"/>
            </a:xfrm>
          </p:grpSpPr>
          <p:sp>
            <p:nvSpPr>
              <p:cNvPr id="18056" name="Google Shape;18056;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7" name="Google Shape;18057;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8" name="Google Shape;18058;p49"/>
            <p:cNvGrpSpPr/>
            <p:nvPr/>
          </p:nvGrpSpPr>
          <p:grpSpPr>
            <a:xfrm>
              <a:off x="3207874" y="4098388"/>
              <a:ext cx="147831" cy="291991"/>
              <a:chOff x="3527539" y="4476677"/>
              <a:chExt cx="159232" cy="314510"/>
            </a:xfrm>
          </p:grpSpPr>
          <p:sp>
            <p:nvSpPr>
              <p:cNvPr id="18059" name="Google Shape;18059;p49"/>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0" name="Google Shape;18060;p49"/>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61" name="Google Shape;18061;p49"/>
            <p:cNvGrpSpPr/>
            <p:nvPr/>
          </p:nvGrpSpPr>
          <p:grpSpPr>
            <a:xfrm>
              <a:off x="2933305" y="4097347"/>
              <a:ext cx="118572" cy="294074"/>
              <a:chOff x="3343310" y="4475555"/>
              <a:chExt cx="127717" cy="316753"/>
            </a:xfrm>
          </p:grpSpPr>
          <p:sp>
            <p:nvSpPr>
              <p:cNvPr id="18062" name="Google Shape;18062;p49"/>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3" name="Google Shape;18063;p49"/>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064" name="Google Shape;18064;p49"/>
          <p:cNvGrpSpPr/>
          <p:nvPr/>
        </p:nvGrpSpPr>
        <p:grpSpPr>
          <a:xfrm>
            <a:off x="4256912" y="1866676"/>
            <a:ext cx="1433821" cy="191501"/>
            <a:chOff x="4273350" y="2080469"/>
            <a:chExt cx="1433821" cy="191501"/>
          </a:xfrm>
        </p:grpSpPr>
        <p:grpSp>
          <p:nvGrpSpPr>
            <p:cNvPr id="18065" name="Google Shape;18065;p49"/>
            <p:cNvGrpSpPr/>
            <p:nvPr/>
          </p:nvGrpSpPr>
          <p:grpSpPr>
            <a:xfrm>
              <a:off x="4273350" y="2080469"/>
              <a:ext cx="1433821" cy="0"/>
              <a:chOff x="5224975" y="2962250"/>
              <a:chExt cx="1544400" cy="0"/>
            </a:xfrm>
          </p:grpSpPr>
          <p:cxnSp>
            <p:nvCxnSpPr>
              <p:cNvPr id="18066" name="Google Shape;18066;p4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8067" name="Google Shape;18067;p49"/>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18068" name="Google Shape;18068;p49"/>
            <p:cNvGrpSpPr/>
            <p:nvPr/>
          </p:nvGrpSpPr>
          <p:grpSpPr>
            <a:xfrm>
              <a:off x="4273350" y="2271969"/>
              <a:ext cx="1433821" cy="0"/>
              <a:chOff x="5224975" y="2962250"/>
              <a:chExt cx="1544400" cy="0"/>
            </a:xfrm>
          </p:grpSpPr>
          <p:cxnSp>
            <p:nvCxnSpPr>
              <p:cNvPr id="18069" name="Google Shape;18069;p49"/>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18070" name="Google Shape;18070;p49"/>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18071" name="Google Shape;18071;p49"/>
          <p:cNvGrpSpPr/>
          <p:nvPr/>
        </p:nvGrpSpPr>
        <p:grpSpPr>
          <a:xfrm>
            <a:off x="4258467" y="969244"/>
            <a:ext cx="1430711" cy="743389"/>
            <a:chOff x="5159450" y="1919950"/>
            <a:chExt cx="1541050" cy="862500"/>
          </a:xfrm>
        </p:grpSpPr>
        <p:sp>
          <p:nvSpPr>
            <p:cNvPr id="18072" name="Google Shape;18072;p49"/>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18073" name="Google Shape;18073;p49"/>
            <p:cNvGrpSpPr/>
            <p:nvPr/>
          </p:nvGrpSpPr>
          <p:grpSpPr>
            <a:xfrm>
              <a:off x="5159450" y="1919950"/>
              <a:ext cx="1541050" cy="862500"/>
              <a:chOff x="5159450" y="1919950"/>
              <a:chExt cx="1541050" cy="862500"/>
            </a:xfrm>
          </p:grpSpPr>
          <p:cxnSp>
            <p:nvCxnSpPr>
              <p:cNvPr id="18074" name="Google Shape;18074;p49"/>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18075" name="Google Shape;18075;p49"/>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18076" name="Google Shape;18076;p49"/>
          <p:cNvGrpSpPr/>
          <p:nvPr/>
        </p:nvGrpSpPr>
        <p:grpSpPr>
          <a:xfrm>
            <a:off x="4248581" y="2192571"/>
            <a:ext cx="1450484" cy="1052087"/>
            <a:chOff x="5230575" y="1554475"/>
            <a:chExt cx="2137150" cy="1550150"/>
          </a:xfrm>
        </p:grpSpPr>
        <p:sp>
          <p:nvSpPr>
            <p:cNvPr id="18077" name="Google Shape;18077;p49"/>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8" name="Google Shape;18078;p49"/>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9" name="Google Shape;18079;p49"/>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0" name="Google Shape;18080;p49"/>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1" name="Google Shape;18081;p49"/>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2" name="Google Shape;18082;p49"/>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3" name="Google Shape;18083;p49"/>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4" name="Google Shape;18084;p49"/>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5" name="Google Shape;18085;p49"/>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6" name="Google Shape;18086;p49"/>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7" name="Google Shape;18087;p49"/>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8" name="Google Shape;18088;p49"/>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9" name="Google Shape;18089;p49"/>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90" name="Google Shape;18090;p49"/>
          <p:cNvGrpSpPr/>
          <p:nvPr/>
        </p:nvGrpSpPr>
        <p:grpSpPr>
          <a:xfrm rot="10800000">
            <a:off x="4265131" y="3284761"/>
            <a:ext cx="1417383" cy="887946"/>
            <a:chOff x="5645403" y="2920021"/>
            <a:chExt cx="2650800" cy="2180614"/>
          </a:xfrm>
        </p:grpSpPr>
        <p:sp>
          <p:nvSpPr>
            <p:cNvPr id="18091" name="Google Shape;18091;p49"/>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092" name="Google Shape;18092;p49"/>
            <p:cNvCxnSpPr>
              <a:stCxn id="18091"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18093" name="Google Shape;18093;p49"/>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094" name="Google Shape;18094;p49"/>
            <p:cNvCxnSpPr>
              <a:endCxn id="18093"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18095" name="Google Shape;18095;p49"/>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096" name="Google Shape;18096;p49"/>
            <p:cNvCxnSpPr>
              <a:stCxn id="18095"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18097" name="Google Shape;18097;p49"/>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098" name="Google Shape;18098;p49"/>
            <p:cNvCxnSpPr>
              <a:endCxn id="18097"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18099" name="Google Shape;18099;p49"/>
          <p:cNvGrpSpPr/>
          <p:nvPr/>
        </p:nvGrpSpPr>
        <p:grpSpPr>
          <a:xfrm>
            <a:off x="7365491" y="2188116"/>
            <a:ext cx="1071743" cy="1021579"/>
            <a:chOff x="7189833" y="2022667"/>
            <a:chExt cx="1251159" cy="1192597"/>
          </a:xfrm>
        </p:grpSpPr>
        <p:sp>
          <p:nvSpPr>
            <p:cNvPr id="18100" name="Google Shape;18100;p49"/>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1" name="Google Shape;18101;p49"/>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2" name="Google Shape;18102;p49"/>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3" name="Google Shape;18103;p49"/>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04" name="Google Shape;18104;p49"/>
          <p:cNvGrpSpPr/>
          <p:nvPr/>
        </p:nvGrpSpPr>
        <p:grpSpPr>
          <a:xfrm>
            <a:off x="706762" y="2614523"/>
            <a:ext cx="1695374" cy="1560837"/>
            <a:chOff x="727421" y="2828315"/>
            <a:chExt cx="1695374" cy="1560837"/>
          </a:xfrm>
        </p:grpSpPr>
        <p:grpSp>
          <p:nvGrpSpPr>
            <p:cNvPr id="18105" name="Google Shape;18105;p49"/>
            <p:cNvGrpSpPr/>
            <p:nvPr/>
          </p:nvGrpSpPr>
          <p:grpSpPr>
            <a:xfrm>
              <a:off x="819108" y="2882501"/>
              <a:ext cx="103104" cy="1426186"/>
              <a:chOff x="4674013" y="3100904"/>
              <a:chExt cx="122758" cy="1698043"/>
            </a:xfrm>
          </p:grpSpPr>
          <p:sp>
            <p:nvSpPr>
              <p:cNvPr id="18106" name="Google Shape;18106;p49"/>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7" name="Google Shape;18107;p49"/>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8" name="Google Shape;18108;p49"/>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9" name="Google Shape;18109;p49"/>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0" name="Google Shape;18110;p49"/>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1" name="Google Shape;18111;p49"/>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2" name="Google Shape;18112;p49"/>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13" name="Google Shape;18113;p49"/>
            <p:cNvGrpSpPr/>
            <p:nvPr/>
          </p:nvGrpSpPr>
          <p:grpSpPr>
            <a:xfrm>
              <a:off x="1062475" y="2882501"/>
              <a:ext cx="103104" cy="1426186"/>
              <a:chOff x="4940438" y="3100904"/>
              <a:chExt cx="122758" cy="1698043"/>
            </a:xfrm>
          </p:grpSpPr>
          <p:sp>
            <p:nvSpPr>
              <p:cNvPr id="18114" name="Google Shape;18114;p49"/>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5" name="Google Shape;18115;p49"/>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6" name="Google Shape;18116;p49"/>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7" name="Google Shape;18117;p49"/>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8" name="Google Shape;18118;p49"/>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9" name="Google Shape;18119;p49"/>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0" name="Google Shape;18120;p49"/>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1" name="Google Shape;18121;p49"/>
            <p:cNvGrpSpPr/>
            <p:nvPr/>
          </p:nvGrpSpPr>
          <p:grpSpPr>
            <a:xfrm>
              <a:off x="1299324" y="2882501"/>
              <a:ext cx="103104" cy="1426186"/>
              <a:chOff x="5206863" y="3100904"/>
              <a:chExt cx="122758" cy="1698043"/>
            </a:xfrm>
          </p:grpSpPr>
          <p:sp>
            <p:nvSpPr>
              <p:cNvPr id="18122" name="Google Shape;18122;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3" name="Google Shape;18123;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4" name="Google Shape;18124;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5" name="Google Shape;18125;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6" name="Google Shape;18126;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7" name="Google Shape;18127;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8" name="Google Shape;18128;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9" name="Google Shape;18129;p49"/>
            <p:cNvGrpSpPr/>
            <p:nvPr/>
          </p:nvGrpSpPr>
          <p:grpSpPr>
            <a:xfrm>
              <a:off x="1786057" y="2882501"/>
              <a:ext cx="103104" cy="1426186"/>
              <a:chOff x="6006138" y="3143629"/>
              <a:chExt cx="122758" cy="1698043"/>
            </a:xfrm>
          </p:grpSpPr>
          <p:sp>
            <p:nvSpPr>
              <p:cNvPr id="18130" name="Google Shape;18130;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1" name="Google Shape;18131;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2" name="Google Shape;18132;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3" name="Google Shape;18133;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4" name="Google Shape;18134;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5" name="Google Shape;18135;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6" name="Google Shape;18136;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37" name="Google Shape;18137;p49"/>
            <p:cNvGrpSpPr/>
            <p:nvPr/>
          </p:nvGrpSpPr>
          <p:grpSpPr>
            <a:xfrm>
              <a:off x="2029422" y="2882501"/>
              <a:ext cx="103104" cy="1426186"/>
              <a:chOff x="6805413" y="3100904"/>
              <a:chExt cx="122758" cy="1698043"/>
            </a:xfrm>
          </p:grpSpPr>
          <p:sp>
            <p:nvSpPr>
              <p:cNvPr id="18138" name="Google Shape;18138;p49"/>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9" name="Google Shape;18139;p49"/>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0" name="Google Shape;18140;p49"/>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1" name="Google Shape;18141;p49"/>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2" name="Google Shape;18142;p49"/>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3" name="Google Shape;18143;p49"/>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4" name="Google Shape;18144;p49"/>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45" name="Google Shape;18145;p49"/>
            <p:cNvGrpSpPr/>
            <p:nvPr/>
          </p:nvGrpSpPr>
          <p:grpSpPr>
            <a:xfrm>
              <a:off x="727421" y="2828315"/>
              <a:ext cx="1695374" cy="1560837"/>
              <a:chOff x="734799" y="2782450"/>
              <a:chExt cx="1571100" cy="1577400"/>
            </a:xfrm>
          </p:grpSpPr>
          <p:cxnSp>
            <p:nvCxnSpPr>
              <p:cNvPr id="18146" name="Google Shape;18146;p49"/>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18147" name="Google Shape;18147;p49"/>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18148" name="Google Shape;18148;p49"/>
            <p:cNvGrpSpPr/>
            <p:nvPr/>
          </p:nvGrpSpPr>
          <p:grpSpPr>
            <a:xfrm>
              <a:off x="2272795" y="2882501"/>
              <a:ext cx="103104" cy="1426186"/>
              <a:chOff x="5206863" y="3100904"/>
              <a:chExt cx="122758" cy="1698043"/>
            </a:xfrm>
          </p:grpSpPr>
          <p:sp>
            <p:nvSpPr>
              <p:cNvPr id="18149" name="Google Shape;18149;p49"/>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0" name="Google Shape;18150;p49"/>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1" name="Google Shape;18151;p49"/>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2" name="Google Shape;18152;p49"/>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3" name="Google Shape;18153;p49"/>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4" name="Google Shape;18154;p49"/>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5" name="Google Shape;18155;p49"/>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56" name="Google Shape;18156;p49"/>
            <p:cNvGrpSpPr/>
            <p:nvPr/>
          </p:nvGrpSpPr>
          <p:grpSpPr>
            <a:xfrm>
              <a:off x="1542694" y="2882501"/>
              <a:ext cx="103104" cy="1426186"/>
              <a:chOff x="6006138" y="3143629"/>
              <a:chExt cx="122758" cy="1698043"/>
            </a:xfrm>
          </p:grpSpPr>
          <p:sp>
            <p:nvSpPr>
              <p:cNvPr id="18157" name="Google Shape;18157;p49"/>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8" name="Google Shape;18158;p49"/>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9" name="Google Shape;18159;p49"/>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0" name="Google Shape;18160;p49"/>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1" name="Google Shape;18161;p49"/>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2" name="Google Shape;18162;p49"/>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3" name="Google Shape;18163;p49"/>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64" name="Google Shape;18164;p49"/>
          <p:cNvGrpSpPr/>
          <p:nvPr/>
        </p:nvGrpSpPr>
        <p:grpSpPr>
          <a:xfrm>
            <a:off x="5915341" y="2192094"/>
            <a:ext cx="1248543" cy="1025319"/>
            <a:chOff x="5183758" y="1210600"/>
            <a:chExt cx="3605380" cy="2960783"/>
          </a:xfrm>
        </p:grpSpPr>
        <p:sp>
          <p:nvSpPr>
            <p:cNvPr id="18165" name="Google Shape;18165;p49"/>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6" name="Google Shape;18166;p49"/>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7" name="Google Shape;18167;p49"/>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8" name="Google Shape;18168;p49"/>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169" name="Google Shape;18169;p49"/>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18170" name="Google Shape;18170;p49"/>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18171" name="Google Shape;18171;p49"/>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18172" name="Google Shape;18172;p49"/>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18173" name="Google Shape;18173;p49"/>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74" name="Google Shape;18174;p49"/>
          <p:cNvGrpSpPr/>
          <p:nvPr/>
        </p:nvGrpSpPr>
        <p:grpSpPr>
          <a:xfrm>
            <a:off x="5772403" y="3330411"/>
            <a:ext cx="2664831" cy="843440"/>
            <a:chOff x="5916567" y="1099697"/>
            <a:chExt cx="2556683" cy="809211"/>
          </a:xfrm>
        </p:grpSpPr>
        <p:sp>
          <p:nvSpPr>
            <p:cNvPr id="18175" name="Google Shape;18175;p49"/>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6" name="Google Shape;18176;p49"/>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7" name="Google Shape;18177;p49"/>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8" name="Google Shape;18178;p49"/>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9" name="Google Shape;18179;p49"/>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0" name="Google Shape;18180;p49"/>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1" name="Google Shape;18181;p49"/>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2" name="Google Shape;18182;p49"/>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3" name="Google Shape;18183;p49"/>
          <p:cNvGrpSpPr/>
          <p:nvPr/>
        </p:nvGrpSpPr>
        <p:grpSpPr>
          <a:xfrm>
            <a:off x="5879943" y="979270"/>
            <a:ext cx="1299851" cy="1023338"/>
            <a:chOff x="5900602" y="1193063"/>
            <a:chExt cx="1299851" cy="1023338"/>
          </a:xfrm>
        </p:grpSpPr>
        <p:grpSp>
          <p:nvGrpSpPr>
            <p:cNvPr id="18184" name="Google Shape;18184;p49"/>
            <p:cNvGrpSpPr/>
            <p:nvPr/>
          </p:nvGrpSpPr>
          <p:grpSpPr>
            <a:xfrm>
              <a:off x="6743564" y="1193063"/>
              <a:ext cx="456889" cy="700379"/>
              <a:chOff x="6743564" y="1193063"/>
              <a:chExt cx="456889" cy="700379"/>
            </a:xfrm>
          </p:grpSpPr>
          <p:grpSp>
            <p:nvGrpSpPr>
              <p:cNvPr id="18185" name="Google Shape;18185;p49"/>
              <p:cNvGrpSpPr/>
              <p:nvPr/>
            </p:nvGrpSpPr>
            <p:grpSpPr>
              <a:xfrm>
                <a:off x="6743564" y="1690731"/>
                <a:ext cx="214402" cy="202710"/>
                <a:chOff x="6743564" y="1690731"/>
                <a:chExt cx="214402" cy="202710"/>
              </a:xfrm>
            </p:grpSpPr>
            <p:sp>
              <p:nvSpPr>
                <p:cNvPr id="18186" name="Google Shape;18186;p49"/>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7" name="Google Shape;18187;p49"/>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88" name="Google Shape;18188;p49"/>
              <p:cNvGrpSpPr/>
              <p:nvPr/>
            </p:nvGrpSpPr>
            <p:grpSpPr>
              <a:xfrm>
                <a:off x="6915505" y="1193063"/>
                <a:ext cx="284947" cy="589637"/>
                <a:chOff x="6915505" y="1193063"/>
                <a:chExt cx="284947" cy="589637"/>
              </a:xfrm>
            </p:grpSpPr>
            <p:sp>
              <p:nvSpPr>
                <p:cNvPr id="18189" name="Google Shape;18189;p49"/>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190" name="Google Shape;18190;p49"/>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18191" name="Google Shape;18191;p49"/>
            <p:cNvGrpSpPr/>
            <p:nvPr/>
          </p:nvGrpSpPr>
          <p:grpSpPr>
            <a:xfrm>
              <a:off x="6520337" y="1193063"/>
              <a:ext cx="341815" cy="801589"/>
              <a:chOff x="6520337" y="1193063"/>
              <a:chExt cx="341815" cy="801589"/>
            </a:xfrm>
          </p:grpSpPr>
          <p:grpSp>
            <p:nvGrpSpPr>
              <p:cNvPr id="18192" name="Google Shape;18192;p49"/>
              <p:cNvGrpSpPr/>
              <p:nvPr/>
            </p:nvGrpSpPr>
            <p:grpSpPr>
              <a:xfrm>
                <a:off x="6520337" y="1589527"/>
                <a:ext cx="213950" cy="405125"/>
                <a:chOff x="6520337" y="1589527"/>
                <a:chExt cx="213950" cy="405125"/>
              </a:xfrm>
            </p:grpSpPr>
            <p:sp>
              <p:nvSpPr>
                <p:cNvPr id="18193" name="Google Shape;18193;p49"/>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4" name="Google Shape;18194;p49"/>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95" name="Google Shape;18195;p49"/>
              <p:cNvGrpSpPr/>
              <p:nvPr/>
            </p:nvGrpSpPr>
            <p:grpSpPr>
              <a:xfrm>
                <a:off x="6577204" y="1193063"/>
                <a:ext cx="284947" cy="453562"/>
                <a:chOff x="6577204" y="1193063"/>
                <a:chExt cx="284947" cy="453562"/>
              </a:xfrm>
            </p:grpSpPr>
            <p:sp>
              <p:nvSpPr>
                <p:cNvPr id="18196" name="Google Shape;18196;p49"/>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197" name="Google Shape;18197;p49"/>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18198" name="Google Shape;18198;p49"/>
            <p:cNvGrpSpPr/>
            <p:nvPr/>
          </p:nvGrpSpPr>
          <p:grpSpPr>
            <a:xfrm>
              <a:off x="6238903" y="1193063"/>
              <a:ext cx="300475" cy="901782"/>
              <a:chOff x="6238903" y="1193063"/>
              <a:chExt cx="300475" cy="901782"/>
            </a:xfrm>
          </p:grpSpPr>
          <p:grpSp>
            <p:nvGrpSpPr>
              <p:cNvPr id="18199" name="Google Shape;18199;p49"/>
              <p:cNvGrpSpPr/>
              <p:nvPr/>
            </p:nvGrpSpPr>
            <p:grpSpPr>
              <a:xfrm>
                <a:off x="6290865" y="1489315"/>
                <a:ext cx="248514" cy="605530"/>
                <a:chOff x="6290865" y="1489315"/>
                <a:chExt cx="248514" cy="605530"/>
              </a:xfrm>
            </p:grpSpPr>
            <p:sp>
              <p:nvSpPr>
                <p:cNvPr id="18200" name="Google Shape;18200;p49"/>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1" name="Google Shape;18201;p49"/>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2" name="Google Shape;18202;p49"/>
              <p:cNvGrpSpPr/>
              <p:nvPr/>
            </p:nvGrpSpPr>
            <p:grpSpPr>
              <a:xfrm>
                <a:off x="6238903" y="1193063"/>
                <a:ext cx="284947" cy="327512"/>
                <a:chOff x="6238903" y="1193063"/>
                <a:chExt cx="284947" cy="327512"/>
              </a:xfrm>
            </p:grpSpPr>
            <p:sp>
              <p:nvSpPr>
                <p:cNvPr id="18203" name="Google Shape;18203;p49"/>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204" name="Google Shape;18204;p49"/>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18205" name="Google Shape;18205;p49"/>
            <p:cNvGrpSpPr/>
            <p:nvPr/>
          </p:nvGrpSpPr>
          <p:grpSpPr>
            <a:xfrm>
              <a:off x="5900602" y="1193063"/>
              <a:ext cx="444345" cy="1023338"/>
              <a:chOff x="5900602" y="1193063"/>
              <a:chExt cx="444345" cy="1023338"/>
            </a:xfrm>
          </p:grpSpPr>
          <p:grpSp>
            <p:nvGrpSpPr>
              <p:cNvPr id="18206" name="Google Shape;18206;p49"/>
              <p:cNvGrpSpPr/>
              <p:nvPr/>
            </p:nvGrpSpPr>
            <p:grpSpPr>
              <a:xfrm>
                <a:off x="6046501" y="1367785"/>
                <a:ext cx="298446" cy="848616"/>
                <a:chOff x="6046501" y="1367785"/>
                <a:chExt cx="298446" cy="848616"/>
              </a:xfrm>
            </p:grpSpPr>
            <p:sp>
              <p:nvSpPr>
                <p:cNvPr id="18207" name="Google Shape;18207;p49"/>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8" name="Google Shape;18208;p49"/>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09" name="Google Shape;18209;p49"/>
              <p:cNvGrpSpPr/>
              <p:nvPr/>
            </p:nvGrpSpPr>
            <p:grpSpPr>
              <a:xfrm>
                <a:off x="5900602" y="1193063"/>
                <a:ext cx="284947" cy="182312"/>
                <a:chOff x="5900602" y="1193063"/>
                <a:chExt cx="284947" cy="182312"/>
              </a:xfrm>
            </p:grpSpPr>
            <p:sp>
              <p:nvSpPr>
                <p:cNvPr id="18210" name="Google Shape;18210;p49"/>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211" name="Google Shape;18211;p49"/>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18212" name="Google Shape;18212;p49"/>
          <p:cNvGrpSpPr/>
          <p:nvPr/>
        </p:nvGrpSpPr>
        <p:grpSpPr>
          <a:xfrm>
            <a:off x="7217825" y="979415"/>
            <a:ext cx="1219413" cy="1051365"/>
            <a:chOff x="7287122" y="1165658"/>
            <a:chExt cx="1219413" cy="1051365"/>
          </a:xfrm>
        </p:grpSpPr>
        <p:grpSp>
          <p:nvGrpSpPr>
            <p:cNvPr id="18213" name="Google Shape;18213;p49"/>
            <p:cNvGrpSpPr/>
            <p:nvPr/>
          </p:nvGrpSpPr>
          <p:grpSpPr>
            <a:xfrm>
              <a:off x="7287122" y="1969723"/>
              <a:ext cx="1219413" cy="247300"/>
              <a:chOff x="7287122" y="1969723"/>
              <a:chExt cx="1219413" cy="247300"/>
            </a:xfrm>
          </p:grpSpPr>
          <p:sp>
            <p:nvSpPr>
              <p:cNvPr id="18214" name="Google Shape;18214;p49"/>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15" name="Google Shape;18215;p49"/>
              <p:cNvGrpSpPr/>
              <p:nvPr/>
            </p:nvGrpSpPr>
            <p:grpSpPr>
              <a:xfrm>
                <a:off x="7287122" y="2063892"/>
                <a:ext cx="1151753" cy="73428"/>
                <a:chOff x="7287122" y="2063892"/>
                <a:chExt cx="1151753" cy="73428"/>
              </a:xfrm>
            </p:grpSpPr>
            <p:sp>
              <p:nvSpPr>
                <p:cNvPr id="18216" name="Google Shape;18216;p49"/>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217" name="Google Shape;18217;p49"/>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18218" name="Google Shape;18218;p49"/>
            <p:cNvGrpSpPr/>
            <p:nvPr/>
          </p:nvGrpSpPr>
          <p:grpSpPr>
            <a:xfrm>
              <a:off x="7287122" y="1712201"/>
              <a:ext cx="1219403" cy="246767"/>
              <a:chOff x="7287122" y="1712201"/>
              <a:chExt cx="1219403" cy="246767"/>
            </a:xfrm>
          </p:grpSpPr>
          <p:sp>
            <p:nvSpPr>
              <p:cNvPr id="18219" name="Google Shape;18219;p49"/>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20" name="Google Shape;18220;p49"/>
              <p:cNvGrpSpPr/>
              <p:nvPr/>
            </p:nvGrpSpPr>
            <p:grpSpPr>
              <a:xfrm>
                <a:off x="7287122" y="1842861"/>
                <a:ext cx="1005303" cy="73419"/>
                <a:chOff x="7287122" y="1842861"/>
                <a:chExt cx="1005303" cy="73419"/>
              </a:xfrm>
            </p:grpSpPr>
            <p:sp>
              <p:nvSpPr>
                <p:cNvPr id="18221" name="Google Shape;18221;p49"/>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222" name="Google Shape;18222;p49"/>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18223" name="Google Shape;18223;p49"/>
            <p:cNvGrpSpPr/>
            <p:nvPr/>
          </p:nvGrpSpPr>
          <p:grpSpPr>
            <a:xfrm>
              <a:off x="7287122" y="1447520"/>
              <a:ext cx="1219403" cy="286667"/>
              <a:chOff x="7287122" y="1447520"/>
              <a:chExt cx="1219403" cy="286667"/>
            </a:xfrm>
          </p:grpSpPr>
          <p:sp>
            <p:nvSpPr>
              <p:cNvPr id="18224" name="Google Shape;18224;p49"/>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25" name="Google Shape;18225;p49"/>
              <p:cNvGrpSpPr/>
              <p:nvPr/>
            </p:nvGrpSpPr>
            <p:grpSpPr>
              <a:xfrm>
                <a:off x="7287122" y="1581977"/>
                <a:ext cx="852803" cy="73428"/>
                <a:chOff x="7287122" y="1581977"/>
                <a:chExt cx="852803" cy="73428"/>
              </a:xfrm>
            </p:grpSpPr>
            <p:sp>
              <p:nvSpPr>
                <p:cNvPr id="18226" name="Google Shape;18226;p49"/>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227" name="Google Shape;18227;p49"/>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18228" name="Google Shape;18228;p49"/>
            <p:cNvGrpSpPr/>
            <p:nvPr/>
          </p:nvGrpSpPr>
          <p:grpSpPr>
            <a:xfrm>
              <a:off x="7287122" y="1165658"/>
              <a:ext cx="1219403" cy="344253"/>
              <a:chOff x="7287122" y="1165658"/>
              <a:chExt cx="1219403" cy="344253"/>
            </a:xfrm>
          </p:grpSpPr>
          <p:sp>
            <p:nvSpPr>
              <p:cNvPr id="18229" name="Google Shape;18229;p49"/>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30" name="Google Shape;18230;p49"/>
              <p:cNvGrpSpPr/>
              <p:nvPr/>
            </p:nvGrpSpPr>
            <p:grpSpPr>
              <a:xfrm>
                <a:off x="7287122" y="1341025"/>
                <a:ext cx="695703" cy="73419"/>
                <a:chOff x="7287122" y="1341025"/>
                <a:chExt cx="695703" cy="73419"/>
              </a:xfrm>
            </p:grpSpPr>
            <p:sp>
              <p:nvSpPr>
                <p:cNvPr id="18231" name="Google Shape;18231;p49"/>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232" name="Google Shape;18232;p49"/>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8236" name="Shape 18236"/>
        <p:cNvGrpSpPr/>
        <p:nvPr/>
      </p:nvGrpSpPr>
      <p:grpSpPr>
        <a:xfrm>
          <a:off x="0" y="0"/>
          <a:ext cx="0" cy="0"/>
          <a:chOff x="0" y="0"/>
          <a:chExt cx="0" cy="0"/>
        </a:xfrm>
      </p:grpSpPr>
      <p:grpSp>
        <p:nvGrpSpPr>
          <p:cNvPr id="18237" name="Google Shape;18237;p50"/>
          <p:cNvGrpSpPr/>
          <p:nvPr/>
        </p:nvGrpSpPr>
        <p:grpSpPr>
          <a:xfrm>
            <a:off x="846551" y="2273217"/>
            <a:ext cx="415546" cy="355053"/>
            <a:chOff x="866243" y="2291587"/>
            <a:chExt cx="415546" cy="355053"/>
          </a:xfrm>
        </p:grpSpPr>
        <p:sp>
          <p:nvSpPr>
            <p:cNvPr id="18238" name="Google Shape;18238;p50"/>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9" name="Google Shape;18239;p50"/>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0" name="Google Shape;18240;p50"/>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1" name="Google Shape;18241;p50"/>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2" name="Google Shape;18242;p50"/>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43" name="Google Shape;18243;p50"/>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44" name="Google Shape;18244;p50"/>
          <p:cNvGrpSpPr/>
          <p:nvPr/>
        </p:nvGrpSpPr>
        <p:grpSpPr>
          <a:xfrm>
            <a:off x="1938828" y="2284205"/>
            <a:ext cx="359213" cy="327807"/>
            <a:chOff x="1958520" y="2302574"/>
            <a:chExt cx="359213" cy="327807"/>
          </a:xfrm>
        </p:grpSpPr>
        <p:sp>
          <p:nvSpPr>
            <p:cNvPr id="18245" name="Google Shape;18245;p50"/>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6" name="Google Shape;18246;p50"/>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7" name="Google Shape;18247;p50"/>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48" name="Google Shape;18248;p50"/>
          <p:cNvGrpSpPr/>
          <p:nvPr/>
        </p:nvGrpSpPr>
        <p:grpSpPr>
          <a:xfrm>
            <a:off x="2560190" y="2269057"/>
            <a:ext cx="207582" cy="359594"/>
            <a:chOff x="2656082" y="2287427"/>
            <a:chExt cx="207582" cy="359594"/>
          </a:xfrm>
        </p:grpSpPr>
        <p:sp>
          <p:nvSpPr>
            <p:cNvPr id="18249" name="Google Shape;18249;p50"/>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0" name="Google Shape;18250;p50"/>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1" name="Google Shape;18251;p50"/>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2" name="Google Shape;18252;p50"/>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3" name="Google Shape;18253;p50"/>
          <p:cNvGrpSpPr/>
          <p:nvPr/>
        </p:nvGrpSpPr>
        <p:grpSpPr>
          <a:xfrm>
            <a:off x="3029961" y="2303099"/>
            <a:ext cx="362991" cy="290018"/>
            <a:chOff x="3049653" y="2321468"/>
            <a:chExt cx="362991" cy="290018"/>
          </a:xfrm>
        </p:grpSpPr>
        <p:sp>
          <p:nvSpPr>
            <p:cNvPr id="18254" name="Google Shape;18254;p50"/>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5" name="Google Shape;18255;p50"/>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6" name="Google Shape;18256;p50"/>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7" name="Google Shape;18257;p50"/>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58" name="Google Shape;18258;p50"/>
          <p:cNvGrpSpPr/>
          <p:nvPr/>
        </p:nvGrpSpPr>
        <p:grpSpPr>
          <a:xfrm>
            <a:off x="3544551" y="2271534"/>
            <a:ext cx="422342" cy="355243"/>
            <a:chOff x="3564243" y="2289904"/>
            <a:chExt cx="422342" cy="355243"/>
          </a:xfrm>
        </p:grpSpPr>
        <p:sp>
          <p:nvSpPr>
            <p:cNvPr id="18259" name="Google Shape;18259;p50"/>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0" name="Google Shape;18260;p50"/>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1" name="Google Shape;18261;p50"/>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2" name="Google Shape;18262;p50"/>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3" name="Google Shape;18263;p50"/>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64" name="Google Shape;18264;p50"/>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65" name="Google Shape;18265;p50"/>
          <p:cNvGrpSpPr/>
          <p:nvPr/>
        </p:nvGrpSpPr>
        <p:grpSpPr>
          <a:xfrm>
            <a:off x="4668202" y="2271344"/>
            <a:ext cx="359594" cy="353909"/>
            <a:chOff x="4687894" y="2289713"/>
            <a:chExt cx="359594" cy="353909"/>
          </a:xfrm>
        </p:grpSpPr>
        <p:sp>
          <p:nvSpPr>
            <p:cNvPr id="18266" name="Google Shape;18266;p50"/>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7" name="Google Shape;18267;p50"/>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8" name="Google Shape;18268;p50"/>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269" name="Google Shape;18269;p50"/>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270" name="Google Shape;18270;p50"/>
          <p:cNvGrpSpPr/>
          <p:nvPr/>
        </p:nvGrpSpPr>
        <p:grpSpPr>
          <a:xfrm>
            <a:off x="6352932" y="2289857"/>
            <a:ext cx="263567" cy="317614"/>
            <a:chOff x="6421399" y="2308227"/>
            <a:chExt cx="263567" cy="317614"/>
          </a:xfrm>
        </p:grpSpPr>
        <p:sp>
          <p:nvSpPr>
            <p:cNvPr id="18271" name="Google Shape;18271;p50"/>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2" name="Google Shape;18272;p50"/>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3" name="Google Shape;18273;p50"/>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4" name="Google Shape;18274;p50"/>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5" name="Google Shape;18275;p50"/>
          <p:cNvGrpSpPr/>
          <p:nvPr/>
        </p:nvGrpSpPr>
        <p:grpSpPr>
          <a:xfrm>
            <a:off x="6850501" y="2277250"/>
            <a:ext cx="360356" cy="343462"/>
            <a:chOff x="6870193" y="2295620"/>
            <a:chExt cx="360356" cy="343462"/>
          </a:xfrm>
        </p:grpSpPr>
        <p:sp>
          <p:nvSpPr>
            <p:cNvPr id="18276" name="Google Shape;18276;p50"/>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7" name="Google Shape;18277;p50"/>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78" name="Google Shape;18278;p50"/>
          <p:cNvGrpSpPr/>
          <p:nvPr/>
        </p:nvGrpSpPr>
        <p:grpSpPr>
          <a:xfrm>
            <a:off x="7421773" y="2284490"/>
            <a:ext cx="342192" cy="327140"/>
            <a:chOff x="7441465" y="2302860"/>
            <a:chExt cx="342192" cy="327140"/>
          </a:xfrm>
        </p:grpSpPr>
        <p:sp>
          <p:nvSpPr>
            <p:cNvPr id="18279" name="Google Shape;18279;p50"/>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0" name="Google Shape;18280;p50"/>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1" name="Google Shape;18281;p50"/>
          <p:cNvGrpSpPr/>
          <p:nvPr/>
        </p:nvGrpSpPr>
        <p:grpSpPr>
          <a:xfrm>
            <a:off x="7969991" y="2331837"/>
            <a:ext cx="332761" cy="234066"/>
            <a:chOff x="7989683" y="2350207"/>
            <a:chExt cx="332761" cy="234066"/>
          </a:xfrm>
        </p:grpSpPr>
        <p:sp>
          <p:nvSpPr>
            <p:cNvPr id="18282" name="Google Shape;18282;p50"/>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3" name="Google Shape;18283;p50"/>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4" name="Google Shape;18284;p50"/>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5" name="Google Shape;18285;p50"/>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6" name="Google Shape;18286;p50"/>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7" name="Google Shape;18287;p50"/>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88" name="Google Shape;18288;p50"/>
          <p:cNvGrpSpPr/>
          <p:nvPr/>
        </p:nvGrpSpPr>
        <p:grpSpPr>
          <a:xfrm>
            <a:off x="5803602" y="2291381"/>
            <a:ext cx="315327" cy="314978"/>
            <a:chOff x="5823294" y="2309751"/>
            <a:chExt cx="315327" cy="314978"/>
          </a:xfrm>
        </p:grpSpPr>
        <p:sp>
          <p:nvSpPr>
            <p:cNvPr id="18289" name="Google Shape;18289;p50"/>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0" name="Google Shape;18290;p50"/>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1" name="Google Shape;18291;p50"/>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2" name="Google Shape;18292;p50"/>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3" name="Google Shape;18293;p50"/>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4" name="Google Shape;18294;p50"/>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5" name="Google Shape;18295;p50"/>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6" name="Google Shape;18296;p50"/>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7" name="Google Shape;18297;p50"/>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8" name="Google Shape;18298;p50"/>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9" name="Google Shape;18299;p50"/>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0" name="Google Shape;18300;p50"/>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1" name="Google Shape;18301;p50"/>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2" name="Google Shape;18302;p50"/>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3" name="Google Shape;18303;p50"/>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4" name="Google Shape;18304;p50"/>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5" name="Google Shape;18305;p50"/>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06" name="Google Shape;18306;p50"/>
          <p:cNvGrpSpPr/>
          <p:nvPr/>
        </p:nvGrpSpPr>
        <p:grpSpPr>
          <a:xfrm>
            <a:off x="2477583" y="2725790"/>
            <a:ext cx="370930" cy="370549"/>
            <a:chOff x="2497275" y="2744159"/>
            <a:chExt cx="370930" cy="370549"/>
          </a:xfrm>
        </p:grpSpPr>
        <p:sp>
          <p:nvSpPr>
            <p:cNvPr id="18307" name="Google Shape;18307;p50"/>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8" name="Google Shape;18308;p50"/>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9" name="Google Shape;18309;p50"/>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0" name="Google Shape;18310;p50"/>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1" name="Google Shape;18311;p50"/>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2" name="Google Shape;18312;p50"/>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3" name="Google Shape;18313;p50"/>
          <p:cNvGrpSpPr/>
          <p:nvPr/>
        </p:nvGrpSpPr>
        <p:grpSpPr>
          <a:xfrm>
            <a:off x="841248" y="2728108"/>
            <a:ext cx="371883" cy="365691"/>
            <a:chOff x="860940" y="2746477"/>
            <a:chExt cx="371883" cy="365691"/>
          </a:xfrm>
        </p:grpSpPr>
        <p:sp>
          <p:nvSpPr>
            <p:cNvPr id="18314" name="Google Shape;18314;p50"/>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5" name="Google Shape;18315;p50"/>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6" name="Google Shape;18316;p50"/>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7" name="Google Shape;18317;p50"/>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8" name="Google Shape;18318;p50"/>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19" name="Google Shape;18319;p50"/>
          <p:cNvGrpSpPr/>
          <p:nvPr/>
        </p:nvGrpSpPr>
        <p:grpSpPr>
          <a:xfrm>
            <a:off x="1431144" y="2747889"/>
            <a:ext cx="283985" cy="341080"/>
            <a:chOff x="1493849" y="2775533"/>
            <a:chExt cx="283985" cy="341080"/>
          </a:xfrm>
        </p:grpSpPr>
        <p:sp>
          <p:nvSpPr>
            <p:cNvPr id="18320" name="Google Shape;18320;p50"/>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1" name="Google Shape;18321;p50"/>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2" name="Google Shape;18322;p50"/>
          <p:cNvGrpSpPr/>
          <p:nvPr/>
        </p:nvGrpSpPr>
        <p:grpSpPr>
          <a:xfrm>
            <a:off x="1933144" y="2756052"/>
            <a:ext cx="372835" cy="342573"/>
            <a:chOff x="1952836" y="2774422"/>
            <a:chExt cx="372835" cy="342573"/>
          </a:xfrm>
        </p:grpSpPr>
        <p:sp>
          <p:nvSpPr>
            <p:cNvPr id="18323" name="Google Shape;18323;p50"/>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4" name="Google Shape;18324;p50"/>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5" name="Google Shape;18325;p50"/>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26" name="Google Shape;18326;p50"/>
          <p:cNvGrpSpPr/>
          <p:nvPr/>
        </p:nvGrpSpPr>
        <p:grpSpPr>
          <a:xfrm>
            <a:off x="3060224" y="2726107"/>
            <a:ext cx="332729" cy="372518"/>
            <a:chOff x="3079916" y="2744477"/>
            <a:chExt cx="332729" cy="372518"/>
          </a:xfrm>
        </p:grpSpPr>
        <p:sp>
          <p:nvSpPr>
            <p:cNvPr id="18327" name="Google Shape;18327;p50"/>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8" name="Google Shape;18328;p50"/>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9" name="Google Shape;18329;p50"/>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0" name="Google Shape;18330;p50"/>
          <p:cNvGrpSpPr/>
          <p:nvPr/>
        </p:nvGrpSpPr>
        <p:grpSpPr>
          <a:xfrm>
            <a:off x="3600884" y="2727155"/>
            <a:ext cx="336889" cy="355592"/>
            <a:chOff x="3620576" y="2745525"/>
            <a:chExt cx="336889" cy="355592"/>
          </a:xfrm>
        </p:grpSpPr>
        <p:sp>
          <p:nvSpPr>
            <p:cNvPr id="18331" name="Google Shape;18331;p50"/>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2" name="Google Shape;18332;p50"/>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3" name="Google Shape;18333;p50"/>
          <p:cNvGrpSpPr/>
          <p:nvPr/>
        </p:nvGrpSpPr>
        <p:grpSpPr>
          <a:xfrm>
            <a:off x="4107123" y="2742334"/>
            <a:ext cx="380393" cy="363118"/>
            <a:chOff x="4126815" y="2760704"/>
            <a:chExt cx="380393" cy="363118"/>
          </a:xfrm>
        </p:grpSpPr>
        <p:sp>
          <p:nvSpPr>
            <p:cNvPr id="18334" name="Google Shape;18334;p50"/>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5" name="Google Shape;18335;p50"/>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6" name="Google Shape;18336;p50"/>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7" name="Google Shape;18337;p50"/>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38" name="Google Shape;18338;p50"/>
          <p:cNvGrpSpPr/>
          <p:nvPr/>
        </p:nvGrpSpPr>
        <p:grpSpPr>
          <a:xfrm>
            <a:off x="4656294" y="2727314"/>
            <a:ext cx="381346" cy="368644"/>
            <a:chOff x="4675986" y="2745684"/>
            <a:chExt cx="381346" cy="368644"/>
          </a:xfrm>
        </p:grpSpPr>
        <p:sp>
          <p:nvSpPr>
            <p:cNvPr id="18339" name="Google Shape;18339;p50"/>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0" name="Google Shape;18340;p50"/>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41" name="Google Shape;18341;p50"/>
          <p:cNvGrpSpPr/>
          <p:nvPr/>
        </p:nvGrpSpPr>
        <p:grpSpPr>
          <a:xfrm>
            <a:off x="5200924" y="2772692"/>
            <a:ext cx="373185" cy="302466"/>
            <a:chOff x="5220616" y="2791061"/>
            <a:chExt cx="373185" cy="302466"/>
          </a:xfrm>
        </p:grpSpPr>
        <p:sp>
          <p:nvSpPr>
            <p:cNvPr id="18342" name="Google Shape;18342;p50"/>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3" name="Google Shape;18343;p50"/>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4" name="Google Shape;18344;p50"/>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5" name="Google Shape;18345;p50"/>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6" name="Google Shape;18346;p50"/>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7" name="Google Shape;18347;p50"/>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8" name="Google Shape;18348;p50"/>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9" name="Google Shape;18349;p50"/>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0" name="Google Shape;18350;p50"/>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1" name="Google Shape;18351;p50"/>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2" name="Google Shape;18352;p50"/>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3" name="Google Shape;18353;p50"/>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4" name="Google Shape;18354;p50"/>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5" name="Google Shape;18355;p50"/>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6" name="Google Shape;18356;p50"/>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7" name="Google Shape;18357;p50"/>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8" name="Google Shape;18358;p50"/>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9" name="Google Shape;18359;p50"/>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60" name="Google Shape;18360;p50"/>
          <p:cNvGrpSpPr/>
          <p:nvPr/>
        </p:nvGrpSpPr>
        <p:grpSpPr>
          <a:xfrm>
            <a:off x="5768969" y="2754147"/>
            <a:ext cx="284366" cy="344097"/>
            <a:chOff x="5864861" y="2772517"/>
            <a:chExt cx="284366" cy="344097"/>
          </a:xfrm>
        </p:grpSpPr>
        <p:sp>
          <p:nvSpPr>
            <p:cNvPr id="18361" name="Google Shape;18361;p50"/>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2" name="Google Shape;18362;p50"/>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3" name="Google Shape;18363;p50"/>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4" name="Google Shape;18364;p50"/>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5" name="Google Shape;18365;p50"/>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6" name="Google Shape;18366;p50"/>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67" name="Google Shape;18367;p50"/>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68" name="Google Shape;18368;p50"/>
          <p:cNvGrpSpPr/>
          <p:nvPr/>
        </p:nvGrpSpPr>
        <p:grpSpPr>
          <a:xfrm>
            <a:off x="6954467" y="2771168"/>
            <a:ext cx="255247" cy="327458"/>
            <a:chOff x="6974158" y="2789537"/>
            <a:chExt cx="255247" cy="327458"/>
          </a:xfrm>
        </p:grpSpPr>
        <p:sp>
          <p:nvSpPr>
            <p:cNvPr id="18369" name="Google Shape;18369;p50"/>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0" name="Google Shape;18370;p50"/>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1" name="Google Shape;18371;p50"/>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2" name="Google Shape;18372;p50"/>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3" name="Google Shape;18373;p50"/>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4" name="Google Shape;18374;p50"/>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75" name="Google Shape;18375;p50"/>
          <p:cNvGrpSpPr/>
          <p:nvPr/>
        </p:nvGrpSpPr>
        <p:grpSpPr>
          <a:xfrm>
            <a:off x="7511005" y="2771930"/>
            <a:ext cx="244291" cy="326314"/>
            <a:chOff x="7530697" y="2790299"/>
            <a:chExt cx="244291" cy="326314"/>
          </a:xfrm>
        </p:grpSpPr>
        <p:sp>
          <p:nvSpPr>
            <p:cNvPr id="18376" name="Google Shape;18376;p50"/>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7" name="Google Shape;18377;p50"/>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8" name="Google Shape;18378;p50"/>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9" name="Google Shape;18379;p50"/>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0" name="Google Shape;18380;p50"/>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1" name="Google Shape;18381;p50"/>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82" name="Google Shape;18382;p50"/>
          <p:cNvGrpSpPr/>
          <p:nvPr/>
        </p:nvGrpSpPr>
        <p:grpSpPr>
          <a:xfrm>
            <a:off x="7968499" y="2813878"/>
            <a:ext cx="332348" cy="283985"/>
            <a:chOff x="7988191" y="2832248"/>
            <a:chExt cx="332348" cy="283985"/>
          </a:xfrm>
        </p:grpSpPr>
        <p:sp>
          <p:nvSpPr>
            <p:cNvPr id="18383" name="Google Shape;18383;p50"/>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4" name="Google Shape;18384;p50"/>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5" name="Google Shape;18385;p50"/>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86" name="Google Shape;18386;p50"/>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87" name="Google Shape;18387;p50"/>
          <p:cNvGrpSpPr/>
          <p:nvPr/>
        </p:nvGrpSpPr>
        <p:grpSpPr>
          <a:xfrm>
            <a:off x="3568748" y="3239998"/>
            <a:ext cx="364484" cy="262423"/>
            <a:chOff x="3588440" y="3258368"/>
            <a:chExt cx="364484" cy="262423"/>
          </a:xfrm>
        </p:grpSpPr>
        <p:sp>
          <p:nvSpPr>
            <p:cNvPr id="18388" name="Google Shape;18388;p50"/>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9" name="Google Shape;18389;p50"/>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0" name="Google Shape;18390;p50"/>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1" name="Google Shape;18391;p50"/>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2" name="Google Shape;18392;p50"/>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3" name="Google Shape;18393;p50"/>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394" name="Google Shape;18394;p50"/>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395" name="Google Shape;18395;p50"/>
          <p:cNvGrpSpPr/>
          <p:nvPr/>
        </p:nvGrpSpPr>
        <p:grpSpPr>
          <a:xfrm>
            <a:off x="5746125" y="3209355"/>
            <a:ext cx="364865" cy="324822"/>
            <a:chOff x="5765817" y="3227724"/>
            <a:chExt cx="364865" cy="324822"/>
          </a:xfrm>
        </p:grpSpPr>
        <p:sp>
          <p:nvSpPr>
            <p:cNvPr id="18396" name="Google Shape;18396;p50"/>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7" name="Google Shape;18397;p50"/>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8" name="Google Shape;18398;p50"/>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99" name="Google Shape;18399;p50"/>
          <p:cNvGrpSpPr/>
          <p:nvPr/>
        </p:nvGrpSpPr>
        <p:grpSpPr>
          <a:xfrm>
            <a:off x="6208891" y="3219294"/>
            <a:ext cx="446539" cy="303895"/>
            <a:chOff x="6228583" y="3237664"/>
            <a:chExt cx="446539" cy="303895"/>
          </a:xfrm>
        </p:grpSpPr>
        <p:sp>
          <p:nvSpPr>
            <p:cNvPr id="18400" name="Google Shape;18400;p50"/>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1" name="Google Shape;18401;p50"/>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2" name="Google Shape;18402;p50"/>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3" name="Google Shape;18403;p50"/>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4" name="Google Shape;18404;p50"/>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5" name="Google Shape;18405;p50"/>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6" name="Google Shape;18406;p50"/>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7" name="Google Shape;18407;p50"/>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8" name="Google Shape;18408;p50"/>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9" name="Google Shape;18409;p50"/>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0" name="Google Shape;18410;p50"/>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1" name="Google Shape;18411;p50"/>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2" name="Google Shape;18412;p50"/>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3" name="Google Shape;18413;p50"/>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4" name="Google Shape;18414;p50"/>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5" name="Google Shape;18415;p50"/>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6" name="Google Shape;18416;p50"/>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17" name="Google Shape;18417;p50"/>
          <p:cNvGrpSpPr/>
          <p:nvPr/>
        </p:nvGrpSpPr>
        <p:grpSpPr>
          <a:xfrm>
            <a:off x="846170" y="3188936"/>
            <a:ext cx="364484" cy="364897"/>
            <a:chOff x="865862" y="3207306"/>
            <a:chExt cx="364484" cy="364897"/>
          </a:xfrm>
        </p:grpSpPr>
        <p:sp>
          <p:nvSpPr>
            <p:cNvPr id="18418" name="Google Shape;18418;p50"/>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9" name="Google Shape;18419;p50"/>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0" name="Google Shape;18420;p50"/>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1" name="Google Shape;18421;p50"/>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2" name="Google Shape;18422;p50"/>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3" name="Google Shape;18423;p50"/>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4" name="Google Shape;18424;p50"/>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5" name="Google Shape;18425;p50"/>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6" name="Google Shape;18426;p50"/>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7" name="Google Shape;18427;p50"/>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8" name="Google Shape;18428;p50"/>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9" name="Google Shape;18429;p50"/>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0" name="Google Shape;18430;p50"/>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1" name="Google Shape;18431;p50"/>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32" name="Google Shape;18432;p50"/>
          <p:cNvGrpSpPr/>
          <p:nvPr/>
        </p:nvGrpSpPr>
        <p:grpSpPr>
          <a:xfrm>
            <a:off x="1384925" y="3208593"/>
            <a:ext cx="370168" cy="325965"/>
            <a:chOff x="1404617" y="3226962"/>
            <a:chExt cx="370168" cy="325965"/>
          </a:xfrm>
        </p:grpSpPr>
        <p:sp>
          <p:nvSpPr>
            <p:cNvPr id="18433" name="Google Shape;18433;p50"/>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4" name="Google Shape;18434;p50"/>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5" name="Google Shape;18435;p50"/>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6" name="Google Shape;18436;p50"/>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7" name="Google Shape;18437;p50"/>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8" name="Google Shape;18438;p50"/>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9" name="Google Shape;18439;p50"/>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0" name="Google Shape;18440;p50"/>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1" name="Google Shape;18441;p50"/>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42" name="Google Shape;18442;p50"/>
          <p:cNvGrpSpPr/>
          <p:nvPr/>
        </p:nvGrpSpPr>
        <p:grpSpPr>
          <a:xfrm>
            <a:off x="1933711" y="3197724"/>
            <a:ext cx="366389" cy="354481"/>
            <a:chOff x="1954741" y="3212419"/>
            <a:chExt cx="366389" cy="354481"/>
          </a:xfrm>
        </p:grpSpPr>
        <p:sp>
          <p:nvSpPr>
            <p:cNvPr id="18443" name="Google Shape;18443;p50"/>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4" name="Google Shape;18444;p50"/>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5" name="Google Shape;18445;p50"/>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6" name="Google Shape;18446;p50"/>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7" name="Google Shape;18447;p50"/>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8" name="Google Shape;18448;p50"/>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9" name="Google Shape;18449;p50"/>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0" name="Google Shape;18450;p50"/>
          <p:cNvGrpSpPr/>
          <p:nvPr/>
        </p:nvGrpSpPr>
        <p:grpSpPr>
          <a:xfrm>
            <a:off x="3023547" y="3197256"/>
            <a:ext cx="366008" cy="348670"/>
            <a:chOff x="3043239" y="3215626"/>
            <a:chExt cx="366008" cy="348670"/>
          </a:xfrm>
        </p:grpSpPr>
        <p:sp>
          <p:nvSpPr>
            <p:cNvPr id="18451" name="Google Shape;18451;p50"/>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2" name="Google Shape;18452;p50"/>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53" name="Google Shape;18453;p50"/>
          <p:cNvGrpSpPr/>
          <p:nvPr/>
        </p:nvGrpSpPr>
        <p:grpSpPr>
          <a:xfrm>
            <a:off x="4198641" y="3166613"/>
            <a:ext cx="209107" cy="383442"/>
            <a:chOff x="4218333" y="3184982"/>
            <a:chExt cx="209107" cy="383442"/>
          </a:xfrm>
        </p:grpSpPr>
        <p:sp>
          <p:nvSpPr>
            <p:cNvPr id="18454" name="Google Shape;18454;p50"/>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5" name="Google Shape;18455;p50"/>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56" name="Google Shape;18456;p50"/>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57" name="Google Shape;18457;p50"/>
          <p:cNvGrpSpPr/>
          <p:nvPr/>
        </p:nvGrpSpPr>
        <p:grpSpPr>
          <a:xfrm>
            <a:off x="6876953" y="3197637"/>
            <a:ext cx="322917" cy="347876"/>
            <a:chOff x="6896644" y="3216007"/>
            <a:chExt cx="322917" cy="347876"/>
          </a:xfrm>
        </p:grpSpPr>
        <p:sp>
          <p:nvSpPr>
            <p:cNvPr id="18458" name="Google Shape;18458;p50"/>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9" name="Google Shape;18459;p50"/>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0" name="Google Shape;18460;p50"/>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1" name="Google Shape;18461;p50"/>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2" name="Google Shape;18462;p50"/>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3" name="Google Shape;18463;p50"/>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4" name="Google Shape;18464;p50"/>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65" name="Google Shape;18465;p50"/>
          <p:cNvGrpSpPr/>
          <p:nvPr/>
        </p:nvGrpSpPr>
        <p:grpSpPr>
          <a:xfrm>
            <a:off x="7409674" y="3204814"/>
            <a:ext cx="334634" cy="333904"/>
            <a:chOff x="7429366" y="3223183"/>
            <a:chExt cx="334634" cy="333904"/>
          </a:xfrm>
        </p:grpSpPr>
        <p:sp>
          <p:nvSpPr>
            <p:cNvPr id="18466" name="Google Shape;18466;p50"/>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7" name="Google Shape;18467;p50"/>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68" name="Google Shape;18468;p50"/>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69" name="Google Shape;18469;p50"/>
          <p:cNvGrpSpPr/>
          <p:nvPr/>
        </p:nvGrpSpPr>
        <p:grpSpPr>
          <a:xfrm>
            <a:off x="5196764" y="3707114"/>
            <a:ext cx="356196" cy="265631"/>
            <a:chOff x="5216456" y="3725484"/>
            <a:chExt cx="356196" cy="265631"/>
          </a:xfrm>
        </p:grpSpPr>
        <p:sp>
          <p:nvSpPr>
            <p:cNvPr id="18470" name="Google Shape;18470;p50"/>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1" name="Google Shape;18471;p50"/>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2" name="Google Shape;18472;p50"/>
          <p:cNvGrpSpPr/>
          <p:nvPr/>
        </p:nvGrpSpPr>
        <p:grpSpPr>
          <a:xfrm>
            <a:off x="6829701" y="3715625"/>
            <a:ext cx="355053" cy="248038"/>
            <a:chOff x="6849393" y="3733994"/>
            <a:chExt cx="355053" cy="248038"/>
          </a:xfrm>
        </p:grpSpPr>
        <p:sp>
          <p:nvSpPr>
            <p:cNvPr id="18473" name="Google Shape;18473;p50"/>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4" name="Google Shape;18474;p50"/>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5" name="Google Shape;18475;p50"/>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6" name="Google Shape;18476;p50"/>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7" name="Google Shape;18477;p50"/>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78" name="Google Shape;18478;p50"/>
          <p:cNvGrpSpPr/>
          <p:nvPr/>
        </p:nvGrpSpPr>
        <p:grpSpPr>
          <a:xfrm>
            <a:off x="7899305" y="3696318"/>
            <a:ext cx="392111" cy="280206"/>
            <a:chOff x="7918997" y="3714687"/>
            <a:chExt cx="392111" cy="280206"/>
          </a:xfrm>
        </p:grpSpPr>
        <p:sp>
          <p:nvSpPr>
            <p:cNvPr id="18479" name="Google Shape;18479;p50"/>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0" name="Google Shape;18480;p50"/>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1" name="Google Shape;18481;p50"/>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2" name="Google Shape;18482;p50"/>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3" name="Google Shape;18483;p50"/>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84" name="Google Shape;18484;p50"/>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85" name="Google Shape;18485;p50"/>
          <p:cNvGrpSpPr/>
          <p:nvPr/>
        </p:nvGrpSpPr>
        <p:grpSpPr>
          <a:xfrm>
            <a:off x="1389085" y="3662594"/>
            <a:ext cx="357720" cy="355148"/>
            <a:chOff x="1408777" y="3680964"/>
            <a:chExt cx="357720" cy="355148"/>
          </a:xfrm>
        </p:grpSpPr>
        <p:sp>
          <p:nvSpPr>
            <p:cNvPr id="18486" name="Google Shape;18486;p50"/>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7" name="Google Shape;18487;p50"/>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8" name="Google Shape;18488;p50"/>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9" name="Google Shape;18489;p50"/>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0" name="Google Shape;18490;p50"/>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1" name="Google Shape;18491;p50"/>
          <p:cNvGrpSpPr/>
          <p:nvPr/>
        </p:nvGrpSpPr>
        <p:grpSpPr>
          <a:xfrm>
            <a:off x="1933144" y="3662594"/>
            <a:ext cx="357720" cy="355148"/>
            <a:chOff x="1952836" y="3680964"/>
            <a:chExt cx="357720" cy="355148"/>
          </a:xfrm>
        </p:grpSpPr>
        <p:sp>
          <p:nvSpPr>
            <p:cNvPr id="18492" name="Google Shape;18492;p50"/>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3" name="Google Shape;18493;p50"/>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4" name="Google Shape;18494;p50"/>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5" name="Google Shape;18495;p50"/>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6" name="Google Shape;18496;p50"/>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97" name="Google Shape;18497;p50"/>
          <p:cNvGrpSpPr/>
          <p:nvPr/>
        </p:nvGrpSpPr>
        <p:grpSpPr>
          <a:xfrm>
            <a:off x="2477202" y="3662594"/>
            <a:ext cx="357720" cy="355148"/>
            <a:chOff x="2496894" y="3680964"/>
            <a:chExt cx="357720" cy="355148"/>
          </a:xfrm>
        </p:grpSpPr>
        <p:sp>
          <p:nvSpPr>
            <p:cNvPr id="18498" name="Google Shape;18498;p50"/>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9" name="Google Shape;18499;p50"/>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0" name="Google Shape;18500;p50"/>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1" name="Google Shape;18501;p50"/>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2" name="Google Shape;18502;p50"/>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3" name="Google Shape;18503;p50"/>
          <p:cNvGrpSpPr/>
          <p:nvPr/>
        </p:nvGrpSpPr>
        <p:grpSpPr>
          <a:xfrm>
            <a:off x="3021292" y="3662689"/>
            <a:ext cx="356164" cy="355815"/>
            <a:chOff x="3040984" y="3681059"/>
            <a:chExt cx="356164" cy="355815"/>
          </a:xfrm>
        </p:grpSpPr>
        <p:sp>
          <p:nvSpPr>
            <p:cNvPr id="18504" name="Google Shape;18504;p50"/>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5" name="Google Shape;18505;p50"/>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6" name="Google Shape;18506;p50"/>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07" name="Google Shape;18507;p50"/>
          <p:cNvGrpSpPr/>
          <p:nvPr/>
        </p:nvGrpSpPr>
        <p:grpSpPr>
          <a:xfrm>
            <a:off x="3564589" y="3680821"/>
            <a:ext cx="358069" cy="317995"/>
            <a:chOff x="3584280" y="3699191"/>
            <a:chExt cx="358069" cy="317995"/>
          </a:xfrm>
        </p:grpSpPr>
        <p:sp>
          <p:nvSpPr>
            <p:cNvPr id="18508" name="Google Shape;18508;p50"/>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9" name="Google Shape;18509;p50"/>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0" name="Google Shape;18510;p50"/>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1" name="Google Shape;18511;p50"/>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2" name="Google Shape;18512;p50"/>
          <p:cNvGrpSpPr/>
          <p:nvPr/>
        </p:nvGrpSpPr>
        <p:grpSpPr>
          <a:xfrm>
            <a:off x="4109790" y="3662689"/>
            <a:ext cx="355402" cy="354291"/>
            <a:chOff x="4129482" y="3681059"/>
            <a:chExt cx="355402" cy="354291"/>
          </a:xfrm>
        </p:grpSpPr>
        <p:sp>
          <p:nvSpPr>
            <p:cNvPr id="18513" name="Google Shape;18513;p50"/>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4" name="Google Shape;18514;p50"/>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5" name="Google Shape;18515;p50"/>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6" name="Google Shape;18516;p50"/>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17" name="Google Shape;18517;p50"/>
          <p:cNvGrpSpPr/>
          <p:nvPr/>
        </p:nvGrpSpPr>
        <p:grpSpPr>
          <a:xfrm>
            <a:off x="4653849" y="3661927"/>
            <a:ext cx="355434" cy="355815"/>
            <a:chOff x="4673540" y="3680297"/>
            <a:chExt cx="355434" cy="355815"/>
          </a:xfrm>
        </p:grpSpPr>
        <p:sp>
          <p:nvSpPr>
            <p:cNvPr id="18518" name="Google Shape;18518;p50"/>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9" name="Google Shape;18519;p50"/>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0" name="Google Shape;18520;p50"/>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21" name="Google Shape;18521;p50"/>
          <p:cNvGrpSpPr/>
          <p:nvPr/>
        </p:nvGrpSpPr>
        <p:grpSpPr>
          <a:xfrm>
            <a:off x="5759716" y="3680821"/>
            <a:ext cx="317645" cy="318757"/>
            <a:chOff x="5779408" y="3699191"/>
            <a:chExt cx="317645" cy="318757"/>
          </a:xfrm>
        </p:grpSpPr>
        <p:sp>
          <p:nvSpPr>
            <p:cNvPr id="18522" name="Google Shape;18522;p50"/>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3" name="Google Shape;18523;p50"/>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24" name="Google Shape;18524;p50"/>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25" name="Google Shape;18525;p50"/>
          <p:cNvGrpSpPr/>
          <p:nvPr/>
        </p:nvGrpSpPr>
        <p:grpSpPr>
          <a:xfrm>
            <a:off x="7370743" y="3662499"/>
            <a:ext cx="372073" cy="355243"/>
            <a:chOff x="7390435" y="3680868"/>
            <a:chExt cx="372073" cy="355243"/>
          </a:xfrm>
        </p:grpSpPr>
        <p:sp>
          <p:nvSpPr>
            <p:cNvPr id="18526" name="Google Shape;18526;p50"/>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7" name="Google Shape;18527;p50"/>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8" name="Google Shape;18528;p50"/>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9" name="Google Shape;18529;p50"/>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0" name="Google Shape;18530;p50"/>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1" name="Google Shape;18531;p50"/>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2" name="Google Shape;18532;p50"/>
          <p:cNvGrpSpPr/>
          <p:nvPr/>
        </p:nvGrpSpPr>
        <p:grpSpPr>
          <a:xfrm>
            <a:off x="1392301" y="4119346"/>
            <a:ext cx="374709" cy="374010"/>
            <a:chOff x="1421638" y="4125629"/>
            <a:chExt cx="374709" cy="374010"/>
          </a:xfrm>
        </p:grpSpPr>
        <p:sp>
          <p:nvSpPr>
            <p:cNvPr id="18533" name="Google Shape;18533;p50"/>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4" name="Google Shape;18534;p50"/>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35" name="Google Shape;18535;p50"/>
          <p:cNvGrpSpPr/>
          <p:nvPr/>
        </p:nvGrpSpPr>
        <p:grpSpPr>
          <a:xfrm>
            <a:off x="1943917" y="4135255"/>
            <a:ext cx="357720" cy="342192"/>
            <a:chOff x="1973254" y="4156304"/>
            <a:chExt cx="357720" cy="342192"/>
          </a:xfrm>
        </p:grpSpPr>
        <p:sp>
          <p:nvSpPr>
            <p:cNvPr id="18536" name="Google Shape;18536;p50"/>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7" name="Google Shape;18537;p50"/>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8" name="Google Shape;18538;p50"/>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9" name="Google Shape;18539;p50"/>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0" name="Google Shape;18540;p50"/>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1" name="Google Shape;18541;p50"/>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2" name="Google Shape;18542;p50"/>
          <p:cNvGrpSpPr/>
          <p:nvPr/>
        </p:nvGrpSpPr>
        <p:grpSpPr>
          <a:xfrm>
            <a:off x="2494422" y="4136192"/>
            <a:ext cx="341049" cy="340318"/>
            <a:chOff x="2523759" y="4135505"/>
            <a:chExt cx="341049" cy="340318"/>
          </a:xfrm>
        </p:grpSpPr>
        <p:sp>
          <p:nvSpPr>
            <p:cNvPr id="18543" name="Google Shape;18543;p50"/>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4" name="Google Shape;18544;p50"/>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45" name="Google Shape;18545;p50"/>
          <p:cNvGrpSpPr/>
          <p:nvPr/>
        </p:nvGrpSpPr>
        <p:grpSpPr>
          <a:xfrm>
            <a:off x="3011266" y="4131175"/>
            <a:ext cx="392079" cy="350353"/>
            <a:chOff x="3040603" y="4130360"/>
            <a:chExt cx="392079" cy="350353"/>
          </a:xfrm>
        </p:grpSpPr>
        <p:sp>
          <p:nvSpPr>
            <p:cNvPr id="18546" name="Google Shape;18546;p50"/>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7" name="Google Shape;18547;p50"/>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8" name="Google Shape;18548;p50"/>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9" name="Google Shape;18549;p50"/>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0" name="Google Shape;18550;p50"/>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1" name="Google Shape;18551;p50"/>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2" name="Google Shape;18552;p50"/>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3" name="Google Shape;18553;p50"/>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4" name="Google Shape;18554;p50"/>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5" name="Google Shape;18555;p50"/>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56" name="Google Shape;18556;p50"/>
          <p:cNvGrpSpPr/>
          <p:nvPr/>
        </p:nvGrpSpPr>
        <p:grpSpPr>
          <a:xfrm>
            <a:off x="3632807" y="4136192"/>
            <a:ext cx="232955" cy="340318"/>
            <a:chOff x="3662144" y="4135505"/>
            <a:chExt cx="232955" cy="340318"/>
          </a:xfrm>
        </p:grpSpPr>
        <p:sp>
          <p:nvSpPr>
            <p:cNvPr id="18557" name="Google Shape;18557;p50"/>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8" name="Google Shape;18558;p50"/>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9" name="Google Shape;18559;p50"/>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0" name="Google Shape;18560;p50"/>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61" name="Google Shape;18561;p50"/>
          <p:cNvGrpSpPr/>
          <p:nvPr/>
        </p:nvGrpSpPr>
        <p:grpSpPr>
          <a:xfrm>
            <a:off x="4119801" y="4122029"/>
            <a:ext cx="344065" cy="368644"/>
            <a:chOff x="4149138" y="4121151"/>
            <a:chExt cx="344065" cy="368644"/>
          </a:xfrm>
        </p:grpSpPr>
        <p:sp>
          <p:nvSpPr>
            <p:cNvPr id="18562" name="Google Shape;18562;p50"/>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3" name="Google Shape;18563;p50"/>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4" name="Google Shape;18564;p50"/>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5" name="Google Shape;18565;p50"/>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6" name="Google Shape;18566;p50"/>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7" name="Google Shape;18567;p50"/>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8" name="Google Shape;18568;p50"/>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9" name="Google Shape;18569;p50"/>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0" name="Google Shape;18570;p50"/>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1" name="Google Shape;18571;p50"/>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2" name="Google Shape;18572;p50"/>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3" name="Google Shape;18573;p50"/>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74" name="Google Shape;18574;p50"/>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75" name="Google Shape;18575;p50"/>
          <p:cNvGrpSpPr/>
          <p:nvPr/>
        </p:nvGrpSpPr>
        <p:grpSpPr>
          <a:xfrm>
            <a:off x="5176925" y="4174949"/>
            <a:ext cx="397763" cy="262804"/>
            <a:chOff x="5206262" y="4174817"/>
            <a:chExt cx="397763" cy="262804"/>
          </a:xfrm>
        </p:grpSpPr>
        <p:sp>
          <p:nvSpPr>
            <p:cNvPr id="18576" name="Google Shape;18576;p50"/>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7" name="Google Shape;18577;p50"/>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8" name="Google Shape;18578;p50"/>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9" name="Google Shape;18579;p50"/>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0" name="Google Shape;18580;p50"/>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1" name="Google Shape;18581;p50"/>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2" name="Google Shape;18582;p50"/>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83" name="Google Shape;18583;p50"/>
          <p:cNvGrpSpPr/>
          <p:nvPr/>
        </p:nvGrpSpPr>
        <p:grpSpPr>
          <a:xfrm>
            <a:off x="5698279" y="4161342"/>
            <a:ext cx="440505" cy="290018"/>
            <a:chOff x="5727616" y="4204699"/>
            <a:chExt cx="440505" cy="290018"/>
          </a:xfrm>
        </p:grpSpPr>
        <p:sp>
          <p:nvSpPr>
            <p:cNvPr id="18584" name="Google Shape;18584;p50"/>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5" name="Google Shape;18585;p50"/>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6" name="Google Shape;18586;p50"/>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7" name="Google Shape;18587;p50"/>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8" name="Google Shape;18588;p50"/>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9" name="Google Shape;18589;p50"/>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0" name="Google Shape;18590;p50"/>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1" name="Google Shape;18591;p50"/>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2" name="Google Shape;18592;p50"/>
          <p:cNvGrpSpPr/>
          <p:nvPr/>
        </p:nvGrpSpPr>
        <p:grpSpPr>
          <a:xfrm>
            <a:off x="6380726" y="4124093"/>
            <a:ext cx="159950" cy="364516"/>
            <a:chOff x="6410063" y="4135124"/>
            <a:chExt cx="159950" cy="364516"/>
          </a:xfrm>
        </p:grpSpPr>
        <p:sp>
          <p:nvSpPr>
            <p:cNvPr id="18593" name="Google Shape;18593;p50"/>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4" name="Google Shape;18594;p50"/>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5" name="Google Shape;18595;p50"/>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6" name="Google Shape;18596;p50"/>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597" name="Google Shape;18597;p50"/>
          <p:cNvGrpSpPr/>
          <p:nvPr/>
        </p:nvGrpSpPr>
        <p:grpSpPr>
          <a:xfrm>
            <a:off x="6641065" y="4124284"/>
            <a:ext cx="214378" cy="364135"/>
            <a:chOff x="6924652" y="4135505"/>
            <a:chExt cx="214378" cy="364135"/>
          </a:xfrm>
        </p:grpSpPr>
        <p:sp>
          <p:nvSpPr>
            <p:cNvPr id="18598" name="Google Shape;18598;p50"/>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9" name="Google Shape;18599;p50"/>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0" name="Google Shape;18600;p50"/>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1" name="Google Shape;18601;p50"/>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02" name="Google Shape;18602;p50"/>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18603" name="Google Shape;18603;p5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18604" name="Google Shape;18604;p50"/>
          <p:cNvGrpSpPr/>
          <p:nvPr/>
        </p:nvGrpSpPr>
        <p:grpSpPr>
          <a:xfrm>
            <a:off x="841240" y="4119220"/>
            <a:ext cx="374177" cy="374263"/>
            <a:chOff x="775325" y="4143525"/>
            <a:chExt cx="468776" cy="468884"/>
          </a:xfrm>
        </p:grpSpPr>
        <p:sp>
          <p:nvSpPr>
            <p:cNvPr id="18605" name="Google Shape;18605;p50"/>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6" name="Google Shape;18606;p50"/>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7" name="Google Shape;18607;p50"/>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8" name="Google Shape;18608;p50"/>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09" name="Google Shape;18609;p50"/>
          <p:cNvGrpSpPr/>
          <p:nvPr/>
        </p:nvGrpSpPr>
        <p:grpSpPr>
          <a:xfrm>
            <a:off x="7015917" y="4114633"/>
            <a:ext cx="219464" cy="383437"/>
            <a:chOff x="1426400" y="1814750"/>
            <a:chExt cx="407850" cy="712575"/>
          </a:xfrm>
        </p:grpSpPr>
        <p:sp>
          <p:nvSpPr>
            <p:cNvPr id="18610" name="Google Shape;18610;p50"/>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1" name="Google Shape;18611;p50"/>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2" name="Google Shape;18612;p50"/>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3" name="Google Shape;18613;p50"/>
          <p:cNvGrpSpPr/>
          <p:nvPr/>
        </p:nvGrpSpPr>
        <p:grpSpPr>
          <a:xfrm>
            <a:off x="7391519" y="4149408"/>
            <a:ext cx="313833" cy="313887"/>
            <a:chOff x="1910075" y="2021700"/>
            <a:chExt cx="583225" cy="583325"/>
          </a:xfrm>
        </p:grpSpPr>
        <p:sp>
          <p:nvSpPr>
            <p:cNvPr id="18614" name="Google Shape;18614;p50"/>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5" name="Google Shape;18615;p50"/>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6" name="Google Shape;18616;p50"/>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17" name="Google Shape;18617;p50"/>
          <p:cNvGrpSpPr/>
          <p:nvPr/>
        </p:nvGrpSpPr>
        <p:grpSpPr>
          <a:xfrm>
            <a:off x="7861486" y="4189187"/>
            <a:ext cx="441255" cy="234329"/>
            <a:chOff x="2749275" y="2099575"/>
            <a:chExt cx="820025" cy="435475"/>
          </a:xfrm>
        </p:grpSpPr>
        <p:sp>
          <p:nvSpPr>
            <p:cNvPr id="18618" name="Google Shape;18618;p50"/>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9" name="Google Shape;18619;p50"/>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0" name="Google Shape;18620;p50"/>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1" name="Google Shape;18621;p50"/>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25" name="Shape 18625"/>
        <p:cNvGrpSpPr/>
        <p:nvPr/>
      </p:nvGrpSpPr>
      <p:grpSpPr>
        <a:xfrm>
          <a:off x="0" y="0"/>
          <a:ext cx="0" cy="0"/>
          <a:chOff x="0" y="0"/>
          <a:chExt cx="0" cy="0"/>
        </a:xfrm>
      </p:grpSpPr>
      <p:grpSp>
        <p:nvGrpSpPr>
          <p:cNvPr id="18626" name="Google Shape;18626;p51"/>
          <p:cNvGrpSpPr/>
          <p:nvPr/>
        </p:nvGrpSpPr>
        <p:grpSpPr>
          <a:xfrm>
            <a:off x="1989449" y="4101269"/>
            <a:ext cx="374774" cy="346073"/>
            <a:chOff x="1989449" y="4282269"/>
            <a:chExt cx="374774" cy="346073"/>
          </a:xfrm>
        </p:grpSpPr>
        <p:sp>
          <p:nvSpPr>
            <p:cNvPr id="18627" name="Google Shape;18627;p51"/>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8" name="Google Shape;18628;p51"/>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9" name="Google Shape;18629;p51"/>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0" name="Google Shape;18630;p51"/>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1" name="Google Shape;18631;p51"/>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2" name="Google Shape;18632;p51"/>
          <p:cNvGrpSpPr/>
          <p:nvPr/>
        </p:nvGrpSpPr>
        <p:grpSpPr>
          <a:xfrm>
            <a:off x="2487439" y="4099740"/>
            <a:ext cx="198775" cy="348972"/>
            <a:chOff x="2487439" y="4280740"/>
            <a:chExt cx="198775" cy="348972"/>
          </a:xfrm>
        </p:grpSpPr>
        <p:sp>
          <p:nvSpPr>
            <p:cNvPr id="18633" name="Google Shape;18633;p51"/>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4" name="Google Shape;18634;p51"/>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5" name="Google Shape;18635;p51"/>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6" name="Google Shape;18636;p51"/>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7" name="Google Shape;18637;p51"/>
          <p:cNvGrpSpPr/>
          <p:nvPr/>
        </p:nvGrpSpPr>
        <p:grpSpPr>
          <a:xfrm>
            <a:off x="2810958" y="4092923"/>
            <a:ext cx="353145" cy="361873"/>
            <a:chOff x="2810958" y="4273923"/>
            <a:chExt cx="353145" cy="361873"/>
          </a:xfrm>
        </p:grpSpPr>
        <p:sp>
          <p:nvSpPr>
            <p:cNvPr id="18638" name="Google Shape;18638;p51"/>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9" name="Google Shape;18639;p51"/>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0" name="Google Shape;18640;p51"/>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1" name="Google Shape;18641;p51"/>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2" name="Google Shape;18642;p51"/>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3" name="Google Shape;18643;p51"/>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4" name="Google Shape;18644;p51"/>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5" name="Google Shape;18645;p51"/>
          <p:cNvGrpSpPr/>
          <p:nvPr/>
        </p:nvGrpSpPr>
        <p:grpSpPr>
          <a:xfrm>
            <a:off x="6275635" y="4101651"/>
            <a:ext cx="209383" cy="366778"/>
            <a:chOff x="6275635" y="4282651"/>
            <a:chExt cx="209383" cy="366778"/>
          </a:xfrm>
        </p:grpSpPr>
        <p:sp>
          <p:nvSpPr>
            <p:cNvPr id="18646" name="Google Shape;18646;p51"/>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7" name="Google Shape;18647;p51"/>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48" name="Google Shape;18648;p51"/>
          <p:cNvGrpSpPr/>
          <p:nvPr/>
        </p:nvGrpSpPr>
        <p:grpSpPr>
          <a:xfrm>
            <a:off x="6701186" y="4102033"/>
            <a:ext cx="280292" cy="366396"/>
            <a:chOff x="6701186" y="4283033"/>
            <a:chExt cx="280292" cy="366396"/>
          </a:xfrm>
        </p:grpSpPr>
        <p:sp>
          <p:nvSpPr>
            <p:cNvPr id="18649" name="Google Shape;18649;p51"/>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0" name="Google Shape;18650;p51"/>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51" name="Google Shape;18651;p51"/>
          <p:cNvGrpSpPr/>
          <p:nvPr/>
        </p:nvGrpSpPr>
        <p:grpSpPr>
          <a:xfrm>
            <a:off x="2609571" y="3643958"/>
            <a:ext cx="373627" cy="347347"/>
            <a:chOff x="2609571" y="3824958"/>
            <a:chExt cx="373627" cy="347347"/>
          </a:xfrm>
        </p:grpSpPr>
        <p:sp>
          <p:nvSpPr>
            <p:cNvPr id="18652" name="Google Shape;18652;p51"/>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3" name="Google Shape;18653;p51"/>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54" name="Google Shape;18654;p51"/>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55" name="Google Shape;18655;p51"/>
          <p:cNvGrpSpPr/>
          <p:nvPr/>
        </p:nvGrpSpPr>
        <p:grpSpPr>
          <a:xfrm>
            <a:off x="916127" y="3626056"/>
            <a:ext cx="221902" cy="380795"/>
            <a:chOff x="916127" y="3807056"/>
            <a:chExt cx="221902" cy="380795"/>
          </a:xfrm>
        </p:grpSpPr>
        <p:sp>
          <p:nvSpPr>
            <p:cNvPr id="18656" name="Google Shape;18656;p51"/>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7" name="Google Shape;18657;p51"/>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8" name="Google Shape;18658;p51"/>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9" name="Google Shape;18659;p51"/>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60" name="Google Shape;18660;p51"/>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1" name="Google Shape;18661;p51"/>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62" name="Google Shape;18662;p51"/>
          <p:cNvGrpSpPr/>
          <p:nvPr/>
        </p:nvGrpSpPr>
        <p:grpSpPr>
          <a:xfrm>
            <a:off x="3513010" y="3635134"/>
            <a:ext cx="362223" cy="361108"/>
            <a:chOff x="3513010" y="3816134"/>
            <a:chExt cx="362223" cy="361108"/>
          </a:xfrm>
        </p:grpSpPr>
        <p:sp>
          <p:nvSpPr>
            <p:cNvPr id="18663" name="Google Shape;18663;p51"/>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4" name="Google Shape;18664;p51"/>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5" name="Google Shape;18665;p51"/>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6" name="Google Shape;18666;p51"/>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67" name="Google Shape;18667;p51"/>
          <p:cNvGrpSpPr/>
          <p:nvPr/>
        </p:nvGrpSpPr>
        <p:grpSpPr>
          <a:xfrm>
            <a:off x="3950316" y="3639307"/>
            <a:ext cx="369805" cy="353782"/>
            <a:chOff x="3950316" y="3820307"/>
            <a:chExt cx="369805" cy="353782"/>
          </a:xfrm>
        </p:grpSpPr>
        <p:sp>
          <p:nvSpPr>
            <p:cNvPr id="18668" name="Google Shape;18668;p51"/>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9" name="Google Shape;18669;p51"/>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0" name="Google Shape;18670;p51"/>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1" name="Google Shape;18671;p51"/>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72" name="Google Shape;18672;p51"/>
          <p:cNvGrpSpPr/>
          <p:nvPr/>
        </p:nvGrpSpPr>
        <p:grpSpPr>
          <a:xfrm>
            <a:off x="1761909" y="3630961"/>
            <a:ext cx="307974" cy="371716"/>
            <a:chOff x="1761909" y="3811961"/>
            <a:chExt cx="307974" cy="371716"/>
          </a:xfrm>
        </p:grpSpPr>
        <p:sp>
          <p:nvSpPr>
            <p:cNvPr id="18673" name="Google Shape;18673;p51"/>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4" name="Google Shape;18674;p51"/>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5" name="Google Shape;18675;p51"/>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6" name="Google Shape;18676;p51"/>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7" name="Google Shape;18677;p51"/>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8" name="Google Shape;18678;p51"/>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9" name="Google Shape;18679;p51"/>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0" name="Google Shape;18680;p51"/>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1" name="Google Shape;18681;p51"/>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2" name="Google Shape;18682;p51"/>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83" name="Google Shape;18683;p51"/>
          <p:cNvGrpSpPr/>
          <p:nvPr/>
        </p:nvGrpSpPr>
        <p:grpSpPr>
          <a:xfrm>
            <a:off x="5373342" y="3627935"/>
            <a:ext cx="231395" cy="353145"/>
            <a:chOff x="5373342" y="3808935"/>
            <a:chExt cx="231395" cy="353145"/>
          </a:xfrm>
        </p:grpSpPr>
        <p:sp>
          <p:nvSpPr>
            <p:cNvPr id="18684" name="Google Shape;18684;p51"/>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5" name="Google Shape;18685;p51"/>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6" name="Google Shape;18686;p51"/>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7" name="Google Shape;18687;p51"/>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8" name="Google Shape;18688;p51"/>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9" name="Google Shape;18689;p51"/>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0" name="Google Shape;18690;p51"/>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1" name="Google Shape;18691;p51"/>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2" name="Google Shape;18692;p51"/>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93" name="Google Shape;18693;p51"/>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694" name="Google Shape;18694;p51"/>
          <p:cNvGrpSpPr/>
          <p:nvPr/>
        </p:nvGrpSpPr>
        <p:grpSpPr>
          <a:xfrm>
            <a:off x="5833775" y="3628445"/>
            <a:ext cx="235185" cy="352253"/>
            <a:chOff x="5833775" y="3809445"/>
            <a:chExt cx="235185" cy="352253"/>
          </a:xfrm>
        </p:grpSpPr>
        <p:sp>
          <p:nvSpPr>
            <p:cNvPr id="18695" name="Google Shape;18695;p51"/>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6" name="Google Shape;18696;p51"/>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7" name="Google Shape;18697;p51"/>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98" name="Google Shape;18698;p51"/>
          <p:cNvGrpSpPr/>
          <p:nvPr/>
        </p:nvGrpSpPr>
        <p:grpSpPr>
          <a:xfrm>
            <a:off x="4942472" y="3628318"/>
            <a:ext cx="238976" cy="352762"/>
            <a:chOff x="4942472" y="3809318"/>
            <a:chExt cx="238976" cy="352762"/>
          </a:xfrm>
        </p:grpSpPr>
        <p:sp>
          <p:nvSpPr>
            <p:cNvPr id="18699" name="Google Shape;18699;p51"/>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0" name="Google Shape;18700;p51"/>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1" name="Google Shape;18701;p51"/>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2" name="Google Shape;18702;p51"/>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3" name="Google Shape;18703;p51"/>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4" name="Google Shape;18704;p51"/>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5" name="Google Shape;18705;p51"/>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06" name="Google Shape;18706;p51"/>
          <p:cNvGrpSpPr/>
          <p:nvPr/>
        </p:nvGrpSpPr>
        <p:grpSpPr>
          <a:xfrm>
            <a:off x="6266525" y="3626788"/>
            <a:ext cx="260223" cy="353527"/>
            <a:chOff x="6266525" y="3807788"/>
            <a:chExt cx="260223" cy="353527"/>
          </a:xfrm>
        </p:grpSpPr>
        <p:sp>
          <p:nvSpPr>
            <p:cNvPr id="18707" name="Google Shape;18707;p51"/>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8" name="Google Shape;18708;p51"/>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9" name="Google Shape;18709;p51"/>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0" name="Google Shape;18710;p51"/>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11" name="Google Shape;18711;p51"/>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712" name="Google Shape;18712;p51"/>
          <p:cNvGrpSpPr/>
          <p:nvPr/>
        </p:nvGrpSpPr>
        <p:grpSpPr>
          <a:xfrm>
            <a:off x="7184363" y="3628604"/>
            <a:ext cx="202184" cy="352762"/>
            <a:chOff x="7184363" y="3809604"/>
            <a:chExt cx="202184" cy="352762"/>
          </a:xfrm>
        </p:grpSpPr>
        <p:sp>
          <p:nvSpPr>
            <p:cNvPr id="18713" name="Google Shape;18713;p51"/>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4" name="Google Shape;18714;p51"/>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15" name="Google Shape;18715;p51"/>
          <p:cNvGrpSpPr/>
          <p:nvPr/>
        </p:nvGrpSpPr>
        <p:grpSpPr>
          <a:xfrm>
            <a:off x="7571624" y="3627935"/>
            <a:ext cx="292047" cy="352762"/>
            <a:chOff x="7571624" y="3808935"/>
            <a:chExt cx="292047" cy="352762"/>
          </a:xfrm>
        </p:grpSpPr>
        <p:sp>
          <p:nvSpPr>
            <p:cNvPr id="18716" name="Google Shape;18716;p51"/>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7" name="Google Shape;18717;p51"/>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8" name="Google Shape;18718;p51"/>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9" name="Google Shape;18719;p51"/>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0" name="Google Shape;18720;p51"/>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1" name="Google Shape;18721;p51"/>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2" name="Google Shape;18722;p51"/>
          <p:cNvGrpSpPr/>
          <p:nvPr/>
        </p:nvGrpSpPr>
        <p:grpSpPr>
          <a:xfrm>
            <a:off x="2174559" y="3175116"/>
            <a:ext cx="364135" cy="359930"/>
            <a:chOff x="2174559" y="3356116"/>
            <a:chExt cx="364135" cy="359930"/>
          </a:xfrm>
        </p:grpSpPr>
        <p:sp>
          <p:nvSpPr>
            <p:cNvPr id="18723" name="Google Shape;18723;p51"/>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4" name="Google Shape;18724;p51"/>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5" name="Google Shape;18725;p51"/>
          <p:cNvGrpSpPr/>
          <p:nvPr/>
        </p:nvGrpSpPr>
        <p:grpSpPr>
          <a:xfrm>
            <a:off x="1731934" y="3174639"/>
            <a:ext cx="368371" cy="361554"/>
            <a:chOff x="1731934" y="3355639"/>
            <a:chExt cx="368371" cy="361554"/>
          </a:xfrm>
        </p:grpSpPr>
        <p:sp>
          <p:nvSpPr>
            <p:cNvPr id="18726" name="Google Shape;18726;p51"/>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7" name="Google Shape;18727;p51"/>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28" name="Google Shape;18728;p51"/>
          <p:cNvGrpSpPr/>
          <p:nvPr/>
        </p:nvGrpSpPr>
        <p:grpSpPr>
          <a:xfrm>
            <a:off x="3990517" y="3173173"/>
            <a:ext cx="279559" cy="363402"/>
            <a:chOff x="3990517" y="3354173"/>
            <a:chExt cx="279559" cy="363402"/>
          </a:xfrm>
        </p:grpSpPr>
        <p:sp>
          <p:nvSpPr>
            <p:cNvPr id="18729" name="Google Shape;18729;p51"/>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0" name="Google Shape;18730;p51"/>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1" name="Google Shape;18731;p51"/>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2" name="Google Shape;18732;p51"/>
          <p:cNvGrpSpPr/>
          <p:nvPr/>
        </p:nvGrpSpPr>
        <p:grpSpPr>
          <a:xfrm>
            <a:off x="3497847" y="3236374"/>
            <a:ext cx="379680" cy="237606"/>
            <a:chOff x="3497847" y="3417374"/>
            <a:chExt cx="379680" cy="237606"/>
          </a:xfrm>
        </p:grpSpPr>
        <p:sp>
          <p:nvSpPr>
            <p:cNvPr id="18733" name="Google Shape;18733;p51"/>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4" name="Google Shape;18734;p51"/>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5" name="Google Shape;18735;p51"/>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6" name="Google Shape;18736;p51"/>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37" name="Google Shape;18737;p51"/>
          <p:cNvGrpSpPr/>
          <p:nvPr/>
        </p:nvGrpSpPr>
        <p:grpSpPr>
          <a:xfrm>
            <a:off x="2612597" y="3186075"/>
            <a:ext cx="376271" cy="337982"/>
            <a:chOff x="2612597" y="3367075"/>
            <a:chExt cx="376271" cy="337982"/>
          </a:xfrm>
        </p:grpSpPr>
        <p:sp>
          <p:nvSpPr>
            <p:cNvPr id="18738" name="Google Shape;18738;p51"/>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9" name="Google Shape;18739;p51"/>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0" name="Google Shape;18740;p51"/>
          <p:cNvGrpSpPr/>
          <p:nvPr/>
        </p:nvGrpSpPr>
        <p:grpSpPr>
          <a:xfrm>
            <a:off x="3071914" y="3183431"/>
            <a:ext cx="343652" cy="342505"/>
            <a:chOff x="3071914" y="3364431"/>
            <a:chExt cx="343652" cy="342505"/>
          </a:xfrm>
        </p:grpSpPr>
        <p:sp>
          <p:nvSpPr>
            <p:cNvPr id="18741" name="Google Shape;18741;p51"/>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2" name="Google Shape;18742;p51"/>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3" name="Google Shape;18743;p51"/>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4" name="Google Shape;18744;p51"/>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5" name="Google Shape;18745;p51"/>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46" name="Google Shape;18746;p51"/>
          <p:cNvGrpSpPr/>
          <p:nvPr/>
        </p:nvGrpSpPr>
        <p:grpSpPr>
          <a:xfrm>
            <a:off x="897141" y="3178875"/>
            <a:ext cx="257962" cy="352762"/>
            <a:chOff x="897141" y="3359875"/>
            <a:chExt cx="257962" cy="352762"/>
          </a:xfrm>
        </p:grpSpPr>
        <p:sp>
          <p:nvSpPr>
            <p:cNvPr id="18747" name="Google Shape;18747;p51"/>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8" name="Google Shape;18748;p51"/>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9" name="Google Shape;18749;p51"/>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0" name="Google Shape;18750;p51"/>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1" name="Google Shape;18751;p51"/>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2" name="Google Shape;18752;p51"/>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3" name="Google Shape;18753;p51"/>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4" name="Google Shape;18754;p51"/>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55" name="Google Shape;18755;p51"/>
          <p:cNvGrpSpPr/>
          <p:nvPr/>
        </p:nvGrpSpPr>
        <p:grpSpPr>
          <a:xfrm>
            <a:off x="1333682" y="3163330"/>
            <a:ext cx="271213" cy="383088"/>
            <a:chOff x="1333682" y="3344330"/>
            <a:chExt cx="271213" cy="383088"/>
          </a:xfrm>
        </p:grpSpPr>
        <p:sp>
          <p:nvSpPr>
            <p:cNvPr id="18756" name="Google Shape;18756;p51"/>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7" name="Google Shape;18757;p51"/>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8" name="Google Shape;18758;p51"/>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9" name="Google Shape;18759;p51"/>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0" name="Google Shape;18760;p51"/>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1" name="Google Shape;18761;p51"/>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2" name="Google Shape;18762;p51"/>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3" name="Google Shape;18763;p51"/>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4" name="Google Shape;18764;p51"/>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5" name="Google Shape;18765;p51"/>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6" name="Google Shape;18766;p51"/>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67" name="Google Shape;18767;p51"/>
          <p:cNvGrpSpPr/>
          <p:nvPr/>
        </p:nvGrpSpPr>
        <p:grpSpPr>
          <a:xfrm>
            <a:off x="6664394" y="3165974"/>
            <a:ext cx="353113" cy="351998"/>
            <a:chOff x="6664394" y="3346974"/>
            <a:chExt cx="353113" cy="351998"/>
          </a:xfrm>
        </p:grpSpPr>
        <p:sp>
          <p:nvSpPr>
            <p:cNvPr id="18768" name="Google Shape;18768;p51"/>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9" name="Google Shape;18769;p51"/>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0" name="Google Shape;18770;p51"/>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1" name="Google Shape;18771;p51"/>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2" name="Google Shape;18772;p51"/>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3" name="Google Shape;18773;p51"/>
          <p:cNvGrpSpPr/>
          <p:nvPr/>
        </p:nvGrpSpPr>
        <p:grpSpPr>
          <a:xfrm>
            <a:off x="849741" y="1778307"/>
            <a:ext cx="399398" cy="375443"/>
            <a:chOff x="849741" y="1959307"/>
            <a:chExt cx="399398" cy="375443"/>
          </a:xfrm>
        </p:grpSpPr>
        <p:sp>
          <p:nvSpPr>
            <p:cNvPr id="18774" name="Google Shape;18774;p51"/>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5" name="Google Shape;18775;p51"/>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6" name="Google Shape;18776;p51"/>
          <p:cNvGrpSpPr/>
          <p:nvPr/>
        </p:nvGrpSpPr>
        <p:grpSpPr>
          <a:xfrm>
            <a:off x="1284212" y="1782766"/>
            <a:ext cx="379489" cy="366046"/>
            <a:chOff x="1284212" y="1963766"/>
            <a:chExt cx="379489" cy="366046"/>
          </a:xfrm>
        </p:grpSpPr>
        <p:sp>
          <p:nvSpPr>
            <p:cNvPr id="18777" name="Google Shape;18777;p51"/>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8" name="Google Shape;18778;p51"/>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79" name="Google Shape;18779;p51"/>
          <p:cNvGrpSpPr/>
          <p:nvPr/>
        </p:nvGrpSpPr>
        <p:grpSpPr>
          <a:xfrm>
            <a:off x="3037766" y="1788564"/>
            <a:ext cx="370219" cy="354928"/>
            <a:chOff x="3037766" y="1969564"/>
            <a:chExt cx="370219" cy="354928"/>
          </a:xfrm>
        </p:grpSpPr>
        <p:sp>
          <p:nvSpPr>
            <p:cNvPr id="18780" name="Google Shape;18780;p51"/>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1" name="Google Shape;18781;p51"/>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2" name="Google Shape;18782;p51"/>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3" name="Google Shape;18783;p51"/>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4" name="Google Shape;18784;p51"/>
          <p:cNvGrpSpPr/>
          <p:nvPr/>
        </p:nvGrpSpPr>
        <p:grpSpPr>
          <a:xfrm>
            <a:off x="3982553" y="1790730"/>
            <a:ext cx="304566" cy="350501"/>
            <a:chOff x="3982553" y="1971730"/>
            <a:chExt cx="304566" cy="350501"/>
          </a:xfrm>
        </p:grpSpPr>
        <p:sp>
          <p:nvSpPr>
            <p:cNvPr id="18785" name="Google Shape;18785;p51"/>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6" name="Google Shape;18786;p51"/>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87" name="Google Shape;18787;p51"/>
          <p:cNvGrpSpPr/>
          <p:nvPr/>
        </p:nvGrpSpPr>
        <p:grpSpPr>
          <a:xfrm>
            <a:off x="2567841" y="1813124"/>
            <a:ext cx="399812" cy="306477"/>
            <a:chOff x="2567841" y="1994124"/>
            <a:chExt cx="399812" cy="306477"/>
          </a:xfrm>
        </p:grpSpPr>
        <p:sp>
          <p:nvSpPr>
            <p:cNvPr id="18788" name="Google Shape;18788;p51"/>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9" name="Google Shape;18789;p51"/>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0" name="Google Shape;18790;p51"/>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1" name="Google Shape;18791;p51"/>
          <p:cNvGrpSpPr/>
          <p:nvPr/>
        </p:nvGrpSpPr>
        <p:grpSpPr>
          <a:xfrm>
            <a:off x="2212084" y="1779358"/>
            <a:ext cx="324698" cy="372863"/>
            <a:chOff x="2212084" y="1960358"/>
            <a:chExt cx="324698" cy="372863"/>
          </a:xfrm>
        </p:grpSpPr>
        <p:sp>
          <p:nvSpPr>
            <p:cNvPr id="18792" name="Google Shape;18792;p51"/>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3" name="Google Shape;18793;p51"/>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4" name="Google Shape;18794;p51"/>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795" name="Google Shape;18795;p51"/>
          <p:cNvGrpSpPr/>
          <p:nvPr/>
        </p:nvGrpSpPr>
        <p:grpSpPr>
          <a:xfrm>
            <a:off x="1805901" y="1779358"/>
            <a:ext cx="284847" cy="373627"/>
            <a:chOff x="1805901" y="1960358"/>
            <a:chExt cx="284847" cy="373627"/>
          </a:xfrm>
        </p:grpSpPr>
        <p:sp>
          <p:nvSpPr>
            <p:cNvPr id="18796" name="Google Shape;18796;p51"/>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7" name="Google Shape;18797;p51"/>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798" name="Google Shape;18798;p51"/>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9" name="Google Shape;18799;p51"/>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0" name="Google Shape;18800;p51"/>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01" name="Google Shape;18801;p51"/>
          <p:cNvGrpSpPr/>
          <p:nvPr/>
        </p:nvGrpSpPr>
        <p:grpSpPr>
          <a:xfrm>
            <a:off x="6656812" y="1848388"/>
            <a:ext cx="368690" cy="245793"/>
            <a:chOff x="6656812" y="2029388"/>
            <a:chExt cx="368690" cy="245793"/>
          </a:xfrm>
        </p:grpSpPr>
        <p:sp>
          <p:nvSpPr>
            <p:cNvPr id="18802" name="Google Shape;18802;p51"/>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3" name="Google Shape;18803;p51"/>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4" name="Google Shape;18804;p51"/>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5" name="Google Shape;18805;p51"/>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6" name="Google Shape;18806;p51"/>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7" name="Google Shape;18807;p51"/>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8" name="Google Shape;18808;p51"/>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9" name="Google Shape;18809;p51"/>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0" name="Google Shape;18810;p51"/>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1" name="Google Shape;18811;p51"/>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2" name="Google Shape;18812;p51"/>
          <p:cNvGrpSpPr/>
          <p:nvPr/>
        </p:nvGrpSpPr>
        <p:grpSpPr>
          <a:xfrm>
            <a:off x="4869651" y="1831218"/>
            <a:ext cx="376654" cy="281566"/>
            <a:chOff x="4869651" y="2012218"/>
            <a:chExt cx="376654" cy="281566"/>
          </a:xfrm>
        </p:grpSpPr>
        <p:sp>
          <p:nvSpPr>
            <p:cNvPr id="18813" name="Google Shape;18813;p51"/>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4" name="Google Shape;18814;p51"/>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5" name="Google Shape;18815;p51"/>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6" name="Google Shape;18816;p51"/>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7" name="Google Shape;18817;p51"/>
          <p:cNvGrpSpPr/>
          <p:nvPr/>
        </p:nvGrpSpPr>
        <p:grpSpPr>
          <a:xfrm>
            <a:off x="5306224" y="1831313"/>
            <a:ext cx="367925" cy="281694"/>
            <a:chOff x="5306224" y="2012313"/>
            <a:chExt cx="367925" cy="281694"/>
          </a:xfrm>
        </p:grpSpPr>
        <p:sp>
          <p:nvSpPr>
            <p:cNvPr id="18818" name="Google Shape;18818;p51"/>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9" name="Google Shape;18819;p51"/>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20" name="Google Shape;18820;p51"/>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21" name="Google Shape;18821;p51"/>
          <p:cNvGrpSpPr/>
          <p:nvPr/>
        </p:nvGrpSpPr>
        <p:grpSpPr>
          <a:xfrm>
            <a:off x="6195998" y="1802102"/>
            <a:ext cx="368308" cy="338746"/>
            <a:chOff x="6195998" y="1983102"/>
            <a:chExt cx="368308" cy="338746"/>
          </a:xfrm>
        </p:grpSpPr>
        <p:sp>
          <p:nvSpPr>
            <p:cNvPr id="18822" name="Google Shape;18822;p51"/>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3" name="Google Shape;18823;p51"/>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4" name="Google Shape;18824;p51"/>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25" name="Google Shape;18825;p51"/>
          <p:cNvGrpSpPr/>
          <p:nvPr/>
        </p:nvGrpSpPr>
        <p:grpSpPr>
          <a:xfrm>
            <a:off x="7542031" y="1830835"/>
            <a:ext cx="369072" cy="280037"/>
            <a:chOff x="7542031" y="2011835"/>
            <a:chExt cx="369072" cy="280037"/>
          </a:xfrm>
        </p:grpSpPr>
        <p:sp>
          <p:nvSpPr>
            <p:cNvPr id="18826" name="Google Shape;18826;p51"/>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7" name="Google Shape;18827;p51"/>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8" name="Google Shape;18828;p51"/>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9" name="Google Shape;18829;p51"/>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0" name="Google Shape;18830;p51"/>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1" name="Google Shape;18831;p51"/>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2" name="Google Shape;18832;p51"/>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3" name="Google Shape;18833;p51"/>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4" name="Google Shape;18834;p51"/>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35" name="Google Shape;18835;p51"/>
          <p:cNvGrpSpPr/>
          <p:nvPr/>
        </p:nvGrpSpPr>
        <p:grpSpPr>
          <a:xfrm>
            <a:off x="8010427" y="3167503"/>
            <a:ext cx="278795" cy="351615"/>
            <a:chOff x="8010427" y="3348503"/>
            <a:chExt cx="278795" cy="351615"/>
          </a:xfrm>
        </p:grpSpPr>
        <p:sp>
          <p:nvSpPr>
            <p:cNvPr id="18836" name="Google Shape;18836;p51"/>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7" name="Google Shape;18837;p51"/>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8" name="Google Shape;18838;p51"/>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9" name="Google Shape;18839;p51"/>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40" name="Google Shape;18840;p51"/>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41" name="Google Shape;18841;p51"/>
          <p:cNvGrpSpPr/>
          <p:nvPr/>
        </p:nvGrpSpPr>
        <p:grpSpPr>
          <a:xfrm>
            <a:off x="7141900" y="3168204"/>
            <a:ext cx="281057" cy="351010"/>
            <a:chOff x="7141900" y="3349204"/>
            <a:chExt cx="281057" cy="351010"/>
          </a:xfrm>
        </p:grpSpPr>
        <p:sp>
          <p:nvSpPr>
            <p:cNvPr id="18842" name="Google Shape;18842;p51"/>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3" name="Google Shape;18843;p51"/>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4" name="Google Shape;18844;p51"/>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5" name="Google Shape;18845;p51"/>
          <p:cNvGrpSpPr/>
          <p:nvPr/>
        </p:nvGrpSpPr>
        <p:grpSpPr>
          <a:xfrm>
            <a:off x="5314188" y="3169032"/>
            <a:ext cx="363752" cy="353113"/>
            <a:chOff x="5314188" y="3350032"/>
            <a:chExt cx="363752" cy="353113"/>
          </a:xfrm>
        </p:grpSpPr>
        <p:sp>
          <p:nvSpPr>
            <p:cNvPr id="18846" name="Google Shape;18846;p51"/>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7" name="Google Shape;18847;p51"/>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48" name="Google Shape;18848;p51"/>
          <p:cNvGrpSpPr/>
          <p:nvPr/>
        </p:nvGrpSpPr>
        <p:grpSpPr>
          <a:xfrm>
            <a:off x="5829984" y="3169032"/>
            <a:ext cx="220755" cy="352348"/>
            <a:chOff x="5829984" y="3350032"/>
            <a:chExt cx="220755" cy="352348"/>
          </a:xfrm>
        </p:grpSpPr>
        <p:sp>
          <p:nvSpPr>
            <p:cNvPr id="18849" name="Google Shape;18849;p51"/>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0" name="Google Shape;18850;p51"/>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1" name="Google Shape;18851;p51"/>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2" name="Google Shape;18852;p51"/>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53" name="Google Shape;18853;p51"/>
          <p:cNvGrpSpPr/>
          <p:nvPr/>
        </p:nvGrpSpPr>
        <p:grpSpPr>
          <a:xfrm>
            <a:off x="4882170" y="3168841"/>
            <a:ext cx="358464" cy="352316"/>
            <a:chOff x="4882170" y="3349841"/>
            <a:chExt cx="358464" cy="352316"/>
          </a:xfrm>
        </p:grpSpPr>
        <p:sp>
          <p:nvSpPr>
            <p:cNvPr id="18854" name="Google Shape;18854;p51"/>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5" name="Google Shape;18855;p51"/>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56" name="Google Shape;18856;p51"/>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7" name="Google Shape;18857;p51"/>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58" name="Google Shape;18858;p51"/>
          <p:cNvGrpSpPr/>
          <p:nvPr/>
        </p:nvGrpSpPr>
        <p:grpSpPr>
          <a:xfrm>
            <a:off x="3044965" y="2254220"/>
            <a:ext cx="400194" cy="324316"/>
            <a:chOff x="3044965" y="2435220"/>
            <a:chExt cx="400194" cy="324316"/>
          </a:xfrm>
        </p:grpSpPr>
        <p:sp>
          <p:nvSpPr>
            <p:cNvPr id="18859" name="Google Shape;18859;p51"/>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0" name="Google Shape;18860;p51"/>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1" name="Google Shape;18861;p51"/>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2" name="Google Shape;18862;p51"/>
          <p:cNvGrpSpPr/>
          <p:nvPr/>
        </p:nvGrpSpPr>
        <p:grpSpPr>
          <a:xfrm>
            <a:off x="6203579" y="3167981"/>
            <a:ext cx="351615" cy="350373"/>
            <a:chOff x="6203579" y="3348981"/>
            <a:chExt cx="351615" cy="350373"/>
          </a:xfrm>
        </p:grpSpPr>
        <p:sp>
          <p:nvSpPr>
            <p:cNvPr id="18863" name="Google Shape;18863;p51"/>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4" name="Google Shape;18864;p51"/>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5" name="Google Shape;18865;p51"/>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6" name="Google Shape;18866;p51"/>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7" name="Google Shape;18867;p51"/>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68" name="Google Shape;18868;p51"/>
          <p:cNvGrpSpPr/>
          <p:nvPr/>
        </p:nvGrpSpPr>
        <p:grpSpPr>
          <a:xfrm>
            <a:off x="4878379" y="2292892"/>
            <a:ext cx="367161" cy="287523"/>
            <a:chOff x="4878379" y="2473892"/>
            <a:chExt cx="367161" cy="287523"/>
          </a:xfrm>
        </p:grpSpPr>
        <p:sp>
          <p:nvSpPr>
            <p:cNvPr id="18869" name="Google Shape;18869;p51"/>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0" name="Google Shape;18870;p51"/>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1" name="Google Shape;18871;p51"/>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2" name="Google Shape;18872;p51"/>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3" name="Google Shape;18873;p51"/>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74" name="Google Shape;18874;p51"/>
          <p:cNvGrpSpPr/>
          <p:nvPr/>
        </p:nvGrpSpPr>
        <p:grpSpPr>
          <a:xfrm>
            <a:off x="1325719" y="2706689"/>
            <a:ext cx="290581" cy="372481"/>
            <a:chOff x="1325719" y="2887689"/>
            <a:chExt cx="290581" cy="372481"/>
          </a:xfrm>
        </p:grpSpPr>
        <p:sp>
          <p:nvSpPr>
            <p:cNvPr id="18875" name="Google Shape;18875;p51"/>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6" name="Google Shape;18876;p51"/>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77" name="Google Shape;18877;p51"/>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78" name="Google Shape;18878;p51"/>
          <p:cNvGrpSpPr/>
          <p:nvPr/>
        </p:nvGrpSpPr>
        <p:grpSpPr>
          <a:xfrm>
            <a:off x="3510335" y="2711499"/>
            <a:ext cx="360726" cy="361204"/>
            <a:chOff x="3510335" y="2892499"/>
            <a:chExt cx="360726" cy="361204"/>
          </a:xfrm>
        </p:grpSpPr>
        <p:sp>
          <p:nvSpPr>
            <p:cNvPr id="18879" name="Google Shape;18879;p51"/>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0" name="Google Shape;18880;p51"/>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1" name="Google Shape;18881;p51"/>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2" name="Google Shape;18882;p51"/>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3" name="Google Shape;18883;p51"/>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84" name="Google Shape;18884;p51"/>
          <p:cNvGrpSpPr/>
          <p:nvPr/>
        </p:nvGrpSpPr>
        <p:grpSpPr>
          <a:xfrm>
            <a:off x="3086313" y="2696049"/>
            <a:ext cx="320143" cy="392581"/>
            <a:chOff x="3086313" y="2877049"/>
            <a:chExt cx="320143" cy="392581"/>
          </a:xfrm>
        </p:grpSpPr>
        <p:sp>
          <p:nvSpPr>
            <p:cNvPr id="18885" name="Google Shape;18885;p51"/>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6" name="Google Shape;18886;p51"/>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7" name="Google Shape;18887;p51"/>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8" name="Google Shape;18888;p51"/>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9" name="Google Shape;18889;p51"/>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0" name="Google Shape;18890;p51"/>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1" name="Google Shape;18891;p51"/>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2" name="Google Shape;18892;p51"/>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3" name="Google Shape;18893;p51"/>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4" name="Google Shape;18894;p51"/>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5" name="Google Shape;18895;p51"/>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6" name="Google Shape;18896;p51"/>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97" name="Google Shape;18897;p51"/>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98" name="Google Shape;18898;p51"/>
          <p:cNvGrpSpPr/>
          <p:nvPr/>
        </p:nvGrpSpPr>
        <p:grpSpPr>
          <a:xfrm>
            <a:off x="861113" y="2704746"/>
            <a:ext cx="333809" cy="373277"/>
            <a:chOff x="861113" y="2885746"/>
            <a:chExt cx="333809" cy="373277"/>
          </a:xfrm>
        </p:grpSpPr>
        <p:sp>
          <p:nvSpPr>
            <p:cNvPr id="18899" name="Google Shape;18899;p51"/>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0" name="Google Shape;18900;p51"/>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1" name="Google Shape;18901;p51"/>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02" name="Google Shape;18902;p51"/>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3" name="Google Shape;18903;p51"/>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04" name="Google Shape;18904;p51"/>
          <p:cNvGrpSpPr/>
          <p:nvPr/>
        </p:nvGrpSpPr>
        <p:grpSpPr>
          <a:xfrm>
            <a:off x="1297654" y="1323481"/>
            <a:ext cx="349354" cy="362223"/>
            <a:chOff x="1297654" y="1504481"/>
            <a:chExt cx="349354" cy="362223"/>
          </a:xfrm>
        </p:grpSpPr>
        <p:sp>
          <p:nvSpPr>
            <p:cNvPr id="18905" name="Google Shape;18905;p51"/>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6" name="Google Shape;18906;p51"/>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7" name="Google Shape;18907;p51"/>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08" name="Google Shape;18908;p51"/>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09" name="Google Shape;18909;p51"/>
          <p:cNvGrpSpPr/>
          <p:nvPr/>
        </p:nvGrpSpPr>
        <p:grpSpPr>
          <a:xfrm>
            <a:off x="852385" y="1329916"/>
            <a:ext cx="353145" cy="351998"/>
            <a:chOff x="852385" y="1510916"/>
            <a:chExt cx="353145" cy="351998"/>
          </a:xfrm>
        </p:grpSpPr>
        <p:sp>
          <p:nvSpPr>
            <p:cNvPr id="18910" name="Google Shape;18910;p51"/>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1" name="Google Shape;18911;p51"/>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2" name="Google Shape;18912;p51"/>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13" name="Google Shape;18913;p51"/>
          <p:cNvGrpSpPr/>
          <p:nvPr/>
        </p:nvGrpSpPr>
        <p:grpSpPr>
          <a:xfrm>
            <a:off x="1745217" y="1334471"/>
            <a:ext cx="343269" cy="342505"/>
            <a:chOff x="1745217" y="1515471"/>
            <a:chExt cx="343269" cy="342505"/>
          </a:xfrm>
        </p:grpSpPr>
        <p:sp>
          <p:nvSpPr>
            <p:cNvPr id="18914" name="Google Shape;18914;p51"/>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5" name="Google Shape;18915;p51"/>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6" name="Google Shape;18916;p51"/>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7" name="Google Shape;18917;p51"/>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18" name="Google Shape;18918;p51"/>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19" name="Google Shape;18919;p51"/>
          <p:cNvGrpSpPr/>
          <p:nvPr/>
        </p:nvGrpSpPr>
        <p:grpSpPr>
          <a:xfrm>
            <a:off x="3042703" y="1348137"/>
            <a:ext cx="411535" cy="315587"/>
            <a:chOff x="3042703" y="1529137"/>
            <a:chExt cx="411535" cy="315587"/>
          </a:xfrm>
        </p:grpSpPr>
        <p:sp>
          <p:nvSpPr>
            <p:cNvPr id="18920" name="Google Shape;18920;p51"/>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1" name="Google Shape;18921;p51"/>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2" name="Google Shape;18922;p51"/>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3" name="Google Shape;18923;p51"/>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4" name="Google Shape;18924;p51"/>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5" name="Google Shape;18925;p51"/>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6" name="Google Shape;18926;p51"/>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7" name="Google Shape;18927;p51"/>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8" name="Google Shape;18928;p51"/>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9" name="Google Shape;18929;p51"/>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0" name="Google Shape;18930;p51"/>
          <p:cNvGrpSpPr/>
          <p:nvPr/>
        </p:nvGrpSpPr>
        <p:grpSpPr>
          <a:xfrm>
            <a:off x="2629289" y="1363682"/>
            <a:ext cx="350501" cy="284497"/>
            <a:chOff x="2629289" y="1544682"/>
            <a:chExt cx="350501" cy="284497"/>
          </a:xfrm>
        </p:grpSpPr>
        <p:sp>
          <p:nvSpPr>
            <p:cNvPr id="18931" name="Google Shape;18931;p51"/>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2" name="Google Shape;18932;p51"/>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3" name="Google Shape;18933;p51"/>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4" name="Google Shape;18934;p51"/>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5" name="Google Shape;18935;p51"/>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6" name="Google Shape;18936;p51"/>
          <p:cNvGrpSpPr/>
          <p:nvPr/>
        </p:nvGrpSpPr>
        <p:grpSpPr>
          <a:xfrm>
            <a:off x="5305077" y="1321633"/>
            <a:ext cx="367893" cy="365218"/>
            <a:chOff x="5305077" y="1502633"/>
            <a:chExt cx="367893" cy="365218"/>
          </a:xfrm>
        </p:grpSpPr>
        <p:sp>
          <p:nvSpPr>
            <p:cNvPr id="18937" name="Google Shape;18937;p51"/>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8" name="Google Shape;18938;p51"/>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39" name="Google Shape;18939;p51"/>
          <p:cNvGrpSpPr/>
          <p:nvPr/>
        </p:nvGrpSpPr>
        <p:grpSpPr>
          <a:xfrm>
            <a:off x="7100170" y="1319117"/>
            <a:ext cx="368308" cy="367033"/>
            <a:chOff x="7100170" y="1500117"/>
            <a:chExt cx="368308" cy="367033"/>
          </a:xfrm>
        </p:grpSpPr>
        <p:sp>
          <p:nvSpPr>
            <p:cNvPr id="18940" name="Google Shape;18940;p51"/>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1" name="Google Shape;18941;p51"/>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2" name="Google Shape;18942;p51"/>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3" name="Google Shape;18943;p51"/>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4" name="Google Shape;18944;p51"/>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5" name="Google Shape;18945;p51"/>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6" name="Google Shape;18946;p51"/>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7" name="Google Shape;18947;p51"/>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8" name="Google Shape;18948;p51"/>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9" name="Google Shape;18949;p51"/>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0" name="Google Shape;18950;p51"/>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1" name="Google Shape;18951;p51"/>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2" name="Google Shape;18952;p51"/>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53" name="Google Shape;18953;p51"/>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54" name="Google Shape;18954;p51"/>
          <p:cNvGrpSpPr/>
          <p:nvPr/>
        </p:nvGrpSpPr>
        <p:grpSpPr>
          <a:xfrm>
            <a:off x="6649231" y="1319021"/>
            <a:ext cx="390287" cy="367065"/>
            <a:chOff x="6649231" y="1500021"/>
            <a:chExt cx="390287" cy="367065"/>
          </a:xfrm>
        </p:grpSpPr>
        <p:sp>
          <p:nvSpPr>
            <p:cNvPr id="18955" name="Google Shape;18955;p51"/>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6" name="Google Shape;18956;p51"/>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7" name="Google Shape;18957;p51"/>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8" name="Google Shape;18958;p51"/>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9" name="Google Shape;18959;p51"/>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0" name="Google Shape;18960;p51"/>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1" name="Google Shape;18961;p51"/>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2" name="Google Shape;18962;p51"/>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3" name="Google Shape;18963;p51"/>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4" name="Google Shape;18964;p51"/>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5" name="Google Shape;18965;p51"/>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6" name="Google Shape;18966;p51"/>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67" name="Google Shape;18967;p51"/>
          <p:cNvGrpSpPr/>
          <p:nvPr/>
        </p:nvGrpSpPr>
        <p:grpSpPr>
          <a:xfrm>
            <a:off x="5746938" y="1362503"/>
            <a:ext cx="387261" cy="280356"/>
            <a:chOff x="5746938" y="1543503"/>
            <a:chExt cx="387261" cy="280356"/>
          </a:xfrm>
        </p:grpSpPr>
        <p:sp>
          <p:nvSpPr>
            <p:cNvPr id="18968" name="Google Shape;18968;p51"/>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9" name="Google Shape;18969;p51"/>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0" name="Google Shape;18970;p51"/>
          <p:cNvGrpSpPr/>
          <p:nvPr/>
        </p:nvGrpSpPr>
        <p:grpSpPr>
          <a:xfrm>
            <a:off x="6196730" y="1344346"/>
            <a:ext cx="369072" cy="317467"/>
            <a:chOff x="6196730" y="1525346"/>
            <a:chExt cx="369072" cy="317467"/>
          </a:xfrm>
        </p:grpSpPr>
        <p:sp>
          <p:nvSpPr>
            <p:cNvPr id="18971" name="Google Shape;18971;p51"/>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2" name="Google Shape;18972;p51"/>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3" name="Google Shape;18973;p51"/>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4" name="Google Shape;18974;p51"/>
          <p:cNvGrpSpPr/>
          <p:nvPr/>
        </p:nvGrpSpPr>
        <p:grpSpPr>
          <a:xfrm>
            <a:off x="4940592" y="1319690"/>
            <a:ext cx="246558" cy="367161"/>
            <a:chOff x="4940592" y="1500690"/>
            <a:chExt cx="246558" cy="367161"/>
          </a:xfrm>
        </p:grpSpPr>
        <p:sp>
          <p:nvSpPr>
            <p:cNvPr id="18975" name="Google Shape;18975;p51"/>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6" name="Google Shape;18976;p51"/>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7" name="Google Shape;18977;p51"/>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8" name="Google Shape;18978;p51"/>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79" name="Google Shape;18979;p51"/>
          <p:cNvGrpSpPr/>
          <p:nvPr/>
        </p:nvGrpSpPr>
        <p:grpSpPr>
          <a:xfrm>
            <a:off x="7964906" y="1318894"/>
            <a:ext cx="380858" cy="367575"/>
            <a:chOff x="7964906" y="1499894"/>
            <a:chExt cx="380858" cy="367575"/>
          </a:xfrm>
        </p:grpSpPr>
        <p:sp>
          <p:nvSpPr>
            <p:cNvPr id="18980" name="Google Shape;18980;p51"/>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1" name="Google Shape;18981;p51"/>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2" name="Google Shape;18982;p51"/>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83" name="Google Shape;18983;p51"/>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984" name="Google Shape;18984;p51"/>
          <p:cNvGrpSpPr/>
          <p:nvPr/>
        </p:nvGrpSpPr>
        <p:grpSpPr>
          <a:xfrm>
            <a:off x="8007400" y="2721278"/>
            <a:ext cx="285230" cy="355597"/>
            <a:chOff x="8007400" y="2902278"/>
            <a:chExt cx="285230" cy="355597"/>
          </a:xfrm>
        </p:grpSpPr>
        <p:sp>
          <p:nvSpPr>
            <p:cNvPr id="18985" name="Google Shape;18985;p51"/>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6" name="Google Shape;18986;p51"/>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87" name="Google Shape;18987;p51"/>
          <p:cNvGrpSpPr/>
          <p:nvPr/>
        </p:nvGrpSpPr>
        <p:grpSpPr>
          <a:xfrm>
            <a:off x="6219124" y="2721788"/>
            <a:ext cx="318231" cy="355470"/>
            <a:chOff x="6219124" y="2902788"/>
            <a:chExt cx="318231" cy="355470"/>
          </a:xfrm>
        </p:grpSpPr>
        <p:sp>
          <p:nvSpPr>
            <p:cNvPr id="18988" name="Google Shape;18988;p51"/>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9" name="Google Shape;18989;p51"/>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0" name="Google Shape;18990;p51"/>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91" name="Google Shape;18991;p51"/>
          <p:cNvGrpSpPr/>
          <p:nvPr/>
        </p:nvGrpSpPr>
        <p:grpSpPr>
          <a:xfrm>
            <a:off x="4969421" y="2721852"/>
            <a:ext cx="185109" cy="355406"/>
            <a:chOff x="4969421" y="2902852"/>
            <a:chExt cx="185109" cy="355406"/>
          </a:xfrm>
        </p:grpSpPr>
        <p:sp>
          <p:nvSpPr>
            <p:cNvPr id="18992" name="Google Shape;18992;p51"/>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3" name="Google Shape;18993;p51"/>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4" name="Google Shape;18994;p51"/>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5" name="Google Shape;18995;p51"/>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6" name="Google Shape;18996;p51"/>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7" name="Google Shape;18997;p51"/>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98" name="Google Shape;18998;p51"/>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9" name="Google Shape;18999;p51"/>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00" name="Google Shape;19000;p51"/>
          <p:cNvGrpSpPr/>
          <p:nvPr/>
        </p:nvGrpSpPr>
        <p:grpSpPr>
          <a:xfrm>
            <a:off x="6685259" y="2721852"/>
            <a:ext cx="311414" cy="355406"/>
            <a:chOff x="6685259" y="2902852"/>
            <a:chExt cx="311414" cy="355406"/>
          </a:xfrm>
        </p:grpSpPr>
        <p:sp>
          <p:nvSpPr>
            <p:cNvPr id="19001" name="Google Shape;19001;p51"/>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2" name="Google Shape;19002;p51"/>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3" name="Google Shape;19003;p51"/>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4" name="Google Shape;19004;p51"/>
          <p:cNvGrpSpPr/>
          <p:nvPr/>
        </p:nvGrpSpPr>
        <p:grpSpPr>
          <a:xfrm>
            <a:off x="5309250" y="2722170"/>
            <a:ext cx="359579" cy="355852"/>
            <a:chOff x="5309250" y="2903170"/>
            <a:chExt cx="359579" cy="355852"/>
          </a:xfrm>
        </p:grpSpPr>
        <p:sp>
          <p:nvSpPr>
            <p:cNvPr id="19005" name="Google Shape;19005;p51"/>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6" name="Google Shape;19006;p51"/>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7" name="Google Shape;19007;p51"/>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08" name="Google Shape;19008;p51"/>
          <p:cNvGrpSpPr/>
          <p:nvPr/>
        </p:nvGrpSpPr>
        <p:grpSpPr>
          <a:xfrm>
            <a:off x="2199565" y="2240172"/>
            <a:ext cx="312179" cy="353431"/>
            <a:chOff x="2199565" y="2421172"/>
            <a:chExt cx="312179" cy="353431"/>
          </a:xfrm>
        </p:grpSpPr>
        <p:sp>
          <p:nvSpPr>
            <p:cNvPr id="19009" name="Google Shape;19009;p51"/>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0" name="Google Shape;19010;p51"/>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1" name="Google Shape;19011;p51"/>
          <p:cNvGrpSpPr/>
          <p:nvPr/>
        </p:nvGrpSpPr>
        <p:grpSpPr>
          <a:xfrm>
            <a:off x="1750887" y="2244727"/>
            <a:ext cx="320143" cy="343269"/>
            <a:chOff x="1750887" y="2425727"/>
            <a:chExt cx="320143" cy="343269"/>
          </a:xfrm>
        </p:grpSpPr>
        <p:sp>
          <p:nvSpPr>
            <p:cNvPr id="19012" name="Google Shape;19012;p51"/>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3" name="Google Shape;19013;p51"/>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14" name="Google Shape;19014;p51"/>
          <p:cNvGrpSpPr/>
          <p:nvPr/>
        </p:nvGrpSpPr>
        <p:grpSpPr>
          <a:xfrm>
            <a:off x="1298037" y="2244727"/>
            <a:ext cx="338364" cy="342887"/>
            <a:chOff x="1298037" y="2425727"/>
            <a:chExt cx="338364" cy="342887"/>
          </a:xfrm>
        </p:grpSpPr>
        <p:sp>
          <p:nvSpPr>
            <p:cNvPr id="19015" name="Google Shape;19015;p51"/>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6" name="Google Shape;19016;p51"/>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7" name="Google Shape;19017;p51"/>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8" name="Google Shape;19018;p51"/>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19" name="Google Shape;19019;p51"/>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20" name="Google Shape;19020;p51"/>
          <p:cNvGrpSpPr/>
          <p:nvPr/>
        </p:nvGrpSpPr>
        <p:grpSpPr>
          <a:xfrm>
            <a:off x="3974207" y="2248009"/>
            <a:ext cx="320143" cy="338491"/>
            <a:chOff x="3974207" y="2429009"/>
            <a:chExt cx="320143" cy="338491"/>
          </a:xfrm>
        </p:grpSpPr>
        <p:sp>
          <p:nvSpPr>
            <p:cNvPr id="19021" name="Google Shape;19021;p51"/>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2" name="Google Shape;19022;p51"/>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3" name="Google Shape;19023;p51"/>
          <p:cNvGrpSpPr/>
          <p:nvPr/>
        </p:nvGrpSpPr>
        <p:grpSpPr>
          <a:xfrm>
            <a:off x="2623237" y="2250047"/>
            <a:ext cx="355024" cy="332630"/>
            <a:chOff x="2623237" y="2431047"/>
            <a:chExt cx="355024" cy="332630"/>
          </a:xfrm>
        </p:grpSpPr>
        <p:sp>
          <p:nvSpPr>
            <p:cNvPr id="19024" name="Google Shape;19024;p51"/>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5" name="Google Shape;19025;p51"/>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6" name="Google Shape;19026;p51"/>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7" name="Google Shape;19027;p51"/>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28" name="Google Shape;19028;p51"/>
          <p:cNvGrpSpPr/>
          <p:nvPr/>
        </p:nvGrpSpPr>
        <p:grpSpPr>
          <a:xfrm>
            <a:off x="6657194" y="2253073"/>
            <a:ext cx="375507" cy="367925"/>
            <a:chOff x="6657194" y="2434073"/>
            <a:chExt cx="375507" cy="367925"/>
          </a:xfrm>
        </p:grpSpPr>
        <p:sp>
          <p:nvSpPr>
            <p:cNvPr id="19029" name="Google Shape;19029;p51"/>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0" name="Google Shape;19030;p51"/>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1" name="Google Shape;19031;p51"/>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2" name="Google Shape;19032;p51"/>
          <p:cNvGrpSpPr/>
          <p:nvPr/>
        </p:nvGrpSpPr>
        <p:grpSpPr>
          <a:xfrm>
            <a:off x="7101317" y="2260655"/>
            <a:ext cx="367925" cy="352380"/>
            <a:chOff x="7101317" y="2441655"/>
            <a:chExt cx="367925" cy="352380"/>
          </a:xfrm>
        </p:grpSpPr>
        <p:sp>
          <p:nvSpPr>
            <p:cNvPr id="19033" name="Google Shape;19033;p51"/>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4" name="Google Shape;19034;p51"/>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35" name="Google Shape;19035;p51"/>
          <p:cNvGrpSpPr/>
          <p:nvPr/>
        </p:nvGrpSpPr>
        <p:grpSpPr>
          <a:xfrm>
            <a:off x="5756399" y="2253456"/>
            <a:ext cx="367925" cy="367161"/>
            <a:chOff x="5756399" y="2434456"/>
            <a:chExt cx="367925" cy="367161"/>
          </a:xfrm>
        </p:grpSpPr>
        <p:sp>
          <p:nvSpPr>
            <p:cNvPr id="19036" name="Google Shape;19036;p51"/>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7" name="Google Shape;19037;p51"/>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8" name="Google Shape;19038;p51"/>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9" name="Google Shape;19039;p51"/>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0" name="Google Shape;19040;p51"/>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1" name="Google Shape;19041;p51"/>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2" name="Google Shape;19042;p51"/>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43" name="Google Shape;19043;p51"/>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4" name="Google Shape;19044;p51"/>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045" name="Google Shape;19045;p51"/>
          <p:cNvGrpSpPr/>
          <p:nvPr/>
        </p:nvGrpSpPr>
        <p:grpSpPr>
          <a:xfrm>
            <a:off x="7964906" y="2253073"/>
            <a:ext cx="373627" cy="367925"/>
            <a:chOff x="7964906" y="2434073"/>
            <a:chExt cx="373627" cy="367925"/>
          </a:xfrm>
        </p:grpSpPr>
        <p:sp>
          <p:nvSpPr>
            <p:cNvPr id="19046" name="Google Shape;19046;p51"/>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7" name="Google Shape;19047;p51"/>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48" name="Google Shape;19048;p51"/>
          <p:cNvGrpSpPr/>
          <p:nvPr/>
        </p:nvGrpSpPr>
        <p:grpSpPr>
          <a:xfrm>
            <a:off x="6194086" y="2256737"/>
            <a:ext cx="369837" cy="360471"/>
            <a:chOff x="6194086" y="2437737"/>
            <a:chExt cx="369837" cy="360471"/>
          </a:xfrm>
        </p:grpSpPr>
        <p:sp>
          <p:nvSpPr>
            <p:cNvPr id="19049" name="Google Shape;19049;p51"/>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0" name="Google Shape;19050;p51"/>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051" name="Google Shape;19051;p51"/>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19052" name="Google Shape;19052;p51"/>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056" name="Shape 19056"/>
        <p:cNvGrpSpPr/>
        <p:nvPr/>
      </p:nvGrpSpPr>
      <p:grpSpPr>
        <a:xfrm>
          <a:off x="0" y="0"/>
          <a:ext cx="0" cy="0"/>
          <a:chOff x="0" y="0"/>
          <a:chExt cx="0" cy="0"/>
        </a:xfrm>
      </p:grpSpPr>
      <p:grpSp>
        <p:nvGrpSpPr>
          <p:cNvPr id="19057" name="Google Shape;19057;p52"/>
          <p:cNvGrpSpPr/>
          <p:nvPr/>
        </p:nvGrpSpPr>
        <p:grpSpPr>
          <a:xfrm>
            <a:off x="3122257" y="1334344"/>
            <a:ext cx="294850" cy="349434"/>
            <a:chOff x="3122257" y="1508594"/>
            <a:chExt cx="294850" cy="349434"/>
          </a:xfrm>
        </p:grpSpPr>
        <p:sp>
          <p:nvSpPr>
            <p:cNvPr id="19058" name="Google Shape;19058;p52"/>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9" name="Google Shape;19059;p52"/>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0" name="Google Shape;19060;p52"/>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1" name="Google Shape;19061;p52"/>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2" name="Google Shape;19062;p52"/>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63" name="Google Shape;19063;p52"/>
          <p:cNvGrpSpPr/>
          <p:nvPr/>
        </p:nvGrpSpPr>
        <p:grpSpPr>
          <a:xfrm>
            <a:off x="910723" y="1333962"/>
            <a:ext cx="251660" cy="350166"/>
            <a:chOff x="910723" y="1508212"/>
            <a:chExt cx="251660" cy="350166"/>
          </a:xfrm>
        </p:grpSpPr>
        <p:sp>
          <p:nvSpPr>
            <p:cNvPr id="19064" name="Google Shape;19064;p52"/>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5" name="Google Shape;19065;p52"/>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6" name="Google Shape;19066;p52"/>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7" name="Google Shape;19067;p52"/>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8" name="Google Shape;19068;p52"/>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9" name="Google Shape;19069;p52"/>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0" name="Google Shape;19070;p52"/>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1" name="Google Shape;19071;p52"/>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2" name="Google Shape;19072;p52"/>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3" name="Google Shape;19073;p52"/>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4" name="Google Shape;19074;p52"/>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5" name="Google Shape;19075;p52"/>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6" name="Google Shape;19076;p52"/>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7" name="Google Shape;19077;p52"/>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8" name="Google Shape;19078;p52"/>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9" name="Google Shape;19079;p52"/>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0" name="Google Shape;19080;p52"/>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1" name="Google Shape;19081;p52"/>
          <p:cNvGrpSpPr/>
          <p:nvPr/>
        </p:nvGrpSpPr>
        <p:grpSpPr>
          <a:xfrm>
            <a:off x="1308631" y="1333580"/>
            <a:ext cx="350166" cy="350198"/>
            <a:chOff x="1308631" y="1507830"/>
            <a:chExt cx="350166" cy="350198"/>
          </a:xfrm>
        </p:grpSpPr>
        <p:sp>
          <p:nvSpPr>
            <p:cNvPr id="19082" name="Google Shape;19082;p52"/>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3" name="Google Shape;19083;p52"/>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4" name="Google Shape;19084;p52"/>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5" name="Google Shape;19085;p52"/>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086" name="Google Shape;19086;p52"/>
          <p:cNvGrpSpPr/>
          <p:nvPr/>
        </p:nvGrpSpPr>
        <p:grpSpPr>
          <a:xfrm>
            <a:off x="1756921" y="1335489"/>
            <a:ext cx="345997" cy="345997"/>
            <a:chOff x="1756921" y="1509739"/>
            <a:chExt cx="345997" cy="345997"/>
          </a:xfrm>
        </p:grpSpPr>
        <p:sp>
          <p:nvSpPr>
            <p:cNvPr id="19087" name="Google Shape;19087;p52"/>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8" name="Google Shape;19088;p52"/>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9" name="Google Shape;19089;p52"/>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0" name="Google Shape;19090;p52"/>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1" name="Google Shape;19091;p52"/>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2" name="Google Shape;19092;p52"/>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3" name="Google Shape;19093;p52"/>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4" name="Google Shape;19094;p52"/>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5" name="Google Shape;19095;p52"/>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6" name="Google Shape;19096;p52"/>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7" name="Google Shape;19097;p52"/>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8" name="Google Shape;19098;p52"/>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9" name="Google Shape;19099;p52"/>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0" name="Google Shape;19100;p52"/>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1" name="Google Shape;19101;p52"/>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2" name="Google Shape;19102;p52"/>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3" name="Google Shape;19103;p52"/>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04" name="Google Shape;19104;p52"/>
          <p:cNvGrpSpPr/>
          <p:nvPr/>
        </p:nvGrpSpPr>
        <p:grpSpPr>
          <a:xfrm>
            <a:off x="2216956" y="1336253"/>
            <a:ext cx="318721" cy="345615"/>
            <a:chOff x="2216956" y="1510503"/>
            <a:chExt cx="318721" cy="345615"/>
          </a:xfrm>
        </p:grpSpPr>
        <p:sp>
          <p:nvSpPr>
            <p:cNvPr id="19105" name="Google Shape;19105;p52"/>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6" name="Google Shape;19106;p52"/>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7" name="Google Shape;19107;p52"/>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8" name="Google Shape;19108;p52"/>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9" name="Google Shape;19109;p52"/>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0" name="Google Shape;19110;p52"/>
          <p:cNvGrpSpPr/>
          <p:nvPr/>
        </p:nvGrpSpPr>
        <p:grpSpPr>
          <a:xfrm>
            <a:off x="3988156" y="1394211"/>
            <a:ext cx="349052" cy="230049"/>
            <a:chOff x="3988156" y="1568461"/>
            <a:chExt cx="349052" cy="230049"/>
          </a:xfrm>
        </p:grpSpPr>
        <p:sp>
          <p:nvSpPr>
            <p:cNvPr id="19111" name="Google Shape;19111;p52"/>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2" name="Google Shape;19112;p52"/>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3" name="Google Shape;19113;p52"/>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4" name="Google Shape;19114;p52"/>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5" name="Google Shape;19115;p52"/>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6" name="Google Shape;19116;p52"/>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7" name="Google Shape;19117;p52"/>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18" name="Google Shape;19118;p52"/>
          <p:cNvGrpSpPr/>
          <p:nvPr/>
        </p:nvGrpSpPr>
        <p:grpSpPr>
          <a:xfrm>
            <a:off x="2633037" y="1325623"/>
            <a:ext cx="379002" cy="366112"/>
            <a:chOff x="2633037" y="1499873"/>
            <a:chExt cx="379002" cy="366112"/>
          </a:xfrm>
        </p:grpSpPr>
        <p:sp>
          <p:nvSpPr>
            <p:cNvPr id="19119" name="Google Shape;19119;p52"/>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0" name="Google Shape;19120;p52"/>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1" name="Google Shape;19121;p52"/>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2" name="Google Shape;19122;p52"/>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3" name="Google Shape;19123;p52"/>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4" name="Google Shape;19124;p52"/>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25" name="Google Shape;19125;p52"/>
          <p:cNvGrpSpPr/>
          <p:nvPr/>
        </p:nvGrpSpPr>
        <p:grpSpPr>
          <a:xfrm>
            <a:off x="6675256" y="1341919"/>
            <a:ext cx="327823" cy="357009"/>
            <a:chOff x="6675256" y="1516169"/>
            <a:chExt cx="327823" cy="357009"/>
          </a:xfrm>
        </p:grpSpPr>
        <p:sp>
          <p:nvSpPr>
            <p:cNvPr id="19126" name="Google Shape;19126;p52"/>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7" name="Google Shape;19127;p52"/>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8" name="Google Shape;19128;p52"/>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9" name="Google Shape;19129;p52"/>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0" name="Google Shape;19130;p52"/>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1" name="Google Shape;19131;p52"/>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2" name="Google Shape;19132;p52"/>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3" name="Google Shape;19133;p52"/>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4" name="Google Shape;19134;p52"/>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35" name="Google Shape;19135;p52"/>
          <p:cNvGrpSpPr/>
          <p:nvPr/>
        </p:nvGrpSpPr>
        <p:grpSpPr>
          <a:xfrm>
            <a:off x="8020159" y="1342301"/>
            <a:ext cx="300897" cy="356627"/>
            <a:chOff x="8020159" y="1516551"/>
            <a:chExt cx="300897" cy="356627"/>
          </a:xfrm>
        </p:grpSpPr>
        <p:sp>
          <p:nvSpPr>
            <p:cNvPr id="19136" name="Google Shape;19136;p52"/>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7" name="Google Shape;19137;p52"/>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8" name="Google Shape;19138;p52"/>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9" name="Google Shape;19139;p52"/>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0" name="Google Shape;19140;p52"/>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41" name="Google Shape;19141;p52"/>
          <p:cNvGrpSpPr/>
          <p:nvPr/>
        </p:nvGrpSpPr>
        <p:grpSpPr>
          <a:xfrm>
            <a:off x="5377363" y="1341919"/>
            <a:ext cx="257357" cy="356627"/>
            <a:chOff x="5377363" y="1516169"/>
            <a:chExt cx="257357" cy="356627"/>
          </a:xfrm>
        </p:grpSpPr>
        <p:sp>
          <p:nvSpPr>
            <p:cNvPr id="19142" name="Google Shape;19142;p52"/>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3" name="Google Shape;19143;p52"/>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4" name="Google Shape;19144;p52"/>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5" name="Google Shape;19145;p52"/>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6" name="Google Shape;19146;p52"/>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7" name="Google Shape;19147;p52"/>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8" name="Google Shape;19148;p52"/>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9" name="Google Shape;19149;p52"/>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0" name="Google Shape;19150;p52"/>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1" name="Google Shape;19151;p52"/>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2" name="Google Shape;19152;p52"/>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3" name="Google Shape;19153;p52"/>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4" name="Google Shape;19154;p52"/>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5" name="Google Shape;19155;p52"/>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6" name="Google Shape;19156;p52"/>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7" name="Google Shape;19157;p52"/>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8" name="Google Shape;19158;p52"/>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59" name="Google Shape;19159;p52"/>
          <p:cNvGrpSpPr/>
          <p:nvPr/>
        </p:nvGrpSpPr>
        <p:grpSpPr>
          <a:xfrm>
            <a:off x="4880567" y="1361620"/>
            <a:ext cx="356245" cy="317607"/>
            <a:chOff x="4880567" y="1535870"/>
            <a:chExt cx="356245" cy="317607"/>
          </a:xfrm>
        </p:grpSpPr>
        <p:sp>
          <p:nvSpPr>
            <p:cNvPr id="19160" name="Google Shape;19160;p52"/>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1" name="Google Shape;19161;p52"/>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2" name="Google Shape;19162;p52"/>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3" name="Google Shape;19163;p52"/>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4" name="Google Shape;19164;p52"/>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65" name="Google Shape;19165;p52"/>
          <p:cNvGrpSpPr/>
          <p:nvPr/>
        </p:nvGrpSpPr>
        <p:grpSpPr>
          <a:xfrm>
            <a:off x="5771483" y="1341537"/>
            <a:ext cx="357359" cy="357391"/>
            <a:chOff x="5771483" y="1515787"/>
            <a:chExt cx="357359" cy="357391"/>
          </a:xfrm>
        </p:grpSpPr>
        <p:sp>
          <p:nvSpPr>
            <p:cNvPr id="19166" name="Google Shape;19166;p52"/>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7" name="Google Shape;19167;p52"/>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8" name="Google Shape;19168;p52"/>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9" name="Google Shape;19169;p52"/>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0" name="Google Shape;19170;p52"/>
          <p:cNvGrpSpPr/>
          <p:nvPr/>
        </p:nvGrpSpPr>
        <p:grpSpPr>
          <a:xfrm>
            <a:off x="7121669" y="1359360"/>
            <a:ext cx="321362" cy="321362"/>
            <a:chOff x="7121669" y="1533610"/>
            <a:chExt cx="321362" cy="321362"/>
          </a:xfrm>
        </p:grpSpPr>
        <p:sp>
          <p:nvSpPr>
            <p:cNvPr id="19171" name="Google Shape;19171;p52"/>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2" name="Google Shape;19172;p52"/>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3" name="Google Shape;19173;p52"/>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4" name="Google Shape;19174;p52"/>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75" name="Google Shape;19175;p52"/>
          <p:cNvGrpSpPr/>
          <p:nvPr/>
        </p:nvGrpSpPr>
        <p:grpSpPr>
          <a:xfrm>
            <a:off x="7562766" y="1340614"/>
            <a:ext cx="327059" cy="360192"/>
            <a:chOff x="7562766" y="1514864"/>
            <a:chExt cx="327059" cy="360192"/>
          </a:xfrm>
        </p:grpSpPr>
        <p:sp>
          <p:nvSpPr>
            <p:cNvPr id="19176" name="Google Shape;19176;p52"/>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7" name="Google Shape;19177;p52"/>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8" name="Google Shape;19178;p52"/>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9" name="Google Shape;19179;p52"/>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80" name="Google Shape;19180;p52"/>
          <p:cNvGrpSpPr/>
          <p:nvPr/>
        </p:nvGrpSpPr>
        <p:grpSpPr>
          <a:xfrm>
            <a:off x="6221229" y="1324423"/>
            <a:ext cx="361636" cy="362183"/>
            <a:chOff x="6259175" y="1559008"/>
            <a:chExt cx="271743" cy="272093"/>
          </a:xfrm>
        </p:grpSpPr>
        <p:sp>
          <p:nvSpPr>
            <p:cNvPr id="19181" name="Google Shape;19181;p52"/>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2" name="Google Shape;19182;p52"/>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3" name="Google Shape;19183;p52"/>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4" name="Google Shape;19184;p52"/>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5" name="Google Shape;19185;p52"/>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6" name="Google Shape;19186;p52"/>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7" name="Google Shape;19187;p52"/>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8" name="Google Shape;19188;p52"/>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9" name="Google Shape;19189;p52"/>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0" name="Google Shape;19190;p52"/>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1" name="Google Shape;19191;p52"/>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2" name="Google Shape;19192;p52"/>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3" name="Google Shape;19193;p52"/>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4" name="Google Shape;19194;p52"/>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5" name="Google Shape;19195;p52"/>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6" name="Google Shape;19196;p52"/>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7" name="Google Shape;19197;p52"/>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98" name="Google Shape;19198;p52"/>
          <p:cNvGrpSpPr/>
          <p:nvPr/>
        </p:nvGrpSpPr>
        <p:grpSpPr>
          <a:xfrm>
            <a:off x="6671087" y="1835054"/>
            <a:ext cx="332757" cy="281833"/>
            <a:chOff x="6671087" y="2009304"/>
            <a:chExt cx="332757" cy="281833"/>
          </a:xfrm>
        </p:grpSpPr>
        <p:sp>
          <p:nvSpPr>
            <p:cNvPr id="19199" name="Google Shape;19199;p52"/>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0" name="Google Shape;19200;p52"/>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01" name="Google Shape;19201;p52"/>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02" name="Google Shape;19202;p52"/>
          <p:cNvGrpSpPr/>
          <p:nvPr/>
        </p:nvGrpSpPr>
        <p:grpSpPr>
          <a:xfrm>
            <a:off x="2201806" y="1802335"/>
            <a:ext cx="349784" cy="349434"/>
            <a:chOff x="2201806" y="1976585"/>
            <a:chExt cx="349784" cy="349434"/>
          </a:xfrm>
        </p:grpSpPr>
        <p:sp>
          <p:nvSpPr>
            <p:cNvPr id="19203" name="Google Shape;19203;p52"/>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4" name="Google Shape;19204;p52"/>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5" name="Google Shape;19205;p52"/>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6" name="Google Shape;19206;p52"/>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07" name="Google Shape;19207;p52"/>
          <p:cNvGrpSpPr/>
          <p:nvPr/>
        </p:nvGrpSpPr>
        <p:grpSpPr>
          <a:xfrm>
            <a:off x="3094217" y="1802335"/>
            <a:ext cx="350198" cy="350548"/>
            <a:chOff x="3094217" y="1976585"/>
            <a:chExt cx="350198" cy="350548"/>
          </a:xfrm>
        </p:grpSpPr>
        <p:sp>
          <p:nvSpPr>
            <p:cNvPr id="19208" name="Google Shape;19208;p52"/>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9" name="Google Shape;19209;p52"/>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0" name="Google Shape;19210;p52"/>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1" name="Google Shape;19211;p52"/>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2" name="Google Shape;19212;p52"/>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3" name="Google Shape;19213;p52"/>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4" name="Google Shape;19214;p52"/>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5" name="Google Shape;19215;p52"/>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6" name="Google Shape;19216;p52"/>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7" name="Google Shape;19217;p52"/>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8" name="Google Shape;19218;p52"/>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9" name="Google Shape;19219;p52"/>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0" name="Google Shape;19220;p52"/>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21" name="Google Shape;19221;p52"/>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22" name="Google Shape;19222;p52"/>
          <p:cNvGrpSpPr/>
          <p:nvPr/>
        </p:nvGrpSpPr>
        <p:grpSpPr>
          <a:xfrm>
            <a:off x="3979435" y="1802335"/>
            <a:ext cx="345265" cy="349848"/>
            <a:chOff x="3979435" y="1976585"/>
            <a:chExt cx="345265" cy="349848"/>
          </a:xfrm>
        </p:grpSpPr>
        <p:sp>
          <p:nvSpPr>
            <p:cNvPr id="19223" name="Google Shape;19223;p52"/>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4" name="Google Shape;19224;p52"/>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5" name="Google Shape;19225;p52"/>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6" name="Google Shape;19226;p52"/>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7" name="Google Shape;19227;p52"/>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8" name="Google Shape;19228;p52"/>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9" name="Google Shape;19229;p52"/>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0" name="Google Shape;19230;p52"/>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1" name="Google Shape;19231;p52"/>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2" name="Google Shape;19232;p52"/>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3" name="Google Shape;19233;p52"/>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4" name="Google Shape;19234;p52"/>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5" name="Google Shape;19235;p52"/>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6" name="Google Shape;19236;p52"/>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7" name="Google Shape;19237;p52"/>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8" name="Google Shape;19238;p52"/>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9" name="Google Shape;19239;p52"/>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40" name="Google Shape;19240;p52"/>
          <p:cNvGrpSpPr/>
          <p:nvPr/>
        </p:nvGrpSpPr>
        <p:grpSpPr>
          <a:xfrm>
            <a:off x="3541011" y="1334344"/>
            <a:ext cx="350166" cy="349434"/>
            <a:chOff x="3541011" y="1508594"/>
            <a:chExt cx="350166" cy="349434"/>
          </a:xfrm>
        </p:grpSpPr>
        <p:sp>
          <p:nvSpPr>
            <p:cNvPr id="19241" name="Google Shape;19241;p52"/>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2" name="Google Shape;19242;p52"/>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3" name="Google Shape;19243;p52"/>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4" name="Google Shape;19244;p52"/>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5" name="Google Shape;19245;p52"/>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6" name="Google Shape;19246;p52"/>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7" name="Google Shape;19247;p52"/>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8" name="Google Shape;19248;p52"/>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9" name="Google Shape;19249;p52"/>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0" name="Google Shape;19250;p52"/>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1" name="Google Shape;19251;p52"/>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2" name="Google Shape;19252;p52"/>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3" name="Google Shape;19253;p52"/>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4" name="Google Shape;19254;p52"/>
          <p:cNvGrpSpPr/>
          <p:nvPr/>
        </p:nvGrpSpPr>
        <p:grpSpPr>
          <a:xfrm>
            <a:off x="3576626" y="1801571"/>
            <a:ext cx="284251" cy="351694"/>
            <a:chOff x="3576626" y="1975821"/>
            <a:chExt cx="284251" cy="351694"/>
          </a:xfrm>
        </p:grpSpPr>
        <p:sp>
          <p:nvSpPr>
            <p:cNvPr id="19255" name="Google Shape;19255;p52"/>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6" name="Google Shape;19256;p52"/>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7" name="Google Shape;19257;p52"/>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58" name="Google Shape;19258;p52"/>
          <p:cNvGrpSpPr/>
          <p:nvPr/>
        </p:nvGrpSpPr>
        <p:grpSpPr>
          <a:xfrm>
            <a:off x="2722090" y="2715912"/>
            <a:ext cx="238770" cy="371841"/>
            <a:chOff x="2722090" y="2890162"/>
            <a:chExt cx="238770" cy="371841"/>
          </a:xfrm>
        </p:grpSpPr>
        <p:sp>
          <p:nvSpPr>
            <p:cNvPr id="19259" name="Google Shape;19259;p52"/>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0" name="Google Shape;19260;p52"/>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1" name="Google Shape;19261;p52"/>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62" name="Google Shape;19262;p52"/>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63" name="Google Shape;19263;p52"/>
          <p:cNvGrpSpPr/>
          <p:nvPr/>
        </p:nvGrpSpPr>
        <p:grpSpPr>
          <a:xfrm>
            <a:off x="6216367" y="1795906"/>
            <a:ext cx="361147" cy="361147"/>
            <a:chOff x="6216367" y="1970156"/>
            <a:chExt cx="361147" cy="361147"/>
          </a:xfrm>
        </p:grpSpPr>
        <p:sp>
          <p:nvSpPr>
            <p:cNvPr id="19264" name="Google Shape;19264;p52"/>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5" name="Google Shape;19265;p52"/>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6" name="Google Shape;19266;p52"/>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7" name="Google Shape;19267;p52"/>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68" name="Google Shape;19268;p52"/>
          <p:cNvGrpSpPr/>
          <p:nvPr/>
        </p:nvGrpSpPr>
        <p:grpSpPr>
          <a:xfrm>
            <a:off x="1289311" y="2751972"/>
            <a:ext cx="408156" cy="299783"/>
            <a:chOff x="1289311" y="2926222"/>
            <a:chExt cx="408156" cy="299783"/>
          </a:xfrm>
        </p:grpSpPr>
        <p:sp>
          <p:nvSpPr>
            <p:cNvPr id="19269" name="Google Shape;19269;p52"/>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0" name="Google Shape;19270;p52"/>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71" name="Google Shape;19271;p52"/>
          <p:cNvGrpSpPr/>
          <p:nvPr/>
        </p:nvGrpSpPr>
        <p:grpSpPr>
          <a:xfrm>
            <a:off x="7978465" y="1795142"/>
            <a:ext cx="361147" cy="360797"/>
            <a:chOff x="7978465" y="1969392"/>
            <a:chExt cx="361147" cy="360797"/>
          </a:xfrm>
        </p:grpSpPr>
        <p:sp>
          <p:nvSpPr>
            <p:cNvPr id="19272" name="Google Shape;19272;p52"/>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3" name="Google Shape;19273;p52"/>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4" name="Google Shape;19274;p52"/>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5" name="Google Shape;19275;p52"/>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6" name="Google Shape;19276;p52"/>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7" name="Google Shape;19277;p52"/>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8" name="Google Shape;19278;p52"/>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9" name="Google Shape;19279;p52"/>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0" name="Google Shape;19280;p52"/>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81" name="Google Shape;19281;p52"/>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282" name="Google Shape;19282;p52"/>
          <p:cNvGrpSpPr/>
          <p:nvPr/>
        </p:nvGrpSpPr>
        <p:grpSpPr>
          <a:xfrm>
            <a:off x="854261" y="2734563"/>
            <a:ext cx="377474" cy="335748"/>
            <a:chOff x="854261" y="2908813"/>
            <a:chExt cx="377474" cy="335748"/>
          </a:xfrm>
        </p:grpSpPr>
        <p:sp>
          <p:nvSpPr>
            <p:cNvPr id="19283" name="Google Shape;19283;p52"/>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4" name="Google Shape;19284;p52"/>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5" name="Google Shape;19285;p52"/>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6" name="Google Shape;19286;p52"/>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7" name="Google Shape;19287;p52"/>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88" name="Google Shape;19288;p52"/>
          <p:cNvGrpSpPr/>
          <p:nvPr/>
        </p:nvGrpSpPr>
        <p:grpSpPr>
          <a:xfrm>
            <a:off x="1749728" y="2720527"/>
            <a:ext cx="386927" cy="363438"/>
            <a:chOff x="1749728" y="2894777"/>
            <a:chExt cx="386927" cy="363438"/>
          </a:xfrm>
        </p:grpSpPr>
        <p:sp>
          <p:nvSpPr>
            <p:cNvPr id="19289" name="Google Shape;19289;p52"/>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0" name="Google Shape;19290;p52"/>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1" name="Google Shape;19291;p52"/>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2" name="Google Shape;19292;p52"/>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3" name="Google Shape;19293;p52"/>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4" name="Google Shape;19294;p52"/>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5" name="Google Shape;19295;p52"/>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96" name="Google Shape;19296;p52"/>
          <p:cNvGrpSpPr/>
          <p:nvPr/>
        </p:nvGrpSpPr>
        <p:grpSpPr>
          <a:xfrm>
            <a:off x="7098912" y="1795142"/>
            <a:ext cx="359651" cy="361560"/>
            <a:chOff x="7098912" y="1969392"/>
            <a:chExt cx="359651" cy="361560"/>
          </a:xfrm>
        </p:grpSpPr>
        <p:sp>
          <p:nvSpPr>
            <p:cNvPr id="19297" name="Google Shape;19297;p52"/>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8" name="Google Shape;19298;p52"/>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9" name="Google Shape;19299;p52"/>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0" name="Google Shape;19300;p52"/>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1" name="Google Shape;19301;p52"/>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2" name="Google Shape;19302;p52"/>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3" name="Google Shape;19303;p52"/>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4" name="Google Shape;19304;p52"/>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5" name="Google Shape;19305;p52"/>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6" name="Google Shape;19306;p52"/>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7" name="Google Shape;19307;p52"/>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8" name="Google Shape;19308;p52"/>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9" name="Google Shape;19309;p52"/>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10" name="Google Shape;19310;p52"/>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311" name="Google Shape;19311;p52"/>
          <p:cNvGrpSpPr/>
          <p:nvPr/>
        </p:nvGrpSpPr>
        <p:grpSpPr>
          <a:xfrm>
            <a:off x="5352728" y="1815989"/>
            <a:ext cx="327091" cy="322508"/>
            <a:chOff x="5352728" y="1990239"/>
            <a:chExt cx="327091" cy="322508"/>
          </a:xfrm>
        </p:grpSpPr>
        <p:sp>
          <p:nvSpPr>
            <p:cNvPr id="19312" name="Google Shape;19312;p52"/>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3" name="Google Shape;19313;p52"/>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4" name="Google Shape;19314;p52"/>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15" name="Google Shape;19315;p52"/>
          <p:cNvGrpSpPr/>
          <p:nvPr/>
        </p:nvGrpSpPr>
        <p:grpSpPr>
          <a:xfrm>
            <a:off x="7538896" y="1795906"/>
            <a:ext cx="361147" cy="361529"/>
            <a:chOff x="7538896" y="1970156"/>
            <a:chExt cx="361147" cy="361529"/>
          </a:xfrm>
        </p:grpSpPr>
        <p:sp>
          <p:nvSpPr>
            <p:cNvPr id="19316" name="Google Shape;19316;p52"/>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7" name="Google Shape;19317;p52"/>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8" name="Google Shape;19318;p52"/>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9" name="Google Shape;19319;p52"/>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0" name="Google Shape;19320;p52"/>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1" name="Google Shape;19321;p52"/>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2" name="Google Shape;19322;p52"/>
          <p:cNvGrpSpPr/>
          <p:nvPr/>
        </p:nvGrpSpPr>
        <p:grpSpPr>
          <a:xfrm>
            <a:off x="4896099" y="1796670"/>
            <a:ext cx="358155" cy="358123"/>
            <a:chOff x="4896099" y="1970920"/>
            <a:chExt cx="358155" cy="358123"/>
          </a:xfrm>
        </p:grpSpPr>
        <p:sp>
          <p:nvSpPr>
            <p:cNvPr id="19323" name="Google Shape;19323;p52"/>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4" name="Google Shape;19324;p52"/>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5" name="Google Shape;19325;p52"/>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26" name="Google Shape;19326;p52"/>
          <p:cNvGrpSpPr/>
          <p:nvPr/>
        </p:nvGrpSpPr>
        <p:grpSpPr>
          <a:xfrm>
            <a:off x="4048787" y="2802769"/>
            <a:ext cx="283488" cy="198604"/>
            <a:chOff x="4048787" y="2977019"/>
            <a:chExt cx="283488" cy="198604"/>
          </a:xfrm>
        </p:grpSpPr>
        <p:sp>
          <p:nvSpPr>
            <p:cNvPr id="19327" name="Google Shape;19327;p52"/>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8" name="Google Shape;19328;p52"/>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9" name="Google Shape;19329;p52"/>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0" name="Google Shape;19330;p52"/>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1" name="Google Shape;19331;p52"/>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2" name="Google Shape;19332;p52"/>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3" name="Google Shape;19333;p52"/>
          <p:cNvGrpSpPr/>
          <p:nvPr/>
        </p:nvGrpSpPr>
        <p:grpSpPr>
          <a:xfrm>
            <a:off x="4054103" y="2255941"/>
            <a:ext cx="218687" cy="349052"/>
            <a:chOff x="4054103" y="2430191"/>
            <a:chExt cx="218687" cy="349052"/>
          </a:xfrm>
        </p:grpSpPr>
        <p:sp>
          <p:nvSpPr>
            <p:cNvPr id="19334" name="Google Shape;19334;p52"/>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5" name="Google Shape;19335;p52"/>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36" name="Google Shape;19336;p52"/>
          <p:cNvGrpSpPr/>
          <p:nvPr/>
        </p:nvGrpSpPr>
        <p:grpSpPr>
          <a:xfrm>
            <a:off x="2185128" y="2253299"/>
            <a:ext cx="382758" cy="356595"/>
            <a:chOff x="2185128" y="2427549"/>
            <a:chExt cx="382758" cy="356595"/>
          </a:xfrm>
        </p:grpSpPr>
        <p:sp>
          <p:nvSpPr>
            <p:cNvPr id="19337" name="Google Shape;19337;p52"/>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8" name="Google Shape;19338;p52"/>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9" name="Google Shape;19339;p52"/>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0" name="Google Shape;19340;p52"/>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1" name="Google Shape;19341;p52"/>
          <p:cNvGrpSpPr/>
          <p:nvPr/>
        </p:nvGrpSpPr>
        <p:grpSpPr>
          <a:xfrm>
            <a:off x="2656907" y="2265043"/>
            <a:ext cx="332757" cy="332343"/>
            <a:chOff x="2656907" y="2439293"/>
            <a:chExt cx="332757" cy="332343"/>
          </a:xfrm>
        </p:grpSpPr>
        <p:sp>
          <p:nvSpPr>
            <p:cNvPr id="19342" name="Google Shape;19342;p52"/>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3" name="Google Shape;19343;p52"/>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4" name="Google Shape;19344;p52"/>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5" name="Google Shape;19345;p52"/>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6" name="Google Shape;19346;p52"/>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7" name="Google Shape;19347;p52"/>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8" name="Google Shape;19348;p52"/>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49" name="Google Shape;19349;p52"/>
          <p:cNvGrpSpPr/>
          <p:nvPr/>
        </p:nvGrpSpPr>
        <p:grpSpPr>
          <a:xfrm>
            <a:off x="1731523" y="2248366"/>
            <a:ext cx="399435" cy="365698"/>
            <a:chOff x="1731523" y="2422616"/>
            <a:chExt cx="399435" cy="365698"/>
          </a:xfrm>
        </p:grpSpPr>
        <p:sp>
          <p:nvSpPr>
            <p:cNvPr id="19350" name="Google Shape;19350;p52"/>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1" name="Google Shape;19351;p52"/>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2" name="Google Shape;19352;p52"/>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53" name="Google Shape;19353;p52"/>
          <p:cNvGrpSpPr/>
          <p:nvPr/>
        </p:nvGrpSpPr>
        <p:grpSpPr>
          <a:xfrm>
            <a:off x="3097241" y="2259314"/>
            <a:ext cx="344883" cy="343387"/>
            <a:chOff x="3097241" y="2433564"/>
            <a:chExt cx="344883" cy="343387"/>
          </a:xfrm>
        </p:grpSpPr>
        <p:sp>
          <p:nvSpPr>
            <p:cNvPr id="19354" name="Google Shape;19354;p52"/>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5" name="Google Shape;19355;p52"/>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6" name="Google Shape;19356;p52"/>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7" name="Google Shape;19357;p52"/>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8" name="Google Shape;19358;p52"/>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9" name="Google Shape;19359;p52"/>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0" name="Google Shape;19360;p52"/>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1" name="Google Shape;19361;p52"/>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2" name="Google Shape;19362;p52"/>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63" name="Google Shape;19363;p52"/>
          <p:cNvGrpSpPr/>
          <p:nvPr/>
        </p:nvGrpSpPr>
        <p:grpSpPr>
          <a:xfrm>
            <a:off x="1278299" y="2265043"/>
            <a:ext cx="410829" cy="332343"/>
            <a:chOff x="1278299" y="2439293"/>
            <a:chExt cx="410829" cy="332343"/>
          </a:xfrm>
        </p:grpSpPr>
        <p:sp>
          <p:nvSpPr>
            <p:cNvPr id="19364" name="Google Shape;19364;p52"/>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5" name="Google Shape;19365;p52"/>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6" name="Google Shape;19366;p52"/>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7" name="Google Shape;19367;p52"/>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8" name="Google Shape;19368;p52"/>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9" name="Google Shape;19369;p52"/>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0" name="Google Shape;19370;p52"/>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1" name="Google Shape;19371;p52"/>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2" name="Google Shape;19372;p52"/>
          <p:cNvGrpSpPr/>
          <p:nvPr/>
        </p:nvGrpSpPr>
        <p:grpSpPr>
          <a:xfrm>
            <a:off x="2661459" y="1840751"/>
            <a:ext cx="322508" cy="273494"/>
            <a:chOff x="2661459" y="2015001"/>
            <a:chExt cx="322508" cy="273494"/>
          </a:xfrm>
        </p:grpSpPr>
        <p:sp>
          <p:nvSpPr>
            <p:cNvPr id="19373" name="Google Shape;19373;p52"/>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4" name="Google Shape;19374;p52"/>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75" name="Google Shape;19375;p52"/>
          <p:cNvGrpSpPr/>
          <p:nvPr/>
        </p:nvGrpSpPr>
        <p:grpSpPr>
          <a:xfrm>
            <a:off x="870939" y="2265043"/>
            <a:ext cx="331993" cy="331993"/>
            <a:chOff x="870939" y="2439293"/>
            <a:chExt cx="331993" cy="331993"/>
          </a:xfrm>
        </p:grpSpPr>
        <p:sp>
          <p:nvSpPr>
            <p:cNvPr id="19376" name="Google Shape;19376;p52"/>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7" name="Google Shape;19377;p52"/>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8" name="Google Shape;19378;p52"/>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9" name="Google Shape;19379;p52"/>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0" name="Google Shape;19380;p52"/>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1" name="Google Shape;19381;p52"/>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2" name="Google Shape;19382;p52"/>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3" name="Google Shape;19383;p52"/>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4" name="Google Shape;19384;p52"/>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5" name="Google Shape;19385;p52"/>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6" name="Google Shape;19386;p52"/>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7" name="Google Shape;19387;p52"/>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8" name="Google Shape;19388;p52"/>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9" name="Google Shape;19389;p52"/>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0" name="Google Shape;19390;p52"/>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1" name="Google Shape;19391;p52"/>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2" name="Google Shape;19392;p52"/>
          <p:cNvGrpSpPr/>
          <p:nvPr/>
        </p:nvGrpSpPr>
        <p:grpSpPr>
          <a:xfrm>
            <a:off x="6644957" y="2282103"/>
            <a:ext cx="371395" cy="278904"/>
            <a:chOff x="6644957" y="2456353"/>
            <a:chExt cx="371395" cy="278904"/>
          </a:xfrm>
        </p:grpSpPr>
        <p:sp>
          <p:nvSpPr>
            <p:cNvPr id="19393" name="Google Shape;19393;p52"/>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4" name="Google Shape;19394;p52"/>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5" name="Google Shape;19395;p52"/>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6" name="Google Shape;19396;p52"/>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7" name="Google Shape;19397;p52"/>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398" name="Google Shape;19398;p52"/>
          <p:cNvGrpSpPr/>
          <p:nvPr/>
        </p:nvGrpSpPr>
        <p:grpSpPr>
          <a:xfrm>
            <a:off x="5388757" y="2240409"/>
            <a:ext cx="260349" cy="362292"/>
            <a:chOff x="5388757" y="2414659"/>
            <a:chExt cx="260349" cy="362292"/>
          </a:xfrm>
        </p:grpSpPr>
        <p:sp>
          <p:nvSpPr>
            <p:cNvPr id="19399" name="Google Shape;19399;p52"/>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0" name="Google Shape;19400;p52"/>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1" name="Google Shape;19401;p52"/>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2" name="Google Shape;19402;p52"/>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3" name="Google Shape;19403;p52"/>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4" name="Google Shape;19404;p52"/>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5" name="Google Shape;19405;p52"/>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6" name="Google Shape;19406;p52"/>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7" name="Google Shape;19407;p52"/>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8" name="Google Shape;19408;p52"/>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9" name="Google Shape;19409;p52"/>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0" name="Google Shape;19410;p52"/>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1" name="Google Shape;19411;p52"/>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2" name="Google Shape;19412;p52"/>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3" name="Google Shape;19413;p52"/>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4" name="Google Shape;19414;p52"/>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5" name="Google Shape;19415;p52"/>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6" name="Google Shape;19416;p52"/>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7" name="Google Shape;19417;p52"/>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8" name="Google Shape;19418;p52"/>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19" name="Google Shape;19419;p52"/>
          <p:cNvGrpSpPr/>
          <p:nvPr/>
        </p:nvGrpSpPr>
        <p:grpSpPr>
          <a:xfrm>
            <a:off x="3567142" y="2731507"/>
            <a:ext cx="348288" cy="340331"/>
            <a:chOff x="3567142" y="2905757"/>
            <a:chExt cx="348288" cy="340331"/>
          </a:xfrm>
        </p:grpSpPr>
        <p:sp>
          <p:nvSpPr>
            <p:cNvPr id="19420" name="Google Shape;19420;p52"/>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1" name="Google Shape;19421;p52"/>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2" name="Google Shape;19422;p52"/>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3" name="Google Shape;19423;p52"/>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4" name="Google Shape;19424;p52"/>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25" name="Google Shape;19425;p52"/>
          <p:cNvGrpSpPr/>
          <p:nvPr/>
        </p:nvGrpSpPr>
        <p:grpSpPr>
          <a:xfrm>
            <a:off x="870939" y="1801571"/>
            <a:ext cx="332375" cy="350071"/>
            <a:chOff x="870939" y="1975821"/>
            <a:chExt cx="332375" cy="350071"/>
          </a:xfrm>
        </p:grpSpPr>
        <p:sp>
          <p:nvSpPr>
            <p:cNvPr id="19426" name="Google Shape;19426;p52"/>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7" name="Google Shape;19427;p52"/>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8" name="Google Shape;19428;p52"/>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9" name="Google Shape;19429;p52"/>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30" name="Google Shape;19430;p52"/>
          <p:cNvGrpSpPr/>
          <p:nvPr/>
        </p:nvGrpSpPr>
        <p:grpSpPr>
          <a:xfrm>
            <a:off x="7967103" y="2240791"/>
            <a:ext cx="355863" cy="361911"/>
            <a:chOff x="7967103" y="2415041"/>
            <a:chExt cx="355863" cy="361911"/>
          </a:xfrm>
        </p:grpSpPr>
        <p:sp>
          <p:nvSpPr>
            <p:cNvPr id="19431" name="Google Shape;19431;p52"/>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2" name="Google Shape;19432;p52"/>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3" name="Google Shape;19433;p52"/>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4" name="Google Shape;19434;p52"/>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5" name="Google Shape;19435;p52"/>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6" name="Google Shape;19436;p52"/>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7" name="Google Shape;19437;p52"/>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8" name="Google Shape;19438;p52"/>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9" name="Google Shape;19439;p52"/>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0" name="Google Shape;19440;p52"/>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1" name="Google Shape;19441;p52"/>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42" name="Google Shape;19442;p52"/>
          <p:cNvGrpSpPr/>
          <p:nvPr/>
        </p:nvGrpSpPr>
        <p:grpSpPr>
          <a:xfrm>
            <a:off x="7529411" y="2240409"/>
            <a:ext cx="355863" cy="362292"/>
            <a:chOff x="7529411" y="2414659"/>
            <a:chExt cx="355863" cy="362292"/>
          </a:xfrm>
        </p:grpSpPr>
        <p:sp>
          <p:nvSpPr>
            <p:cNvPr id="19443" name="Google Shape;19443;p52"/>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4" name="Google Shape;19444;p52"/>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5" name="Google Shape;19445;p52"/>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6" name="Google Shape;19446;p52"/>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7" name="Google Shape;19447;p52"/>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8" name="Google Shape;19448;p52"/>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9" name="Google Shape;19449;p52"/>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0" name="Google Shape;19450;p52"/>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1" name="Google Shape;19451;p52"/>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2" name="Google Shape;19452;p52"/>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3" name="Google Shape;19453;p52"/>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4" name="Google Shape;19454;p52"/>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5" name="Google Shape;19455;p52"/>
          <p:cNvGrpSpPr/>
          <p:nvPr/>
        </p:nvGrpSpPr>
        <p:grpSpPr>
          <a:xfrm>
            <a:off x="5733194" y="2257468"/>
            <a:ext cx="446826" cy="327059"/>
            <a:chOff x="5733194" y="2431718"/>
            <a:chExt cx="446826" cy="327059"/>
          </a:xfrm>
        </p:grpSpPr>
        <p:sp>
          <p:nvSpPr>
            <p:cNvPr id="19456" name="Google Shape;19456;p52"/>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7" name="Google Shape;19457;p52"/>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8" name="Google Shape;19458;p52"/>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59" name="Google Shape;19459;p52"/>
          <p:cNvGrpSpPr/>
          <p:nvPr/>
        </p:nvGrpSpPr>
        <p:grpSpPr>
          <a:xfrm>
            <a:off x="4876780" y="2243814"/>
            <a:ext cx="407774" cy="356627"/>
            <a:chOff x="4876780" y="2418064"/>
            <a:chExt cx="407774" cy="356627"/>
          </a:xfrm>
        </p:grpSpPr>
        <p:sp>
          <p:nvSpPr>
            <p:cNvPr id="19460" name="Google Shape;19460;p52"/>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1" name="Google Shape;19461;p52"/>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2" name="Google Shape;19462;p52"/>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3" name="Google Shape;19463;p52"/>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4" name="Google Shape;19464;p52"/>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5" name="Google Shape;19465;p52"/>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6" name="Google Shape;19466;p52"/>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7" name="Google Shape;19467;p52"/>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68" name="Google Shape;19468;p52"/>
          <p:cNvGrpSpPr/>
          <p:nvPr/>
        </p:nvGrpSpPr>
        <p:grpSpPr>
          <a:xfrm>
            <a:off x="7070872" y="2236621"/>
            <a:ext cx="398321" cy="371013"/>
            <a:chOff x="7070872" y="2410871"/>
            <a:chExt cx="398321" cy="371013"/>
          </a:xfrm>
        </p:grpSpPr>
        <p:sp>
          <p:nvSpPr>
            <p:cNvPr id="19469" name="Google Shape;19469;p52"/>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0" name="Google Shape;19470;p52"/>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1" name="Google Shape;19471;p52"/>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2" name="Google Shape;19472;p52"/>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473" name="Google Shape;19473;p52"/>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474" name="Google Shape;19474;p52"/>
          <p:cNvGrpSpPr/>
          <p:nvPr/>
        </p:nvGrpSpPr>
        <p:grpSpPr>
          <a:xfrm>
            <a:off x="5318259" y="2807861"/>
            <a:ext cx="371013" cy="220787"/>
            <a:chOff x="5318259" y="2982111"/>
            <a:chExt cx="371013" cy="220787"/>
          </a:xfrm>
        </p:grpSpPr>
        <p:sp>
          <p:nvSpPr>
            <p:cNvPr id="19475" name="Google Shape;19475;p52"/>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6" name="Google Shape;19476;p52"/>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7" name="Google Shape;19477;p52"/>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8" name="Google Shape;19478;p52"/>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9" name="Google Shape;19479;p52"/>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0" name="Google Shape;19480;p52"/>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1" name="Google Shape;19481;p52"/>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2" name="Google Shape;19482;p52"/>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3" name="Google Shape;19483;p52"/>
          <p:cNvGrpSpPr/>
          <p:nvPr/>
        </p:nvGrpSpPr>
        <p:grpSpPr>
          <a:xfrm>
            <a:off x="7073928" y="2731507"/>
            <a:ext cx="371395" cy="371809"/>
            <a:chOff x="7073928" y="2905757"/>
            <a:chExt cx="371395" cy="371809"/>
          </a:xfrm>
        </p:grpSpPr>
        <p:sp>
          <p:nvSpPr>
            <p:cNvPr id="19484" name="Google Shape;19484;p52"/>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5" name="Google Shape;19485;p52"/>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6" name="Google Shape;19486;p52"/>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87" name="Google Shape;19487;p52"/>
          <p:cNvGrpSpPr/>
          <p:nvPr/>
        </p:nvGrpSpPr>
        <p:grpSpPr>
          <a:xfrm>
            <a:off x="6188327" y="2781158"/>
            <a:ext cx="371395" cy="272857"/>
            <a:chOff x="6188327" y="2955408"/>
            <a:chExt cx="371395" cy="272857"/>
          </a:xfrm>
        </p:grpSpPr>
        <p:sp>
          <p:nvSpPr>
            <p:cNvPr id="19488" name="Google Shape;19488;p52"/>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9" name="Google Shape;19489;p52"/>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0" name="Google Shape;19490;p52"/>
          <p:cNvGrpSpPr/>
          <p:nvPr/>
        </p:nvGrpSpPr>
        <p:grpSpPr>
          <a:xfrm>
            <a:off x="7521454" y="2731889"/>
            <a:ext cx="359651" cy="371013"/>
            <a:chOff x="7521454" y="2906139"/>
            <a:chExt cx="359651" cy="371013"/>
          </a:xfrm>
        </p:grpSpPr>
        <p:sp>
          <p:nvSpPr>
            <p:cNvPr id="19491" name="Google Shape;19491;p52"/>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2" name="Google Shape;19492;p52"/>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3" name="Google Shape;19493;p52"/>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4" name="Google Shape;19494;p52"/>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5" name="Google Shape;19495;p52"/>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96" name="Google Shape;19496;p52"/>
          <p:cNvGrpSpPr/>
          <p:nvPr/>
        </p:nvGrpSpPr>
        <p:grpSpPr>
          <a:xfrm>
            <a:off x="5782845" y="2732271"/>
            <a:ext cx="301661" cy="371013"/>
            <a:chOff x="5782845" y="2906521"/>
            <a:chExt cx="301661" cy="371013"/>
          </a:xfrm>
        </p:grpSpPr>
        <p:sp>
          <p:nvSpPr>
            <p:cNvPr id="19497" name="Google Shape;19497;p52"/>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8" name="Google Shape;19498;p52"/>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9" name="Google Shape;19499;p52"/>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0" name="Google Shape;19500;p52"/>
          <p:cNvGrpSpPr/>
          <p:nvPr/>
        </p:nvGrpSpPr>
        <p:grpSpPr>
          <a:xfrm>
            <a:off x="3539102" y="2253299"/>
            <a:ext cx="355099" cy="355481"/>
            <a:chOff x="3539102" y="2427549"/>
            <a:chExt cx="355099" cy="355481"/>
          </a:xfrm>
        </p:grpSpPr>
        <p:sp>
          <p:nvSpPr>
            <p:cNvPr id="19501" name="Google Shape;19501;p52"/>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2" name="Google Shape;19502;p52"/>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03" name="Google Shape;19503;p52"/>
          <p:cNvGrpSpPr/>
          <p:nvPr/>
        </p:nvGrpSpPr>
        <p:grpSpPr>
          <a:xfrm>
            <a:off x="6630539" y="2743252"/>
            <a:ext cx="371777" cy="349434"/>
            <a:chOff x="6630539" y="2917502"/>
            <a:chExt cx="371777" cy="349434"/>
          </a:xfrm>
        </p:grpSpPr>
        <p:sp>
          <p:nvSpPr>
            <p:cNvPr id="19504" name="Google Shape;19504;p52"/>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5" name="Google Shape;19505;p52"/>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6" name="Google Shape;19506;p52"/>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7" name="Google Shape;19507;p52"/>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8" name="Google Shape;19508;p52"/>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9" name="Google Shape;19509;p52"/>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0" name="Google Shape;19510;p52"/>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1" name="Google Shape;19511;p52"/>
          <p:cNvGrpSpPr/>
          <p:nvPr/>
        </p:nvGrpSpPr>
        <p:grpSpPr>
          <a:xfrm>
            <a:off x="2171474" y="3194979"/>
            <a:ext cx="408156" cy="343737"/>
            <a:chOff x="2171474" y="3369229"/>
            <a:chExt cx="408156" cy="343737"/>
          </a:xfrm>
        </p:grpSpPr>
        <p:sp>
          <p:nvSpPr>
            <p:cNvPr id="19512" name="Google Shape;19512;p52"/>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3" name="Google Shape;19513;p52"/>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4" name="Google Shape;19514;p52"/>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5" name="Google Shape;19515;p52"/>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16" name="Google Shape;19516;p52"/>
          <p:cNvGrpSpPr/>
          <p:nvPr/>
        </p:nvGrpSpPr>
        <p:grpSpPr>
          <a:xfrm>
            <a:off x="4891198" y="2750858"/>
            <a:ext cx="334634" cy="334634"/>
            <a:chOff x="4891198" y="2925108"/>
            <a:chExt cx="334634" cy="334634"/>
          </a:xfrm>
        </p:grpSpPr>
        <p:sp>
          <p:nvSpPr>
            <p:cNvPr id="19517" name="Google Shape;19517;p52"/>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8" name="Google Shape;19518;p52"/>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9" name="Google Shape;19519;p52"/>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0" name="Google Shape;19520;p52"/>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1" name="Google Shape;19521;p52"/>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2" name="Google Shape;19522;p52"/>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3" name="Google Shape;19523;p52"/>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4" name="Google Shape;19524;p52"/>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25" name="Google Shape;19525;p52"/>
          <p:cNvGrpSpPr/>
          <p:nvPr/>
        </p:nvGrpSpPr>
        <p:grpSpPr>
          <a:xfrm>
            <a:off x="7976174" y="2750858"/>
            <a:ext cx="334666" cy="334634"/>
            <a:chOff x="7976174" y="2925108"/>
            <a:chExt cx="334666" cy="334634"/>
          </a:xfrm>
        </p:grpSpPr>
        <p:sp>
          <p:nvSpPr>
            <p:cNvPr id="19526" name="Google Shape;19526;p52"/>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7" name="Google Shape;19527;p52"/>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8" name="Google Shape;19528;p52"/>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9" name="Google Shape;19529;p52"/>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0" name="Google Shape;19530;p52"/>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1" name="Google Shape;19531;p52"/>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2" name="Google Shape;19532;p52"/>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3" name="Google Shape;19533;p52"/>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4" name="Google Shape;19534;p52"/>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35" name="Google Shape;19535;p52"/>
          <p:cNvGrpSpPr/>
          <p:nvPr/>
        </p:nvGrpSpPr>
        <p:grpSpPr>
          <a:xfrm>
            <a:off x="3091957" y="3199881"/>
            <a:ext cx="354717" cy="332757"/>
            <a:chOff x="3091957" y="3374131"/>
            <a:chExt cx="354717" cy="332757"/>
          </a:xfrm>
        </p:grpSpPr>
        <p:sp>
          <p:nvSpPr>
            <p:cNvPr id="19536" name="Google Shape;19536;p52"/>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7" name="Google Shape;19537;p52"/>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8" name="Google Shape;19538;p52"/>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9" name="Google Shape;19539;p52"/>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0" name="Google Shape;19540;p52"/>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1" name="Google Shape;19541;p52"/>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2" name="Google Shape;19542;p52"/>
          <p:cNvGrpSpPr/>
          <p:nvPr/>
        </p:nvGrpSpPr>
        <p:grpSpPr>
          <a:xfrm>
            <a:off x="3988156" y="3205960"/>
            <a:ext cx="353954" cy="318880"/>
            <a:chOff x="3988156" y="3380210"/>
            <a:chExt cx="353954" cy="318880"/>
          </a:xfrm>
        </p:grpSpPr>
        <p:sp>
          <p:nvSpPr>
            <p:cNvPr id="19543" name="Google Shape;19543;p52"/>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4" name="Google Shape;19544;p52"/>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5" name="Google Shape;19545;p52"/>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6" name="Google Shape;19546;p52"/>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7" name="Google Shape;19547;p52"/>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48" name="Google Shape;19548;p52"/>
          <p:cNvGrpSpPr/>
          <p:nvPr/>
        </p:nvGrpSpPr>
        <p:grpSpPr>
          <a:xfrm>
            <a:off x="3541011" y="3193070"/>
            <a:ext cx="348257" cy="346188"/>
            <a:chOff x="3541011" y="3367320"/>
            <a:chExt cx="348257" cy="346188"/>
          </a:xfrm>
        </p:grpSpPr>
        <p:sp>
          <p:nvSpPr>
            <p:cNvPr id="19549" name="Google Shape;19549;p52"/>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0" name="Google Shape;19550;p52"/>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1" name="Google Shape;19551;p52"/>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2" name="Google Shape;19552;p52"/>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3" name="Google Shape;19553;p52"/>
          <p:cNvGrpSpPr/>
          <p:nvPr/>
        </p:nvGrpSpPr>
        <p:grpSpPr>
          <a:xfrm>
            <a:off x="1314678" y="3183967"/>
            <a:ext cx="334666" cy="365348"/>
            <a:chOff x="1314678" y="3358217"/>
            <a:chExt cx="334666" cy="365348"/>
          </a:xfrm>
        </p:grpSpPr>
        <p:sp>
          <p:nvSpPr>
            <p:cNvPr id="19554" name="Google Shape;19554;p52"/>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5" name="Google Shape;19555;p52"/>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6" name="Google Shape;19556;p52"/>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7" name="Google Shape;19557;p52"/>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8" name="Google Shape;19558;p52"/>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59" name="Google Shape;19559;p52"/>
          <p:cNvGrpSpPr/>
          <p:nvPr/>
        </p:nvGrpSpPr>
        <p:grpSpPr>
          <a:xfrm>
            <a:off x="1748582" y="3198385"/>
            <a:ext cx="359269" cy="335780"/>
            <a:chOff x="1748582" y="3372635"/>
            <a:chExt cx="359269" cy="335780"/>
          </a:xfrm>
        </p:grpSpPr>
        <p:sp>
          <p:nvSpPr>
            <p:cNvPr id="19560" name="Google Shape;19560;p52"/>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561" name="Google Shape;19561;p52"/>
            <p:cNvGrpSpPr/>
            <p:nvPr/>
          </p:nvGrpSpPr>
          <p:grpSpPr>
            <a:xfrm>
              <a:off x="1748582" y="3372635"/>
              <a:ext cx="333520" cy="335780"/>
              <a:chOff x="1748582" y="3372635"/>
              <a:chExt cx="333520" cy="335780"/>
            </a:xfrm>
          </p:grpSpPr>
          <p:sp>
            <p:nvSpPr>
              <p:cNvPr id="19562" name="Google Shape;19562;p52"/>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3" name="Google Shape;19563;p52"/>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4" name="Google Shape;19564;p52"/>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9565" name="Google Shape;19565;p52"/>
          <p:cNvGrpSpPr/>
          <p:nvPr/>
        </p:nvGrpSpPr>
        <p:grpSpPr>
          <a:xfrm>
            <a:off x="2640993" y="3183585"/>
            <a:ext cx="365348" cy="364966"/>
            <a:chOff x="2640993" y="3357835"/>
            <a:chExt cx="365348" cy="364966"/>
          </a:xfrm>
        </p:grpSpPr>
        <p:sp>
          <p:nvSpPr>
            <p:cNvPr id="19566" name="Google Shape;19566;p52"/>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7" name="Google Shape;19567;p52"/>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8" name="Google Shape;19568;p52"/>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9" name="Google Shape;19569;p52"/>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0" name="Google Shape;19570;p52"/>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1" name="Google Shape;19571;p52"/>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2" name="Google Shape;19572;p52"/>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3" name="Google Shape;19573;p52"/>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4" name="Google Shape;19574;p52"/>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5" name="Google Shape;19575;p52"/>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76" name="Google Shape;19576;p52"/>
          <p:cNvGrpSpPr/>
          <p:nvPr/>
        </p:nvGrpSpPr>
        <p:grpSpPr>
          <a:xfrm>
            <a:off x="4886264" y="3191924"/>
            <a:ext cx="350548" cy="350198"/>
            <a:chOff x="4886264" y="3366174"/>
            <a:chExt cx="350548" cy="350198"/>
          </a:xfrm>
        </p:grpSpPr>
        <p:sp>
          <p:nvSpPr>
            <p:cNvPr id="19577" name="Google Shape;19577;p52"/>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8" name="Google Shape;19578;p52"/>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9" name="Google Shape;19579;p52"/>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0" name="Google Shape;19580;p52"/>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1" name="Google Shape;19581;p52"/>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2" name="Google Shape;19582;p52"/>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3" name="Google Shape;19583;p52"/>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4" name="Google Shape;19584;p52"/>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5" name="Google Shape;19585;p52"/>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6" name="Google Shape;19586;p52"/>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7" name="Google Shape;19587;p52"/>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8" name="Google Shape;19588;p52"/>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9" name="Google Shape;19589;p52"/>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0" name="Google Shape;19590;p52"/>
          <p:cNvGrpSpPr/>
          <p:nvPr/>
        </p:nvGrpSpPr>
        <p:grpSpPr>
          <a:xfrm>
            <a:off x="5331913" y="3239697"/>
            <a:ext cx="347143" cy="254684"/>
            <a:chOff x="5331913" y="3413947"/>
            <a:chExt cx="347143" cy="254684"/>
          </a:xfrm>
        </p:grpSpPr>
        <p:sp>
          <p:nvSpPr>
            <p:cNvPr id="19591" name="Google Shape;19591;p52"/>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2" name="Google Shape;19592;p52"/>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3" name="Google Shape;19593;p52"/>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4" name="Google Shape;19594;p52"/>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5" name="Google Shape;19595;p52"/>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6" name="Google Shape;19596;p52"/>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597" name="Google Shape;19597;p52"/>
          <p:cNvGrpSpPr/>
          <p:nvPr/>
        </p:nvGrpSpPr>
        <p:grpSpPr>
          <a:xfrm>
            <a:off x="5776798" y="3235528"/>
            <a:ext cx="346379" cy="264518"/>
            <a:chOff x="5776798" y="3409778"/>
            <a:chExt cx="346379" cy="264518"/>
          </a:xfrm>
        </p:grpSpPr>
        <p:sp>
          <p:nvSpPr>
            <p:cNvPr id="19598" name="Google Shape;19598;p52"/>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9" name="Google Shape;19599;p52"/>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0" name="Google Shape;19600;p52"/>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1" name="Google Shape;19601;p52"/>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2" name="Google Shape;19602;p52"/>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3" name="Google Shape;19603;p52"/>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4" name="Google Shape;19604;p52"/>
          <p:cNvGrpSpPr/>
          <p:nvPr/>
        </p:nvGrpSpPr>
        <p:grpSpPr>
          <a:xfrm>
            <a:off x="7108015" y="3222255"/>
            <a:ext cx="344883" cy="290299"/>
            <a:chOff x="7108015" y="3396505"/>
            <a:chExt cx="344883" cy="290299"/>
          </a:xfrm>
        </p:grpSpPr>
        <p:sp>
          <p:nvSpPr>
            <p:cNvPr id="19605" name="Google Shape;19605;p52"/>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6" name="Google Shape;19606;p52"/>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7" name="Google Shape;19607;p52"/>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8" name="Google Shape;19608;p52"/>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09" name="Google Shape;19609;p52"/>
          <p:cNvGrpSpPr/>
          <p:nvPr/>
        </p:nvGrpSpPr>
        <p:grpSpPr>
          <a:xfrm>
            <a:off x="7551754" y="3216558"/>
            <a:ext cx="344883" cy="301311"/>
            <a:chOff x="7551754" y="3390808"/>
            <a:chExt cx="344883" cy="301311"/>
          </a:xfrm>
        </p:grpSpPr>
        <p:sp>
          <p:nvSpPr>
            <p:cNvPr id="19610" name="Google Shape;19610;p52"/>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1" name="Google Shape;19611;p52"/>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2" name="Google Shape;19612;p52"/>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3" name="Google Shape;19613;p52"/>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4" name="Google Shape;19614;p52"/>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5" name="Google Shape;19615;p52"/>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6" name="Google Shape;19616;p52"/>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7" name="Google Shape;19617;p52"/>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8" name="Google Shape;19618;p52"/>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9" name="Google Shape;19619;p52"/>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0" name="Google Shape;19620;p52"/>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1" name="Google Shape;19621;p52"/>
          <p:cNvGrpSpPr/>
          <p:nvPr/>
        </p:nvGrpSpPr>
        <p:grpSpPr>
          <a:xfrm>
            <a:off x="6707084" y="3213153"/>
            <a:ext cx="261145" cy="308504"/>
            <a:chOff x="6707084" y="3387403"/>
            <a:chExt cx="261145" cy="308504"/>
          </a:xfrm>
        </p:grpSpPr>
        <p:sp>
          <p:nvSpPr>
            <p:cNvPr id="19622" name="Google Shape;19622;p52"/>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3" name="Google Shape;19623;p52"/>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4" name="Google Shape;19624;p52"/>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5" name="Google Shape;19625;p52"/>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6" name="Google Shape;19626;p52"/>
          <p:cNvGrpSpPr/>
          <p:nvPr/>
        </p:nvGrpSpPr>
        <p:grpSpPr>
          <a:xfrm>
            <a:off x="848978" y="4123387"/>
            <a:ext cx="377824" cy="324418"/>
            <a:chOff x="848978" y="4297637"/>
            <a:chExt cx="377824" cy="324418"/>
          </a:xfrm>
        </p:grpSpPr>
        <p:sp>
          <p:nvSpPr>
            <p:cNvPr id="19627" name="Google Shape;19627;p52"/>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8" name="Google Shape;19628;p52"/>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29" name="Google Shape;19629;p52"/>
          <p:cNvGrpSpPr/>
          <p:nvPr/>
        </p:nvGrpSpPr>
        <p:grpSpPr>
          <a:xfrm>
            <a:off x="1754279" y="4112343"/>
            <a:ext cx="351439" cy="345965"/>
            <a:chOff x="1754279" y="4286593"/>
            <a:chExt cx="351439" cy="345965"/>
          </a:xfrm>
        </p:grpSpPr>
        <p:sp>
          <p:nvSpPr>
            <p:cNvPr id="19630" name="Google Shape;19630;p52"/>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1" name="Google Shape;19631;p52"/>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2" name="Google Shape;19632;p52"/>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3" name="Google Shape;19633;p52"/>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4" name="Google Shape;19634;p52"/>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35" name="Google Shape;19635;p52"/>
          <p:cNvGrpSpPr/>
          <p:nvPr/>
        </p:nvGrpSpPr>
        <p:grpSpPr>
          <a:xfrm>
            <a:off x="3996113" y="4116926"/>
            <a:ext cx="336512" cy="335048"/>
            <a:chOff x="3996113" y="4291176"/>
            <a:chExt cx="336512" cy="335048"/>
          </a:xfrm>
        </p:grpSpPr>
        <p:sp>
          <p:nvSpPr>
            <p:cNvPr id="19636" name="Google Shape;19636;p52"/>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7" name="Google Shape;19637;p52"/>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8" name="Google Shape;19638;p52"/>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639" name="Google Shape;19639;p52"/>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640" name="Google Shape;19640;p52"/>
          <p:cNvGrpSpPr/>
          <p:nvPr/>
        </p:nvGrpSpPr>
        <p:grpSpPr>
          <a:xfrm>
            <a:off x="2179081" y="4111261"/>
            <a:ext cx="397525" cy="348670"/>
            <a:chOff x="2179081" y="4285511"/>
            <a:chExt cx="397525" cy="348670"/>
          </a:xfrm>
        </p:grpSpPr>
        <p:sp>
          <p:nvSpPr>
            <p:cNvPr id="19641" name="Google Shape;19641;p52"/>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2" name="Google Shape;19642;p52"/>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3" name="Google Shape;19643;p52"/>
          <p:cNvGrpSpPr/>
          <p:nvPr/>
        </p:nvGrpSpPr>
        <p:grpSpPr>
          <a:xfrm>
            <a:off x="3584201" y="4120746"/>
            <a:ext cx="267574" cy="329415"/>
            <a:chOff x="3584201" y="4294996"/>
            <a:chExt cx="267574" cy="329415"/>
          </a:xfrm>
        </p:grpSpPr>
        <p:sp>
          <p:nvSpPr>
            <p:cNvPr id="19644" name="Google Shape;19644;p52"/>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5" name="Google Shape;19645;p52"/>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6" name="Google Shape;19646;p52"/>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7" name="Google Shape;19647;p52"/>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48" name="Google Shape;19648;p52"/>
          <p:cNvGrpSpPr/>
          <p:nvPr/>
        </p:nvGrpSpPr>
        <p:grpSpPr>
          <a:xfrm>
            <a:off x="3082855" y="4121478"/>
            <a:ext cx="375946" cy="327823"/>
            <a:chOff x="3082855" y="4295728"/>
            <a:chExt cx="375946" cy="327823"/>
          </a:xfrm>
        </p:grpSpPr>
        <p:sp>
          <p:nvSpPr>
            <p:cNvPr id="19649" name="Google Shape;19649;p52"/>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0" name="Google Shape;19650;p52"/>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1" name="Google Shape;19651;p52"/>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2" name="Google Shape;19652;p52"/>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3" name="Google Shape;19653;p52"/>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4" name="Google Shape;19654;p52"/>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5" name="Google Shape;19655;p52"/>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6" name="Google Shape;19656;p52"/>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7" name="Google Shape;19657;p52"/>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8" name="Google Shape;19658;p52"/>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9" name="Google Shape;19659;p52"/>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0" name="Google Shape;19660;p52"/>
          <p:cNvGrpSpPr/>
          <p:nvPr/>
        </p:nvGrpSpPr>
        <p:grpSpPr>
          <a:xfrm>
            <a:off x="2749016" y="4116926"/>
            <a:ext cx="150831" cy="336926"/>
            <a:chOff x="2749016" y="4291176"/>
            <a:chExt cx="150831" cy="336926"/>
          </a:xfrm>
        </p:grpSpPr>
        <p:sp>
          <p:nvSpPr>
            <p:cNvPr id="19661" name="Google Shape;19661;p52"/>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2" name="Google Shape;19662;p52"/>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3" name="Google Shape;19663;p52"/>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4" name="Google Shape;19664;p52"/>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65" name="Google Shape;19665;p52"/>
          <p:cNvGrpSpPr/>
          <p:nvPr/>
        </p:nvGrpSpPr>
        <p:grpSpPr>
          <a:xfrm>
            <a:off x="7127716" y="4105182"/>
            <a:ext cx="248254" cy="361942"/>
            <a:chOff x="7127716" y="4279432"/>
            <a:chExt cx="248254" cy="361942"/>
          </a:xfrm>
        </p:grpSpPr>
        <p:sp>
          <p:nvSpPr>
            <p:cNvPr id="19666" name="Google Shape;19666;p52"/>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7" name="Google Shape;19667;p52"/>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8" name="Google Shape;19668;p52"/>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9" name="Google Shape;19669;p52"/>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0" name="Google Shape;19670;p52"/>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1" name="Google Shape;19671;p52"/>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2" name="Google Shape;19672;p52"/>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3" name="Google Shape;19673;p52"/>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4" name="Google Shape;19674;p52"/>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75" name="Google Shape;19675;p52"/>
          <p:cNvGrpSpPr/>
          <p:nvPr/>
        </p:nvGrpSpPr>
        <p:grpSpPr>
          <a:xfrm>
            <a:off x="7565408" y="4105182"/>
            <a:ext cx="248255" cy="361942"/>
            <a:chOff x="7565408" y="4279432"/>
            <a:chExt cx="248255" cy="361942"/>
          </a:xfrm>
        </p:grpSpPr>
        <p:sp>
          <p:nvSpPr>
            <p:cNvPr id="19676" name="Google Shape;19676;p52"/>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7" name="Google Shape;19677;p52"/>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8" name="Google Shape;19678;p52"/>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9" name="Google Shape;19679;p52"/>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0" name="Google Shape;19680;p52"/>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1" name="Google Shape;19681;p52"/>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2" name="Google Shape;19682;p52"/>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3" name="Google Shape;19683;p52"/>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4" name="Google Shape;19684;p52"/>
          <p:cNvGrpSpPr/>
          <p:nvPr/>
        </p:nvGrpSpPr>
        <p:grpSpPr>
          <a:xfrm>
            <a:off x="6264109" y="4105182"/>
            <a:ext cx="225498" cy="361560"/>
            <a:chOff x="6264109" y="4279432"/>
            <a:chExt cx="225498" cy="361560"/>
          </a:xfrm>
        </p:grpSpPr>
        <p:sp>
          <p:nvSpPr>
            <p:cNvPr id="19685" name="Google Shape;19685;p52"/>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6" name="Google Shape;19686;p52"/>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87" name="Google Shape;19687;p52"/>
          <p:cNvGrpSpPr/>
          <p:nvPr/>
        </p:nvGrpSpPr>
        <p:grpSpPr>
          <a:xfrm>
            <a:off x="7929578" y="4110115"/>
            <a:ext cx="395266" cy="351312"/>
            <a:chOff x="7929578" y="4284365"/>
            <a:chExt cx="395266" cy="351312"/>
          </a:xfrm>
        </p:grpSpPr>
        <p:sp>
          <p:nvSpPr>
            <p:cNvPr id="19688" name="Google Shape;19688;p52"/>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9" name="Google Shape;19689;p52"/>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0" name="Google Shape;19690;p52"/>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1" name="Google Shape;19691;p52"/>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92" name="Google Shape;19692;p52"/>
          <p:cNvGrpSpPr/>
          <p:nvPr/>
        </p:nvGrpSpPr>
        <p:grpSpPr>
          <a:xfrm>
            <a:off x="6595502" y="4149527"/>
            <a:ext cx="426315" cy="332826"/>
            <a:chOff x="6639652" y="4323777"/>
            <a:chExt cx="426315" cy="332826"/>
          </a:xfrm>
        </p:grpSpPr>
        <p:sp>
          <p:nvSpPr>
            <p:cNvPr id="19693" name="Google Shape;19693;p52"/>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4" name="Google Shape;19694;p52"/>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5" name="Google Shape;19695;p52"/>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6" name="Google Shape;19696;p52"/>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7" name="Google Shape;19697;p52"/>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8" name="Google Shape;19698;p52"/>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9" name="Google Shape;19699;p52"/>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0" name="Google Shape;19700;p52"/>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1" name="Google Shape;19701;p52"/>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2" name="Google Shape;19702;p52"/>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3" name="Google Shape;19703;p52"/>
          <p:cNvGrpSpPr/>
          <p:nvPr/>
        </p:nvGrpSpPr>
        <p:grpSpPr>
          <a:xfrm>
            <a:off x="5357662" y="4123387"/>
            <a:ext cx="287275" cy="326296"/>
            <a:chOff x="5357662" y="4297637"/>
            <a:chExt cx="287275" cy="326296"/>
          </a:xfrm>
        </p:grpSpPr>
        <p:sp>
          <p:nvSpPr>
            <p:cNvPr id="19704" name="Google Shape;19704;p52"/>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5" name="Google Shape;19705;p52"/>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6" name="Google Shape;19706;p52"/>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7" name="Google Shape;19707;p52"/>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8" name="Google Shape;19708;p52"/>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09" name="Google Shape;19709;p52"/>
          <p:cNvGrpSpPr/>
          <p:nvPr/>
        </p:nvGrpSpPr>
        <p:grpSpPr>
          <a:xfrm>
            <a:off x="5774124" y="4120300"/>
            <a:ext cx="331611" cy="331674"/>
            <a:chOff x="5774124" y="4294550"/>
            <a:chExt cx="331611" cy="331674"/>
          </a:xfrm>
        </p:grpSpPr>
        <p:sp>
          <p:nvSpPr>
            <p:cNvPr id="19710" name="Google Shape;19710;p52"/>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1" name="Google Shape;19711;p52"/>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12" name="Google Shape;19712;p52"/>
          <p:cNvGrpSpPr/>
          <p:nvPr/>
        </p:nvGrpSpPr>
        <p:grpSpPr>
          <a:xfrm>
            <a:off x="4890434" y="4113139"/>
            <a:ext cx="345997" cy="346029"/>
            <a:chOff x="4890434" y="4287389"/>
            <a:chExt cx="345997" cy="346029"/>
          </a:xfrm>
        </p:grpSpPr>
        <p:sp>
          <p:nvSpPr>
            <p:cNvPr id="19713" name="Google Shape;19713;p52"/>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4" name="Google Shape;19714;p52"/>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5" name="Google Shape;19715;p52"/>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6" name="Google Shape;19716;p52"/>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7" name="Google Shape;19717;p52"/>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8" name="Google Shape;19718;p52"/>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9" name="Google Shape;19719;p52"/>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20" name="Google Shape;19720;p52"/>
          <p:cNvGrpSpPr/>
          <p:nvPr/>
        </p:nvGrpSpPr>
        <p:grpSpPr>
          <a:xfrm>
            <a:off x="2165809" y="3636809"/>
            <a:ext cx="422542" cy="342973"/>
            <a:chOff x="2165809" y="3811059"/>
            <a:chExt cx="422542" cy="342973"/>
          </a:xfrm>
        </p:grpSpPr>
        <p:sp>
          <p:nvSpPr>
            <p:cNvPr id="19721" name="Google Shape;19721;p52"/>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2" name="Google Shape;19722;p52"/>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3" name="Google Shape;19723;p52"/>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4" name="Google Shape;19724;p52"/>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5" name="Google Shape;19725;p52"/>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6" name="Google Shape;19726;p52"/>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7" name="Google Shape;19727;p52"/>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8" name="Google Shape;19728;p52"/>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9" name="Google Shape;19729;p52"/>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0" name="Google Shape;19730;p52"/>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1" name="Google Shape;19731;p52"/>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2" name="Google Shape;19732;p52"/>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3" name="Google Shape;19733;p52"/>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4" name="Google Shape;19734;p52"/>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5" name="Google Shape;19735;p52"/>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6" name="Google Shape;19736;p52"/>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7" name="Google Shape;19737;p52"/>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8" name="Google Shape;19738;p52"/>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39" name="Google Shape;19739;p52"/>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40" name="Google Shape;19740;p52"/>
          <p:cNvGrpSpPr/>
          <p:nvPr/>
        </p:nvGrpSpPr>
        <p:grpSpPr>
          <a:xfrm>
            <a:off x="903530" y="3631875"/>
            <a:ext cx="264550" cy="353222"/>
            <a:chOff x="903530" y="3806125"/>
            <a:chExt cx="264550" cy="353222"/>
          </a:xfrm>
        </p:grpSpPr>
        <p:sp>
          <p:nvSpPr>
            <p:cNvPr id="19741" name="Google Shape;19741;p52"/>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2" name="Google Shape;19742;p52"/>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3" name="Google Shape;19743;p52"/>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4" name="Google Shape;19744;p52"/>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45" name="Google Shape;19745;p52"/>
          <p:cNvGrpSpPr/>
          <p:nvPr/>
        </p:nvGrpSpPr>
        <p:grpSpPr>
          <a:xfrm>
            <a:off x="850092" y="3178684"/>
            <a:ext cx="369517" cy="375660"/>
            <a:chOff x="850092" y="3352934"/>
            <a:chExt cx="369517" cy="375660"/>
          </a:xfrm>
        </p:grpSpPr>
        <p:sp>
          <p:nvSpPr>
            <p:cNvPr id="19746" name="Google Shape;19746;p52"/>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7" name="Google Shape;19747;p52"/>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8" name="Google Shape;19748;p52"/>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9" name="Google Shape;19749;p52"/>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0" name="Google Shape;19750;p52"/>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51" name="Google Shape;19751;p52"/>
          <p:cNvGrpSpPr/>
          <p:nvPr/>
        </p:nvGrpSpPr>
        <p:grpSpPr>
          <a:xfrm>
            <a:off x="2611458" y="3642124"/>
            <a:ext cx="426329" cy="332375"/>
            <a:chOff x="2611458" y="3816374"/>
            <a:chExt cx="426329" cy="332375"/>
          </a:xfrm>
        </p:grpSpPr>
        <p:sp>
          <p:nvSpPr>
            <p:cNvPr id="19752" name="Google Shape;19752;p52"/>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3" name="Google Shape;19753;p52"/>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4" name="Google Shape;19754;p52"/>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5" name="Google Shape;19755;p52"/>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6" name="Google Shape;19756;p52"/>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7" name="Google Shape;19757;p52"/>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8" name="Google Shape;19758;p52"/>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9" name="Google Shape;19759;p52"/>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0" name="Google Shape;19760;p52"/>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1" name="Google Shape;19761;p52"/>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62" name="Google Shape;19762;p52"/>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63" name="Google Shape;19763;p52"/>
          <p:cNvGrpSpPr/>
          <p:nvPr/>
        </p:nvGrpSpPr>
        <p:grpSpPr>
          <a:xfrm>
            <a:off x="4019984" y="3631143"/>
            <a:ext cx="293704" cy="353954"/>
            <a:chOff x="4019984" y="3805393"/>
            <a:chExt cx="293704" cy="353954"/>
          </a:xfrm>
        </p:grpSpPr>
        <p:sp>
          <p:nvSpPr>
            <p:cNvPr id="19764" name="Google Shape;19764;p52"/>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5" name="Google Shape;19765;p52"/>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66" name="Google Shape;19766;p52"/>
          <p:cNvGrpSpPr/>
          <p:nvPr/>
        </p:nvGrpSpPr>
        <p:grpSpPr>
          <a:xfrm>
            <a:off x="8006505" y="3215794"/>
            <a:ext cx="323654" cy="303189"/>
            <a:chOff x="8006505" y="3390044"/>
            <a:chExt cx="323654" cy="303189"/>
          </a:xfrm>
        </p:grpSpPr>
        <p:sp>
          <p:nvSpPr>
            <p:cNvPr id="19767" name="Google Shape;19767;p52"/>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8" name="Google Shape;19768;p52"/>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9" name="Google Shape;19769;p52"/>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0" name="Google Shape;19770;p52"/>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1" name="Google Shape;19771;p52"/>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2" name="Google Shape;19772;p52"/>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773" name="Google Shape;19773;p52"/>
          <p:cNvGrpSpPr/>
          <p:nvPr/>
        </p:nvGrpSpPr>
        <p:grpSpPr>
          <a:xfrm>
            <a:off x="1299146" y="3632257"/>
            <a:ext cx="367990" cy="351312"/>
            <a:chOff x="1299146" y="3806507"/>
            <a:chExt cx="367990" cy="351312"/>
          </a:xfrm>
        </p:grpSpPr>
        <p:sp>
          <p:nvSpPr>
            <p:cNvPr id="19774" name="Google Shape;19774;p52"/>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5" name="Google Shape;19775;p52"/>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76" name="Google Shape;19776;p52"/>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77" name="Google Shape;19777;p52"/>
          <p:cNvGrpSpPr/>
          <p:nvPr/>
        </p:nvGrpSpPr>
        <p:grpSpPr>
          <a:xfrm>
            <a:off x="7550258" y="3658420"/>
            <a:ext cx="371395" cy="301279"/>
            <a:chOff x="7550258" y="3832670"/>
            <a:chExt cx="371395" cy="301279"/>
          </a:xfrm>
        </p:grpSpPr>
        <p:sp>
          <p:nvSpPr>
            <p:cNvPr id="19778" name="Google Shape;19778;p52"/>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9" name="Google Shape;19779;p52"/>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0" name="Google Shape;19780;p52"/>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1" name="Google Shape;19781;p52"/>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2" name="Google Shape;19782;p52"/>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3" name="Google Shape;19783;p52"/>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4" name="Google Shape;19784;p52"/>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5" name="Google Shape;19785;p52"/>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6" name="Google Shape;19786;p52"/>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7" name="Google Shape;19787;p52"/>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8" name="Google Shape;19788;p52"/>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9" name="Google Shape;19789;p52"/>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0" name="Google Shape;19790;p52"/>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1" name="Google Shape;19791;p52"/>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2" name="Google Shape;19792;p52"/>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3" name="Google Shape;19793;p52"/>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4" name="Google Shape;19794;p52"/>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5" name="Google Shape;19795;p52"/>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796" name="Google Shape;19796;p52"/>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797" name="Google Shape;19797;p52"/>
          <p:cNvGrpSpPr/>
          <p:nvPr/>
        </p:nvGrpSpPr>
        <p:grpSpPr>
          <a:xfrm>
            <a:off x="6659725" y="3633785"/>
            <a:ext cx="367608" cy="350548"/>
            <a:chOff x="6659725" y="3808035"/>
            <a:chExt cx="367608" cy="350548"/>
          </a:xfrm>
        </p:grpSpPr>
        <p:sp>
          <p:nvSpPr>
            <p:cNvPr id="19798" name="Google Shape;19798;p52"/>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9" name="Google Shape;19799;p52"/>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0" name="Google Shape;19800;p52"/>
          <p:cNvGrpSpPr/>
          <p:nvPr/>
        </p:nvGrpSpPr>
        <p:grpSpPr>
          <a:xfrm>
            <a:off x="6219391" y="3642506"/>
            <a:ext cx="356627" cy="334252"/>
            <a:chOff x="6219391" y="3816756"/>
            <a:chExt cx="356627" cy="334252"/>
          </a:xfrm>
        </p:grpSpPr>
        <p:sp>
          <p:nvSpPr>
            <p:cNvPr id="19801" name="Google Shape;19801;p52"/>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2" name="Google Shape;19802;p52"/>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3" name="Google Shape;19803;p52"/>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4" name="Google Shape;19804;p52"/>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05" name="Google Shape;19805;p52"/>
          <p:cNvGrpSpPr/>
          <p:nvPr/>
        </p:nvGrpSpPr>
        <p:grpSpPr>
          <a:xfrm>
            <a:off x="5778676" y="3652722"/>
            <a:ext cx="349052" cy="313055"/>
            <a:chOff x="5778676" y="3826972"/>
            <a:chExt cx="349052" cy="313055"/>
          </a:xfrm>
        </p:grpSpPr>
        <p:sp>
          <p:nvSpPr>
            <p:cNvPr id="19806" name="Google Shape;19806;p52"/>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7" name="Google Shape;19807;p52"/>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8" name="Google Shape;19808;p52"/>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9" name="Google Shape;19809;p52"/>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0" name="Google Shape;19810;p52"/>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1" name="Google Shape;19811;p52"/>
          <p:cNvGrpSpPr/>
          <p:nvPr/>
        </p:nvGrpSpPr>
        <p:grpSpPr>
          <a:xfrm>
            <a:off x="5355784" y="3660297"/>
            <a:ext cx="299019" cy="297905"/>
            <a:chOff x="5355784" y="3834547"/>
            <a:chExt cx="299019" cy="297905"/>
          </a:xfrm>
        </p:grpSpPr>
        <p:sp>
          <p:nvSpPr>
            <p:cNvPr id="19812" name="Google Shape;19812;p52"/>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3" name="Google Shape;19813;p52"/>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4" name="Google Shape;19814;p52"/>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5" name="Google Shape;19815;p52"/>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16" name="Google Shape;19816;p52"/>
          <p:cNvGrpSpPr/>
          <p:nvPr/>
        </p:nvGrpSpPr>
        <p:grpSpPr>
          <a:xfrm>
            <a:off x="8036455" y="3633021"/>
            <a:ext cx="292176" cy="353985"/>
            <a:chOff x="8036455" y="3807271"/>
            <a:chExt cx="292176" cy="353985"/>
          </a:xfrm>
        </p:grpSpPr>
        <p:sp>
          <p:nvSpPr>
            <p:cNvPr id="19817" name="Google Shape;19817;p52"/>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8" name="Google Shape;19818;p52"/>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819" name="Google Shape;19819;p52"/>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9820" name="Google Shape;19820;p52"/>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9821" name="Google Shape;19821;p52"/>
          <p:cNvGrpSpPr/>
          <p:nvPr/>
        </p:nvGrpSpPr>
        <p:grpSpPr>
          <a:xfrm>
            <a:off x="4874902" y="3634549"/>
            <a:ext cx="345615" cy="350835"/>
            <a:chOff x="4874902" y="3808799"/>
            <a:chExt cx="345615" cy="350835"/>
          </a:xfrm>
        </p:grpSpPr>
        <p:sp>
          <p:nvSpPr>
            <p:cNvPr id="19822" name="Google Shape;19822;p52"/>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3" name="Google Shape;19823;p52"/>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4" name="Google Shape;19824;p52"/>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5" name="Google Shape;19825;p52"/>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6" name="Google Shape;19826;p52"/>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7" name="Google Shape;19827;p52"/>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8" name="Google Shape;19828;p52"/>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9" name="Google Shape;19829;p52"/>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0" name="Google Shape;19830;p52"/>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1" name="Google Shape;19831;p52"/>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2" name="Google Shape;19832;p52"/>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3" name="Google Shape;19833;p52"/>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4" name="Google Shape;19834;p52"/>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5" name="Google Shape;19835;p52"/>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6" name="Google Shape;19836;p52"/>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7" name="Google Shape;19837;p52"/>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8" name="Google Shape;19838;p52"/>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39" name="Google Shape;19839;p52"/>
          <p:cNvGrpSpPr/>
          <p:nvPr/>
        </p:nvGrpSpPr>
        <p:grpSpPr>
          <a:xfrm>
            <a:off x="3095745" y="3631143"/>
            <a:ext cx="352840" cy="354717"/>
            <a:chOff x="3095745" y="3805393"/>
            <a:chExt cx="352840" cy="354717"/>
          </a:xfrm>
        </p:grpSpPr>
        <p:sp>
          <p:nvSpPr>
            <p:cNvPr id="19840" name="Google Shape;19840;p52"/>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1" name="Google Shape;19841;p52"/>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2" name="Google Shape;19842;p52"/>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3" name="Google Shape;19843;p52"/>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4" name="Google Shape;19844;p52"/>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5" name="Google Shape;19845;p52"/>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9849" name="Shape 19849"/>
        <p:cNvGrpSpPr/>
        <p:nvPr/>
      </p:nvGrpSpPr>
      <p:grpSpPr>
        <a:xfrm>
          <a:off x="0" y="0"/>
          <a:ext cx="0" cy="0"/>
          <a:chOff x="0" y="0"/>
          <a:chExt cx="0" cy="0"/>
        </a:xfrm>
      </p:grpSpPr>
      <p:grpSp>
        <p:nvGrpSpPr>
          <p:cNvPr id="19850" name="Google Shape;19850;p53"/>
          <p:cNvGrpSpPr/>
          <p:nvPr/>
        </p:nvGrpSpPr>
        <p:grpSpPr>
          <a:xfrm>
            <a:off x="2733780" y="4039081"/>
            <a:ext cx="342144" cy="362704"/>
            <a:chOff x="2704005" y="4258781"/>
            <a:chExt cx="342144" cy="362704"/>
          </a:xfrm>
        </p:grpSpPr>
        <p:sp>
          <p:nvSpPr>
            <p:cNvPr id="19851" name="Google Shape;19851;p53"/>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2" name="Google Shape;19852;p53"/>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3" name="Google Shape;19853;p53"/>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4" name="Google Shape;19854;p53"/>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5" name="Google Shape;19855;p53"/>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6" name="Google Shape;19856;p53"/>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7" name="Google Shape;19857;p53"/>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58" name="Google Shape;19858;p53"/>
          <p:cNvGrpSpPr/>
          <p:nvPr/>
        </p:nvGrpSpPr>
        <p:grpSpPr>
          <a:xfrm>
            <a:off x="2157462" y="4083096"/>
            <a:ext cx="347435" cy="363370"/>
            <a:chOff x="2157462" y="4258496"/>
            <a:chExt cx="347435" cy="363370"/>
          </a:xfrm>
        </p:grpSpPr>
        <p:sp>
          <p:nvSpPr>
            <p:cNvPr id="19859" name="Google Shape;19859;p53"/>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0" name="Google Shape;19860;p53"/>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1" name="Google Shape;19861;p53"/>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2" name="Google Shape;19862;p53"/>
          <p:cNvGrpSpPr/>
          <p:nvPr/>
        </p:nvGrpSpPr>
        <p:grpSpPr>
          <a:xfrm>
            <a:off x="4010963" y="3588381"/>
            <a:ext cx="343665" cy="363211"/>
            <a:chOff x="4010963" y="3763781"/>
            <a:chExt cx="343665" cy="363211"/>
          </a:xfrm>
        </p:grpSpPr>
        <p:sp>
          <p:nvSpPr>
            <p:cNvPr id="19863" name="Google Shape;19863;p53"/>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4" name="Google Shape;19864;p53"/>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5" name="Google Shape;19865;p53"/>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6" name="Google Shape;19866;p53"/>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7" name="Google Shape;19867;p53"/>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68" name="Google Shape;19868;p53"/>
          <p:cNvGrpSpPr/>
          <p:nvPr/>
        </p:nvGrpSpPr>
        <p:grpSpPr>
          <a:xfrm>
            <a:off x="2214042" y="3635109"/>
            <a:ext cx="368153" cy="311193"/>
            <a:chOff x="2214042" y="3810509"/>
            <a:chExt cx="368153" cy="311193"/>
          </a:xfrm>
        </p:grpSpPr>
        <p:sp>
          <p:nvSpPr>
            <p:cNvPr id="19869" name="Google Shape;19869;p53"/>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0" name="Google Shape;19870;p53"/>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1" name="Google Shape;19871;p53"/>
          <p:cNvGrpSpPr/>
          <p:nvPr/>
        </p:nvGrpSpPr>
        <p:grpSpPr>
          <a:xfrm>
            <a:off x="1797413" y="3606819"/>
            <a:ext cx="367805" cy="367773"/>
            <a:chOff x="1768938" y="3782219"/>
            <a:chExt cx="367805" cy="367773"/>
          </a:xfrm>
        </p:grpSpPr>
        <p:sp>
          <p:nvSpPr>
            <p:cNvPr id="19872" name="Google Shape;19872;p53"/>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3" name="Google Shape;19873;p53"/>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4" name="Google Shape;19874;p53"/>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5" name="Google Shape;19875;p53"/>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6" name="Google Shape;19876;p53"/>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77" name="Google Shape;19877;p53"/>
          <p:cNvGrpSpPr/>
          <p:nvPr/>
        </p:nvGrpSpPr>
        <p:grpSpPr>
          <a:xfrm>
            <a:off x="2681385" y="3623039"/>
            <a:ext cx="325544" cy="327413"/>
            <a:chOff x="2681385" y="3798439"/>
            <a:chExt cx="325544" cy="327413"/>
          </a:xfrm>
        </p:grpSpPr>
        <p:sp>
          <p:nvSpPr>
            <p:cNvPr id="19878" name="Google Shape;19878;p53"/>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9" name="Google Shape;19879;p53"/>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0" name="Google Shape;19880;p53"/>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1" name="Google Shape;19881;p53"/>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2" name="Google Shape;19882;p53"/>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3" name="Google Shape;19883;p53"/>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4" name="Google Shape;19884;p53"/>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85" name="Google Shape;19885;p53"/>
          <p:cNvGrpSpPr/>
          <p:nvPr/>
        </p:nvGrpSpPr>
        <p:grpSpPr>
          <a:xfrm>
            <a:off x="6243928" y="4088102"/>
            <a:ext cx="274254" cy="350824"/>
            <a:chOff x="6243928" y="4263502"/>
            <a:chExt cx="274254" cy="350824"/>
          </a:xfrm>
        </p:grpSpPr>
        <p:sp>
          <p:nvSpPr>
            <p:cNvPr id="19886" name="Google Shape;19886;p53"/>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7" name="Google Shape;19887;p53"/>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8" name="Google Shape;19888;p53"/>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9" name="Google Shape;19889;p53"/>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0" name="Google Shape;19890;p53"/>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1" name="Google Shape;19891;p53"/>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2" name="Google Shape;19892;p53"/>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3" name="Google Shape;19893;p53"/>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4" name="Google Shape;19894;p53"/>
          <p:cNvGrpSpPr/>
          <p:nvPr/>
        </p:nvGrpSpPr>
        <p:grpSpPr>
          <a:xfrm>
            <a:off x="3560600" y="3587938"/>
            <a:ext cx="352345" cy="363655"/>
            <a:chOff x="3560600" y="3763338"/>
            <a:chExt cx="352345" cy="363655"/>
          </a:xfrm>
        </p:grpSpPr>
        <p:sp>
          <p:nvSpPr>
            <p:cNvPr id="19895" name="Google Shape;19895;p53"/>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6" name="Google Shape;19896;p53"/>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7" name="Google Shape;19897;p53"/>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98" name="Google Shape;19898;p53"/>
          <p:cNvGrpSpPr/>
          <p:nvPr/>
        </p:nvGrpSpPr>
        <p:grpSpPr>
          <a:xfrm>
            <a:off x="5790556" y="4085852"/>
            <a:ext cx="279513" cy="356083"/>
            <a:chOff x="5790556" y="4261252"/>
            <a:chExt cx="279513" cy="356083"/>
          </a:xfrm>
        </p:grpSpPr>
        <p:sp>
          <p:nvSpPr>
            <p:cNvPr id="19899" name="Google Shape;19899;p53"/>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0" name="Google Shape;19900;p53"/>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1" name="Google Shape;19901;p53"/>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2" name="Google Shape;19902;p53"/>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3" name="Google Shape;19903;p53"/>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4" name="Google Shape;19904;p53"/>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5" name="Google Shape;19905;p53"/>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06" name="Google Shape;19906;p53"/>
          <p:cNvGrpSpPr/>
          <p:nvPr/>
        </p:nvGrpSpPr>
        <p:grpSpPr>
          <a:xfrm>
            <a:off x="5341333" y="4085852"/>
            <a:ext cx="278752" cy="356463"/>
            <a:chOff x="5341333" y="4261252"/>
            <a:chExt cx="278752" cy="356463"/>
          </a:xfrm>
        </p:grpSpPr>
        <p:sp>
          <p:nvSpPr>
            <p:cNvPr id="19907" name="Google Shape;19907;p53"/>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8" name="Google Shape;19908;p53"/>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9" name="Google Shape;19909;p53"/>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0" name="Google Shape;19910;p53"/>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1" name="Google Shape;19911;p53"/>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2" name="Google Shape;19912;p53"/>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3" name="Google Shape;19913;p53"/>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914" name="Google Shape;19914;p53"/>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915" name="Google Shape;19915;p53"/>
          <p:cNvGrpSpPr/>
          <p:nvPr/>
        </p:nvGrpSpPr>
        <p:grpSpPr>
          <a:xfrm>
            <a:off x="3103646" y="3590676"/>
            <a:ext cx="360233" cy="362451"/>
            <a:chOff x="3107608" y="3763401"/>
            <a:chExt cx="360233" cy="362451"/>
          </a:xfrm>
        </p:grpSpPr>
        <p:sp>
          <p:nvSpPr>
            <p:cNvPr id="19916" name="Google Shape;19916;p53"/>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7" name="Google Shape;19917;p53"/>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8" name="Google Shape;19918;p53"/>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19" name="Google Shape;19919;p53"/>
          <p:cNvGrpSpPr/>
          <p:nvPr/>
        </p:nvGrpSpPr>
        <p:grpSpPr>
          <a:xfrm>
            <a:off x="889343" y="3625827"/>
            <a:ext cx="351585" cy="339705"/>
            <a:chOff x="889343" y="3801227"/>
            <a:chExt cx="351585" cy="339705"/>
          </a:xfrm>
        </p:grpSpPr>
        <p:sp>
          <p:nvSpPr>
            <p:cNvPr id="19920" name="Google Shape;19920;p53"/>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1" name="Google Shape;19921;p53"/>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2" name="Google Shape;19922;p53"/>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3" name="Google Shape;19923;p53"/>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4" name="Google Shape;19924;p53"/>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25" name="Google Shape;19925;p53"/>
          <p:cNvGrpSpPr/>
          <p:nvPr/>
        </p:nvGrpSpPr>
        <p:grpSpPr>
          <a:xfrm>
            <a:off x="4896609" y="4085472"/>
            <a:ext cx="278784" cy="355323"/>
            <a:chOff x="4896609" y="4260872"/>
            <a:chExt cx="278784" cy="355323"/>
          </a:xfrm>
        </p:grpSpPr>
        <p:sp>
          <p:nvSpPr>
            <p:cNvPr id="19926" name="Google Shape;19926;p53"/>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7" name="Google Shape;19927;p53"/>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8" name="Google Shape;19928;p53"/>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9" name="Google Shape;19929;p53"/>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0" name="Google Shape;19930;p53"/>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1" name="Google Shape;19931;p53"/>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32" name="Google Shape;19932;p53"/>
          <p:cNvGrpSpPr/>
          <p:nvPr/>
        </p:nvGrpSpPr>
        <p:grpSpPr>
          <a:xfrm>
            <a:off x="7598438" y="4090731"/>
            <a:ext cx="260283" cy="345914"/>
            <a:chOff x="7598438" y="4266131"/>
            <a:chExt cx="260283" cy="345914"/>
          </a:xfrm>
        </p:grpSpPr>
        <p:sp>
          <p:nvSpPr>
            <p:cNvPr id="19933" name="Google Shape;19933;p53"/>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4" name="Google Shape;19934;p53"/>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5" name="Google Shape;19935;p53"/>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6" name="Google Shape;19936;p53"/>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7" name="Google Shape;19937;p53"/>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8" name="Google Shape;19938;p53"/>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9" name="Google Shape;19939;p53"/>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0" name="Google Shape;19940;p53"/>
          <p:cNvGrpSpPr/>
          <p:nvPr/>
        </p:nvGrpSpPr>
        <p:grpSpPr>
          <a:xfrm>
            <a:off x="1767069" y="3184746"/>
            <a:ext cx="286324" cy="348163"/>
            <a:chOff x="1767069" y="3360146"/>
            <a:chExt cx="286324" cy="348163"/>
          </a:xfrm>
        </p:grpSpPr>
        <p:sp>
          <p:nvSpPr>
            <p:cNvPr id="19941" name="Google Shape;19941;p53"/>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2" name="Google Shape;19942;p53"/>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3" name="Google Shape;19943;p53"/>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4" name="Google Shape;19944;p53"/>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5" name="Google Shape;19945;p53"/>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6" name="Google Shape;19946;p53"/>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7" name="Google Shape;19947;p53"/>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48" name="Google Shape;19948;p53"/>
          <p:cNvGrpSpPr/>
          <p:nvPr/>
        </p:nvGrpSpPr>
        <p:grpSpPr>
          <a:xfrm>
            <a:off x="7149944" y="4090731"/>
            <a:ext cx="260283" cy="345914"/>
            <a:chOff x="7149944" y="4266131"/>
            <a:chExt cx="260283" cy="345914"/>
          </a:xfrm>
        </p:grpSpPr>
        <p:sp>
          <p:nvSpPr>
            <p:cNvPr id="19949" name="Google Shape;19949;p53"/>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0" name="Google Shape;19950;p53"/>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1" name="Google Shape;19951;p53"/>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2" name="Google Shape;19952;p53"/>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3" name="Google Shape;19953;p53"/>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4" name="Google Shape;19954;p53"/>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55" name="Google Shape;19955;p53"/>
          <p:cNvGrpSpPr/>
          <p:nvPr/>
        </p:nvGrpSpPr>
        <p:grpSpPr>
          <a:xfrm>
            <a:off x="6695051" y="4083951"/>
            <a:ext cx="270104" cy="360233"/>
            <a:chOff x="6695051" y="4259351"/>
            <a:chExt cx="270104" cy="360233"/>
          </a:xfrm>
        </p:grpSpPr>
        <p:sp>
          <p:nvSpPr>
            <p:cNvPr id="19956" name="Google Shape;19956;p53"/>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7" name="Google Shape;19957;p53"/>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8" name="Google Shape;19958;p53"/>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9" name="Google Shape;19959;p53"/>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0" name="Google Shape;19960;p53"/>
          <p:cNvGrpSpPr/>
          <p:nvPr/>
        </p:nvGrpSpPr>
        <p:grpSpPr>
          <a:xfrm>
            <a:off x="8047661" y="4082051"/>
            <a:ext cx="277263" cy="362514"/>
            <a:chOff x="8047661" y="4257451"/>
            <a:chExt cx="277263" cy="362514"/>
          </a:xfrm>
        </p:grpSpPr>
        <p:sp>
          <p:nvSpPr>
            <p:cNvPr id="19961" name="Google Shape;19961;p53"/>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2" name="Google Shape;19962;p53"/>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3" name="Google Shape;19963;p53"/>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4" name="Google Shape;19964;p53"/>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65" name="Google Shape;19965;p53"/>
          <p:cNvGrpSpPr/>
          <p:nvPr/>
        </p:nvGrpSpPr>
        <p:grpSpPr>
          <a:xfrm>
            <a:off x="6248078" y="3609068"/>
            <a:ext cx="277263" cy="356115"/>
            <a:chOff x="6248078" y="3784468"/>
            <a:chExt cx="277263" cy="356115"/>
          </a:xfrm>
        </p:grpSpPr>
        <p:sp>
          <p:nvSpPr>
            <p:cNvPr id="19966" name="Google Shape;19966;p53"/>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7" name="Google Shape;19967;p53"/>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8" name="Google Shape;19968;p53"/>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9" name="Google Shape;19969;p53"/>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0" name="Google Shape;19970;p53"/>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1" name="Google Shape;19971;p53"/>
          <p:cNvGrpSpPr/>
          <p:nvPr/>
        </p:nvGrpSpPr>
        <p:grpSpPr>
          <a:xfrm>
            <a:off x="5800725" y="3610589"/>
            <a:ext cx="277644" cy="354594"/>
            <a:chOff x="5800725" y="3785989"/>
            <a:chExt cx="277644" cy="354594"/>
          </a:xfrm>
        </p:grpSpPr>
        <p:sp>
          <p:nvSpPr>
            <p:cNvPr id="19972" name="Google Shape;19972;p53"/>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3" name="Google Shape;19973;p53"/>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4" name="Google Shape;19974;p53"/>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5" name="Google Shape;19975;p53"/>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6" name="Google Shape;19976;p53"/>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7" name="Google Shape;19977;p53"/>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8" name="Google Shape;19978;p53"/>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79" name="Google Shape;19979;p53"/>
          <p:cNvGrpSpPr/>
          <p:nvPr/>
        </p:nvGrpSpPr>
        <p:grpSpPr>
          <a:xfrm>
            <a:off x="2206122" y="3185348"/>
            <a:ext cx="308183" cy="347561"/>
            <a:chOff x="2206122" y="3360748"/>
            <a:chExt cx="308183" cy="347561"/>
          </a:xfrm>
        </p:grpSpPr>
        <p:sp>
          <p:nvSpPr>
            <p:cNvPr id="19980" name="Google Shape;19980;p53"/>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1" name="Google Shape;19981;p53"/>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2" name="Google Shape;19982;p53"/>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3" name="Google Shape;19983;p53"/>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4" name="Google Shape;19984;p53"/>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85" name="Google Shape;19985;p53"/>
          <p:cNvGrpSpPr/>
          <p:nvPr/>
        </p:nvGrpSpPr>
        <p:grpSpPr>
          <a:xfrm>
            <a:off x="5353403" y="3610209"/>
            <a:ext cx="277992" cy="354974"/>
            <a:chOff x="5353403" y="3785609"/>
            <a:chExt cx="277992" cy="354974"/>
          </a:xfrm>
        </p:grpSpPr>
        <p:sp>
          <p:nvSpPr>
            <p:cNvPr id="19986" name="Google Shape;19986;p53"/>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7" name="Google Shape;19987;p53"/>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8" name="Google Shape;19988;p53"/>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9" name="Google Shape;19989;p53"/>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0" name="Google Shape;19990;p53"/>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1" name="Google Shape;19991;p53"/>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2" name="Google Shape;19992;p53"/>
          <p:cNvGrpSpPr/>
          <p:nvPr/>
        </p:nvGrpSpPr>
        <p:grpSpPr>
          <a:xfrm>
            <a:off x="4896229" y="3610589"/>
            <a:ext cx="278784" cy="354594"/>
            <a:chOff x="4896229" y="3785989"/>
            <a:chExt cx="278784" cy="354594"/>
          </a:xfrm>
        </p:grpSpPr>
        <p:sp>
          <p:nvSpPr>
            <p:cNvPr id="19993" name="Google Shape;19993;p53"/>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4" name="Google Shape;19994;p53"/>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5" name="Google Shape;19995;p53"/>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6" name="Google Shape;19996;p53"/>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7" name="Google Shape;19997;p53"/>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8" name="Google Shape;19998;p53"/>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999" name="Google Shape;19999;p53"/>
          <p:cNvGrpSpPr/>
          <p:nvPr/>
        </p:nvGrpSpPr>
        <p:grpSpPr>
          <a:xfrm>
            <a:off x="7592387" y="3612458"/>
            <a:ext cx="273874" cy="351204"/>
            <a:chOff x="7592387" y="3787858"/>
            <a:chExt cx="273874" cy="351204"/>
          </a:xfrm>
        </p:grpSpPr>
        <p:sp>
          <p:nvSpPr>
            <p:cNvPr id="20000" name="Google Shape;20000;p53"/>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1" name="Google Shape;20001;p53"/>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2" name="Google Shape;20002;p53"/>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3" name="Google Shape;20003;p53"/>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04" name="Google Shape;20004;p53"/>
          <p:cNvGrpSpPr/>
          <p:nvPr/>
        </p:nvGrpSpPr>
        <p:grpSpPr>
          <a:xfrm>
            <a:off x="7145794" y="3612458"/>
            <a:ext cx="274254" cy="350444"/>
            <a:chOff x="7145794" y="3787858"/>
            <a:chExt cx="274254" cy="350444"/>
          </a:xfrm>
        </p:grpSpPr>
        <p:sp>
          <p:nvSpPr>
            <p:cNvPr id="20005" name="Google Shape;20005;p53"/>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6" name="Google Shape;20006;p53"/>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7" name="Google Shape;20007;p53"/>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8" name="Google Shape;20008;p53"/>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9" name="Google Shape;20009;p53"/>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0" name="Google Shape;20010;p53"/>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1" name="Google Shape;20011;p53"/>
          <p:cNvGrpSpPr/>
          <p:nvPr/>
        </p:nvGrpSpPr>
        <p:grpSpPr>
          <a:xfrm>
            <a:off x="8054060" y="3611698"/>
            <a:ext cx="266334" cy="353834"/>
            <a:chOff x="8054060" y="3787098"/>
            <a:chExt cx="266334" cy="353834"/>
          </a:xfrm>
        </p:grpSpPr>
        <p:sp>
          <p:nvSpPr>
            <p:cNvPr id="20012" name="Google Shape;20012;p53"/>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3" name="Google Shape;20013;p53"/>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4" name="Google Shape;20014;p53"/>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5" name="Google Shape;20015;p53"/>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16" name="Google Shape;20016;p53"/>
          <p:cNvGrpSpPr/>
          <p:nvPr/>
        </p:nvGrpSpPr>
        <p:grpSpPr>
          <a:xfrm>
            <a:off x="6702211" y="3607199"/>
            <a:ext cx="270104" cy="361754"/>
            <a:chOff x="6702211" y="3782599"/>
            <a:chExt cx="270104" cy="361754"/>
          </a:xfrm>
        </p:grpSpPr>
        <p:sp>
          <p:nvSpPr>
            <p:cNvPr id="20017" name="Google Shape;20017;p53"/>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8" name="Google Shape;20018;p53"/>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9" name="Google Shape;20019;p53"/>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0" name="Google Shape;20020;p53"/>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1" name="Google Shape;20021;p53"/>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2" name="Google Shape;20022;p53"/>
          <p:cNvGrpSpPr/>
          <p:nvPr/>
        </p:nvGrpSpPr>
        <p:grpSpPr>
          <a:xfrm>
            <a:off x="3516886" y="3263327"/>
            <a:ext cx="391854" cy="269922"/>
            <a:chOff x="3516850" y="3406526"/>
            <a:chExt cx="369674" cy="254644"/>
          </a:xfrm>
        </p:grpSpPr>
        <p:sp>
          <p:nvSpPr>
            <p:cNvPr id="20023" name="Google Shape;20023;p53"/>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4" name="Google Shape;20024;p53"/>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5" name="Google Shape;20025;p53"/>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6" name="Google Shape;20026;p53"/>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27" name="Google Shape;20027;p53"/>
          <p:cNvGrpSpPr/>
          <p:nvPr/>
        </p:nvGrpSpPr>
        <p:grpSpPr>
          <a:xfrm>
            <a:off x="1310655" y="3185127"/>
            <a:ext cx="306314" cy="347403"/>
            <a:chOff x="1310655" y="3360527"/>
            <a:chExt cx="306314" cy="347403"/>
          </a:xfrm>
        </p:grpSpPr>
        <p:sp>
          <p:nvSpPr>
            <p:cNvPr id="20028" name="Google Shape;20028;p53"/>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9" name="Google Shape;20029;p53"/>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0" name="Google Shape;20030;p53"/>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1" name="Google Shape;20031;p53"/>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2" name="Google Shape;20032;p53"/>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33" name="Google Shape;20033;p53"/>
          <p:cNvGrpSpPr/>
          <p:nvPr/>
        </p:nvGrpSpPr>
        <p:grpSpPr>
          <a:xfrm>
            <a:off x="3119678" y="3184746"/>
            <a:ext cx="269343" cy="348543"/>
            <a:chOff x="3119678" y="3360146"/>
            <a:chExt cx="269343" cy="348543"/>
          </a:xfrm>
        </p:grpSpPr>
        <p:sp>
          <p:nvSpPr>
            <p:cNvPr id="20034" name="Google Shape;20034;p53"/>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5" name="Google Shape;20035;p53"/>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6" name="Google Shape;20036;p53"/>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7" name="Google Shape;20037;p53"/>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8" name="Google Shape;20038;p53"/>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9" name="Google Shape;20039;p53"/>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0" name="Google Shape;20040;p53"/>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1" name="Google Shape;20041;p53"/>
          <p:cNvGrpSpPr/>
          <p:nvPr/>
        </p:nvGrpSpPr>
        <p:grpSpPr>
          <a:xfrm>
            <a:off x="3967213" y="3181547"/>
            <a:ext cx="368185" cy="354753"/>
            <a:chOff x="3967213" y="3356947"/>
            <a:chExt cx="368185" cy="354753"/>
          </a:xfrm>
        </p:grpSpPr>
        <p:sp>
          <p:nvSpPr>
            <p:cNvPr id="20042" name="Google Shape;20042;p53"/>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3" name="Google Shape;20043;p53"/>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4" name="Google Shape;20044;p53"/>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5" name="Google Shape;20045;p53"/>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6" name="Google Shape;20046;p53"/>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7" name="Google Shape;20047;p53"/>
          <p:cNvGrpSpPr/>
          <p:nvPr/>
        </p:nvGrpSpPr>
        <p:grpSpPr>
          <a:xfrm>
            <a:off x="871254" y="3184746"/>
            <a:ext cx="285183" cy="347023"/>
            <a:chOff x="871254" y="3360146"/>
            <a:chExt cx="285183" cy="347023"/>
          </a:xfrm>
        </p:grpSpPr>
        <p:sp>
          <p:nvSpPr>
            <p:cNvPr id="20048" name="Google Shape;20048;p53"/>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9" name="Google Shape;20049;p53"/>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0" name="Google Shape;20050;p53"/>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1" name="Google Shape;20051;p53"/>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2" name="Google Shape;20052;p53"/>
          <p:cNvGrpSpPr/>
          <p:nvPr/>
        </p:nvGrpSpPr>
        <p:grpSpPr>
          <a:xfrm>
            <a:off x="2665165" y="3184746"/>
            <a:ext cx="281794" cy="349684"/>
            <a:chOff x="2665165" y="3360146"/>
            <a:chExt cx="281794" cy="349684"/>
          </a:xfrm>
        </p:grpSpPr>
        <p:sp>
          <p:nvSpPr>
            <p:cNvPr id="20053" name="Google Shape;20053;p53"/>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4" name="Google Shape;20054;p53"/>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5" name="Google Shape;20055;p53"/>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6" name="Google Shape;20056;p53"/>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7" name="Google Shape;20057;p53"/>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58" name="Google Shape;20058;p53"/>
          <p:cNvGrpSpPr/>
          <p:nvPr/>
        </p:nvGrpSpPr>
        <p:grpSpPr>
          <a:xfrm>
            <a:off x="7156344" y="3172296"/>
            <a:ext cx="264465" cy="353074"/>
            <a:chOff x="7156344" y="3347696"/>
            <a:chExt cx="264465" cy="353074"/>
          </a:xfrm>
        </p:grpSpPr>
        <p:sp>
          <p:nvSpPr>
            <p:cNvPr id="20059" name="Google Shape;20059;p53"/>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0" name="Google Shape;20060;p53"/>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1" name="Google Shape;20061;p53"/>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2" name="Google Shape;20062;p53"/>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3" name="Google Shape;20063;p53"/>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64" name="Google Shape;20064;p53"/>
          <p:cNvGrpSpPr/>
          <p:nvPr/>
        </p:nvGrpSpPr>
        <p:grpSpPr>
          <a:xfrm>
            <a:off x="6703732" y="3171536"/>
            <a:ext cx="264813" cy="352693"/>
            <a:chOff x="6703732" y="3346936"/>
            <a:chExt cx="264813" cy="352693"/>
          </a:xfrm>
        </p:grpSpPr>
        <p:sp>
          <p:nvSpPr>
            <p:cNvPr id="20065" name="Google Shape;20065;p53"/>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6" name="Google Shape;20066;p53"/>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7" name="Google Shape;20067;p53"/>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8" name="Google Shape;20068;p53"/>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9" name="Google Shape;20069;p53"/>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0" name="Google Shape;20070;p53"/>
          <p:cNvGrpSpPr/>
          <p:nvPr/>
        </p:nvGrpSpPr>
        <p:grpSpPr>
          <a:xfrm>
            <a:off x="6252228" y="3171536"/>
            <a:ext cx="265193" cy="352693"/>
            <a:chOff x="6252228" y="3346936"/>
            <a:chExt cx="265193" cy="352693"/>
          </a:xfrm>
        </p:grpSpPr>
        <p:sp>
          <p:nvSpPr>
            <p:cNvPr id="20071" name="Google Shape;20071;p53"/>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2" name="Google Shape;20072;p53"/>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3" name="Google Shape;20073;p53"/>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4" name="Google Shape;20074;p53"/>
          <p:cNvGrpSpPr/>
          <p:nvPr/>
        </p:nvGrpSpPr>
        <p:grpSpPr>
          <a:xfrm>
            <a:off x="5801105" y="3172296"/>
            <a:ext cx="264813" cy="351933"/>
            <a:chOff x="5801105" y="3347696"/>
            <a:chExt cx="264813" cy="351933"/>
          </a:xfrm>
        </p:grpSpPr>
        <p:sp>
          <p:nvSpPr>
            <p:cNvPr id="20075" name="Google Shape;20075;p53"/>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6" name="Google Shape;20076;p53"/>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7" name="Google Shape;20077;p53"/>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8" name="Google Shape;20078;p53"/>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79" name="Google Shape;20079;p53"/>
          <p:cNvGrpSpPr/>
          <p:nvPr/>
        </p:nvGrpSpPr>
        <p:grpSpPr>
          <a:xfrm>
            <a:off x="5349253" y="3171536"/>
            <a:ext cx="265922" cy="352693"/>
            <a:chOff x="5349253" y="3346936"/>
            <a:chExt cx="265922" cy="352693"/>
          </a:xfrm>
        </p:grpSpPr>
        <p:sp>
          <p:nvSpPr>
            <p:cNvPr id="20080" name="Google Shape;20080;p53"/>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1" name="Google Shape;20081;p53"/>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2" name="Google Shape;20082;p53"/>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3" name="Google Shape;20083;p53"/>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4" name="Google Shape;20084;p53"/>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5" name="Google Shape;20085;p53"/>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6" name="Google Shape;20086;p53"/>
          <p:cNvGrpSpPr/>
          <p:nvPr/>
        </p:nvGrpSpPr>
        <p:grpSpPr>
          <a:xfrm>
            <a:off x="4907159" y="3171536"/>
            <a:ext cx="264845" cy="354214"/>
            <a:chOff x="4907159" y="3346936"/>
            <a:chExt cx="264845" cy="354214"/>
          </a:xfrm>
        </p:grpSpPr>
        <p:sp>
          <p:nvSpPr>
            <p:cNvPr id="20087" name="Google Shape;20087;p53"/>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8" name="Google Shape;20088;p53"/>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9" name="Google Shape;20089;p53"/>
          <p:cNvGrpSpPr/>
          <p:nvPr/>
        </p:nvGrpSpPr>
        <p:grpSpPr>
          <a:xfrm>
            <a:off x="8048421" y="3159086"/>
            <a:ext cx="276503" cy="369674"/>
            <a:chOff x="8048421" y="3334486"/>
            <a:chExt cx="276503" cy="369674"/>
          </a:xfrm>
        </p:grpSpPr>
        <p:sp>
          <p:nvSpPr>
            <p:cNvPr id="20090" name="Google Shape;20090;p53"/>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1" name="Google Shape;20091;p53"/>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2" name="Google Shape;20092;p53"/>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3" name="Google Shape;20093;p53"/>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4" name="Google Shape;20094;p53"/>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5" name="Google Shape;20095;p53"/>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96" name="Google Shape;20096;p53"/>
          <p:cNvGrpSpPr/>
          <p:nvPr/>
        </p:nvGrpSpPr>
        <p:grpSpPr>
          <a:xfrm>
            <a:off x="7575787" y="3154555"/>
            <a:ext cx="295384" cy="376834"/>
            <a:chOff x="7575787" y="3329955"/>
            <a:chExt cx="295384" cy="376834"/>
          </a:xfrm>
        </p:grpSpPr>
        <p:sp>
          <p:nvSpPr>
            <p:cNvPr id="20097" name="Google Shape;20097;p53"/>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8" name="Google Shape;20098;p53"/>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9" name="Google Shape;20099;p53"/>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0" name="Google Shape;20100;p53"/>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1" name="Google Shape;20101;p53"/>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2" name="Google Shape;20102;p53"/>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03" name="Google Shape;20103;p53"/>
          <p:cNvGrpSpPr/>
          <p:nvPr/>
        </p:nvGrpSpPr>
        <p:grpSpPr>
          <a:xfrm>
            <a:off x="864062" y="2709103"/>
            <a:ext cx="264084" cy="347783"/>
            <a:chOff x="864062" y="2884503"/>
            <a:chExt cx="264084" cy="347783"/>
          </a:xfrm>
        </p:grpSpPr>
        <p:sp>
          <p:nvSpPr>
            <p:cNvPr id="20104" name="Google Shape;20104;p53"/>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5" name="Google Shape;20105;p53"/>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6" name="Google Shape;20106;p53"/>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7" name="Google Shape;20107;p53"/>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8" name="Google Shape;20108;p53"/>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9" name="Google Shape;20109;p53"/>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0" name="Google Shape;20110;p53"/>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1" name="Google Shape;20111;p53"/>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2" name="Google Shape;20112;p53"/>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3" name="Google Shape;20113;p53"/>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14" name="Google Shape;20114;p53"/>
          <p:cNvGrpSpPr/>
          <p:nvPr/>
        </p:nvGrpSpPr>
        <p:grpSpPr>
          <a:xfrm>
            <a:off x="3978523" y="2709261"/>
            <a:ext cx="348955" cy="346516"/>
            <a:chOff x="3978523" y="2884661"/>
            <a:chExt cx="348955" cy="346516"/>
          </a:xfrm>
        </p:grpSpPr>
        <p:sp>
          <p:nvSpPr>
            <p:cNvPr id="20115" name="Google Shape;20115;p53"/>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6" name="Google Shape;20116;p53"/>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7" name="Google Shape;20117;p53"/>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8" name="Google Shape;20118;p53"/>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9" name="Google Shape;20119;p53"/>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0" name="Google Shape;20120;p53"/>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1" name="Google Shape;20121;p53"/>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2" name="Google Shape;20122;p53"/>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23" name="Google Shape;20123;p53"/>
          <p:cNvGrpSpPr/>
          <p:nvPr/>
        </p:nvGrpSpPr>
        <p:grpSpPr>
          <a:xfrm>
            <a:off x="3556255" y="2709863"/>
            <a:ext cx="347435" cy="345534"/>
            <a:chOff x="3527780" y="2885263"/>
            <a:chExt cx="347435" cy="345534"/>
          </a:xfrm>
        </p:grpSpPr>
        <p:sp>
          <p:nvSpPr>
            <p:cNvPr id="20124" name="Google Shape;20124;p53"/>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5" name="Google Shape;20125;p53"/>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6" name="Google Shape;20126;p53"/>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7" name="Google Shape;20127;p53"/>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8" name="Google Shape;20128;p53"/>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9" name="Google Shape;20129;p53"/>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0" name="Google Shape;20130;p53"/>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1" name="Google Shape;20131;p53"/>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2" name="Google Shape;20132;p53"/>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3" name="Google Shape;20133;p53"/>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4" name="Google Shape;20134;p53"/>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5" name="Google Shape;20135;p53"/>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6" name="Google Shape;20136;p53"/>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7" name="Google Shape;20137;p53"/>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8" name="Google Shape;20138;p53"/>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9" name="Google Shape;20139;p53"/>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0" name="Google Shape;20140;p53"/>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1" name="Google Shape;20141;p53"/>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2" name="Google Shape;20142;p53"/>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3" name="Google Shape;20143;p53"/>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4" name="Google Shape;20144;p53"/>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5" name="Google Shape;20145;p53"/>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6" name="Google Shape;20146;p53"/>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47" name="Google Shape;20147;p53"/>
          <p:cNvGrpSpPr/>
          <p:nvPr/>
        </p:nvGrpSpPr>
        <p:grpSpPr>
          <a:xfrm>
            <a:off x="2239671" y="2709103"/>
            <a:ext cx="218053" cy="348543"/>
            <a:chOff x="2239671" y="2884503"/>
            <a:chExt cx="218053" cy="348543"/>
          </a:xfrm>
        </p:grpSpPr>
        <p:sp>
          <p:nvSpPr>
            <p:cNvPr id="20148" name="Google Shape;20148;p53"/>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9" name="Google Shape;20149;p53"/>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0" name="Google Shape;20150;p53"/>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1" name="Google Shape;20151;p53"/>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2" name="Google Shape;20152;p53"/>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3" name="Google Shape;20153;p53"/>
          <p:cNvGrpSpPr/>
          <p:nvPr/>
        </p:nvGrpSpPr>
        <p:grpSpPr>
          <a:xfrm>
            <a:off x="2691555" y="2709103"/>
            <a:ext cx="215044" cy="348924"/>
            <a:chOff x="2691555" y="2884503"/>
            <a:chExt cx="215044" cy="348924"/>
          </a:xfrm>
        </p:grpSpPr>
        <p:sp>
          <p:nvSpPr>
            <p:cNvPr id="20154" name="Google Shape;20154;p53"/>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5" name="Google Shape;20155;p53"/>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6" name="Google Shape;20156;p53"/>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57" name="Google Shape;20157;p53"/>
          <p:cNvGrpSpPr/>
          <p:nvPr/>
        </p:nvGrpSpPr>
        <p:grpSpPr>
          <a:xfrm>
            <a:off x="1770459" y="2709103"/>
            <a:ext cx="254644" cy="348828"/>
            <a:chOff x="1770459" y="2884503"/>
            <a:chExt cx="254644" cy="348828"/>
          </a:xfrm>
        </p:grpSpPr>
        <p:sp>
          <p:nvSpPr>
            <p:cNvPr id="20158" name="Google Shape;20158;p53"/>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9" name="Google Shape;20159;p53"/>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0" name="Google Shape;20160;p53"/>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1" name="Google Shape;20161;p53"/>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2" name="Google Shape;20162;p53"/>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3" name="Google Shape;20163;p53"/>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4" name="Google Shape;20164;p53"/>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5" name="Google Shape;20165;p53"/>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66" name="Google Shape;20166;p53"/>
          <p:cNvGrpSpPr/>
          <p:nvPr/>
        </p:nvGrpSpPr>
        <p:grpSpPr>
          <a:xfrm>
            <a:off x="1317466" y="2709483"/>
            <a:ext cx="258382" cy="348543"/>
            <a:chOff x="1317466" y="2884883"/>
            <a:chExt cx="258382" cy="348543"/>
          </a:xfrm>
        </p:grpSpPr>
        <p:sp>
          <p:nvSpPr>
            <p:cNvPr id="20167" name="Google Shape;20167;p53"/>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8" name="Google Shape;20168;p53"/>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9" name="Google Shape;20169;p53"/>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0" name="Google Shape;20170;p53"/>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1" name="Google Shape;20171;p53"/>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2" name="Google Shape;20172;p53"/>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3" name="Google Shape;20173;p53"/>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4" name="Google Shape;20174;p53"/>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75" name="Google Shape;20175;p53"/>
          <p:cNvGrpSpPr/>
          <p:nvPr/>
        </p:nvGrpSpPr>
        <p:grpSpPr>
          <a:xfrm>
            <a:off x="3121167" y="2709483"/>
            <a:ext cx="258414" cy="348543"/>
            <a:chOff x="3121167" y="2884883"/>
            <a:chExt cx="258414" cy="348543"/>
          </a:xfrm>
        </p:grpSpPr>
        <p:sp>
          <p:nvSpPr>
            <p:cNvPr id="20176" name="Google Shape;20176;p53"/>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7" name="Google Shape;20177;p53"/>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8" name="Google Shape;20178;p53"/>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9" name="Google Shape;20179;p53"/>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0" name="Google Shape;20180;p53"/>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1" name="Google Shape;20181;p53"/>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2" name="Google Shape;20182;p53"/>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3" name="Google Shape;20183;p53"/>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84" name="Google Shape;20184;p53"/>
          <p:cNvGrpSpPr/>
          <p:nvPr/>
        </p:nvGrpSpPr>
        <p:grpSpPr>
          <a:xfrm>
            <a:off x="4899999" y="2706695"/>
            <a:ext cx="271244" cy="346801"/>
            <a:chOff x="4899999" y="2882095"/>
            <a:chExt cx="271244" cy="346801"/>
          </a:xfrm>
        </p:grpSpPr>
        <p:sp>
          <p:nvSpPr>
            <p:cNvPr id="20185" name="Google Shape;20185;p53"/>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6" name="Google Shape;20186;p53"/>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7" name="Google Shape;20187;p53"/>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8" name="Google Shape;20188;p53"/>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9" name="Google Shape;20189;p53"/>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0" name="Google Shape;20190;p53"/>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1" name="Google Shape;20191;p53"/>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2" name="Google Shape;20192;p53"/>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3" name="Google Shape;20193;p53"/>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4" name="Google Shape;20194;p53"/>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95" name="Google Shape;20195;p53"/>
          <p:cNvGrpSpPr/>
          <p:nvPr/>
        </p:nvGrpSpPr>
        <p:grpSpPr>
          <a:xfrm>
            <a:off x="7162775" y="2705713"/>
            <a:ext cx="259523" cy="346294"/>
            <a:chOff x="7162775" y="2881113"/>
            <a:chExt cx="259523" cy="346294"/>
          </a:xfrm>
        </p:grpSpPr>
        <p:sp>
          <p:nvSpPr>
            <p:cNvPr id="20196" name="Google Shape;20196;p53"/>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7" name="Google Shape;20197;p53"/>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8" name="Google Shape;20198;p53"/>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9" name="Google Shape;20199;p53"/>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0" name="Google Shape;20200;p53"/>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1" name="Google Shape;20201;p53"/>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2" name="Google Shape;20202;p53"/>
          <p:cNvGrpSpPr/>
          <p:nvPr/>
        </p:nvGrpSpPr>
        <p:grpSpPr>
          <a:xfrm>
            <a:off x="6709751" y="2706442"/>
            <a:ext cx="261075" cy="347815"/>
            <a:chOff x="6709751" y="2881842"/>
            <a:chExt cx="261075" cy="347815"/>
          </a:xfrm>
        </p:grpSpPr>
        <p:sp>
          <p:nvSpPr>
            <p:cNvPr id="20203" name="Google Shape;20203;p53"/>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4" name="Google Shape;20204;p53"/>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5" name="Google Shape;20205;p53"/>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6" name="Google Shape;20206;p53"/>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7" name="Google Shape;20207;p53"/>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8" name="Google Shape;20208;p53"/>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09" name="Google Shape;20209;p53"/>
          <p:cNvGrpSpPr/>
          <p:nvPr/>
        </p:nvGrpSpPr>
        <p:grpSpPr>
          <a:xfrm>
            <a:off x="5807156" y="2705713"/>
            <a:ext cx="261043" cy="348163"/>
            <a:chOff x="5807156" y="2881113"/>
            <a:chExt cx="261043" cy="348163"/>
          </a:xfrm>
        </p:grpSpPr>
        <p:sp>
          <p:nvSpPr>
            <p:cNvPr id="20210" name="Google Shape;20210;p53"/>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1" name="Google Shape;20211;p53"/>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2" name="Google Shape;20212;p53"/>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3" name="Google Shape;20213;p53"/>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4" name="Google Shape;20214;p53"/>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15" name="Google Shape;20215;p53"/>
          <p:cNvGrpSpPr/>
          <p:nvPr/>
        </p:nvGrpSpPr>
        <p:grpSpPr>
          <a:xfrm>
            <a:off x="5355653" y="2706093"/>
            <a:ext cx="262184" cy="346643"/>
            <a:chOff x="5355653" y="2881493"/>
            <a:chExt cx="262184" cy="346643"/>
          </a:xfrm>
        </p:grpSpPr>
        <p:sp>
          <p:nvSpPr>
            <p:cNvPr id="20216" name="Google Shape;20216;p53"/>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7" name="Google Shape;20217;p53"/>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8" name="Google Shape;20218;p53"/>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9" name="Google Shape;20219;p53"/>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0" name="Google Shape;20220;p53"/>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1" name="Google Shape;20221;p53"/>
          <p:cNvGrpSpPr/>
          <p:nvPr/>
        </p:nvGrpSpPr>
        <p:grpSpPr>
          <a:xfrm>
            <a:off x="8055961" y="2706442"/>
            <a:ext cx="260283" cy="345914"/>
            <a:chOff x="8055961" y="2881842"/>
            <a:chExt cx="260283" cy="345914"/>
          </a:xfrm>
        </p:grpSpPr>
        <p:sp>
          <p:nvSpPr>
            <p:cNvPr id="20222" name="Google Shape;20222;p53"/>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3" name="Google Shape;20223;p53"/>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4" name="Google Shape;20224;p53"/>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5" name="Google Shape;20225;p53"/>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26" name="Google Shape;20226;p53"/>
          <p:cNvGrpSpPr/>
          <p:nvPr/>
        </p:nvGrpSpPr>
        <p:grpSpPr>
          <a:xfrm>
            <a:off x="7609368" y="2718512"/>
            <a:ext cx="264813" cy="353105"/>
            <a:chOff x="7609368" y="2893912"/>
            <a:chExt cx="264813" cy="353105"/>
          </a:xfrm>
        </p:grpSpPr>
        <p:sp>
          <p:nvSpPr>
            <p:cNvPr id="20227" name="Google Shape;20227;p53"/>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8" name="Google Shape;20228;p53"/>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9" name="Google Shape;20229;p53"/>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0" name="Google Shape;20230;p53"/>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1" name="Google Shape;20231;p53"/>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2" name="Google Shape;20232;p53"/>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3" name="Google Shape;20233;p53"/>
          <p:cNvGrpSpPr/>
          <p:nvPr/>
        </p:nvGrpSpPr>
        <p:grpSpPr>
          <a:xfrm>
            <a:off x="6248458" y="2694372"/>
            <a:ext cx="270864" cy="360645"/>
            <a:chOff x="6248458" y="2869772"/>
            <a:chExt cx="270864" cy="360645"/>
          </a:xfrm>
        </p:grpSpPr>
        <p:sp>
          <p:nvSpPr>
            <p:cNvPr id="20234" name="Google Shape;20234;p53"/>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5" name="Google Shape;20235;p53"/>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6" name="Google Shape;20236;p53"/>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7" name="Google Shape;20237;p53"/>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8" name="Google Shape;20238;p53"/>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39" name="Google Shape;20239;p53"/>
          <p:cNvGrpSpPr/>
          <p:nvPr/>
        </p:nvGrpSpPr>
        <p:grpSpPr>
          <a:xfrm>
            <a:off x="3075928" y="2270398"/>
            <a:ext cx="363243" cy="300675"/>
            <a:chOff x="3075928" y="2445798"/>
            <a:chExt cx="363243" cy="300675"/>
          </a:xfrm>
        </p:grpSpPr>
        <p:sp>
          <p:nvSpPr>
            <p:cNvPr id="20240" name="Google Shape;20240;p53"/>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1" name="Google Shape;20241;p53"/>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2" name="Google Shape;20242;p53"/>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3" name="Google Shape;20243;p53"/>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4" name="Google Shape;20244;p53"/>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5" name="Google Shape;20245;p53"/>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6" name="Google Shape;20246;p53"/>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7" name="Google Shape;20247;p53"/>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8" name="Google Shape;20248;p53"/>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9" name="Google Shape;20249;p53"/>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0" name="Google Shape;20250;p53"/>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51" name="Google Shape;20251;p53"/>
          <p:cNvGrpSpPr/>
          <p:nvPr/>
        </p:nvGrpSpPr>
        <p:grpSpPr>
          <a:xfrm>
            <a:off x="2633105" y="2256459"/>
            <a:ext cx="363243" cy="328585"/>
            <a:chOff x="2633105" y="2431859"/>
            <a:chExt cx="363243" cy="328585"/>
          </a:xfrm>
        </p:grpSpPr>
        <p:sp>
          <p:nvSpPr>
            <p:cNvPr id="20252" name="Google Shape;20252;p53"/>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3" name="Google Shape;20253;p53"/>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4" name="Google Shape;20254;p53"/>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5" name="Google Shape;20255;p53"/>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6" name="Google Shape;20256;p53"/>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7" name="Google Shape;20257;p53"/>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8" name="Google Shape;20258;p53"/>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9" name="Google Shape;20259;p53"/>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60" name="Google Shape;20260;p53"/>
          <p:cNvGrpSpPr/>
          <p:nvPr/>
        </p:nvGrpSpPr>
        <p:grpSpPr>
          <a:xfrm>
            <a:off x="2189142" y="2245910"/>
            <a:ext cx="365904" cy="350064"/>
            <a:chOff x="2189142" y="2421310"/>
            <a:chExt cx="365904" cy="350064"/>
          </a:xfrm>
        </p:grpSpPr>
        <p:sp>
          <p:nvSpPr>
            <p:cNvPr id="20261" name="Google Shape;20261;p53"/>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2" name="Google Shape;20262;p53"/>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3" name="Google Shape;20263;p53"/>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4" name="Google Shape;20264;p53"/>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5" name="Google Shape;20265;p53"/>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6" name="Google Shape;20266;p53"/>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7" name="Google Shape;20267;p53"/>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8" name="Google Shape;20268;p53"/>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9" name="Google Shape;20269;p53"/>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70" name="Google Shape;20270;p53"/>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71" name="Google Shape;20271;p53"/>
          <p:cNvGrpSpPr/>
          <p:nvPr/>
        </p:nvGrpSpPr>
        <p:grpSpPr>
          <a:xfrm>
            <a:off x="3961923" y="2310917"/>
            <a:ext cx="364415" cy="220936"/>
            <a:chOff x="3961923" y="2486317"/>
            <a:chExt cx="364415" cy="220936"/>
          </a:xfrm>
        </p:grpSpPr>
        <p:sp>
          <p:nvSpPr>
            <p:cNvPr id="20272" name="Google Shape;20272;p53"/>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3" name="Google Shape;20273;p53"/>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4" name="Google Shape;20274;p53"/>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5" name="Google Shape;20275;p53"/>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76" name="Google Shape;20276;p53"/>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277" name="Google Shape;20277;p53"/>
          <p:cNvGrpSpPr/>
          <p:nvPr/>
        </p:nvGrpSpPr>
        <p:grpSpPr>
          <a:xfrm>
            <a:off x="1303876" y="2243977"/>
            <a:ext cx="363275" cy="354626"/>
            <a:chOff x="1303876" y="2419377"/>
            <a:chExt cx="363275" cy="354626"/>
          </a:xfrm>
        </p:grpSpPr>
        <p:sp>
          <p:nvSpPr>
            <p:cNvPr id="20278" name="Google Shape;20278;p53"/>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9" name="Google Shape;20279;p53"/>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0" name="Google Shape;20280;p53"/>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1" name="Google Shape;20281;p53"/>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2" name="Google Shape;20282;p53"/>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3" name="Google Shape;20283;p53"/>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4" name="Google Shape;20284;p53"/>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5" name="Google Shape;20285;p53"/>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86" name="Google Shape;20286;p53"/>
          <p:cNvGrpSpPr/>
          <p:nvPr/>
        </p:nvGrpSpPr>
        <p:grpSpPr>
          <a:xfrm>
            <a:off x="861053" y="2239510"/>
            <a:ext cx="362134" cy="363623"/>
            <a:chOff x="861053" y="2414910"/>
            <a:chExt cx="362134" cy="363623"/>
          </a:xfrm>
        </p:grpSpPr>
        <p:sp>
          <p:nvSpPr>
            <p:cNvPr id="20287" name="Google Shape;20287;p53"/>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8" name="Google Shape;20288;p53"/>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9" name="Google Shape;20289;p53"/>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0" name="Google Shape;20290;p53"/>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1" name="Google Shape;20291;p53"/>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2" name="Google Shape;20292;p53"/>
          <p:cNvGrpSpPr/>
          <p:nvPr/>
        </p:nvGrpSpPr>
        <p:grpSpPr>
          <a:xfrm>
            <a:off x="7594288" y="2239859"/>
            <a:ext cx="279513" cy="355735"/>
            <a:chOff x="7594288" y="2415259"/>
            <a:chExt cx="279513" cy="355735"/>
          </a:xfrm>
        </p:grpSpPr>
        <p:sp>
          <p:nvSpPr>
            <p:cNvPr id="20293" name="Google Shape;20293;p53"/>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4" name="Google Shape;20294;p53"/>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5" name="Google Shape;20295;p53"/>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6" name="Google Shape;20296;p53"/>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7" name="Google Shape;20297;p53"/>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8" name="Google Shape;20298;p53"/>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99" name="Google Shape;20299;p53"/>
          <p:cNvGrpSpPr/>
          <p:nvPr/>
        </p:nvGrpSpPr>
        <p:grpSpPr>
          <a:xfrm>
            <a:off x="7145794" y="2240239"/>
            <a:ext cx="278784" cy="355735"/>
            <a:chOff x="7145794" y="2415639"/>
            <a:chExt cx="278784" cy="355735"/>
          </a:xfrm>
        </p:grpSpPr>
        <p:sp>
          <p:nvSpPr>
            <p:cNvPr id="20300" name="Google Shape;20300;p53"/>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1" name="Google Shape;20301;p53"/>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2" name="Google Shape;20302;p53"/>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3" name="Google Shape;20303;p53"/>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4" name="Google Shape;20304;p53"/>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5" name="Google Shape;20305;p53"/>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6" name="Google Shape;20306;p53"/>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7" name="Google Shape;20307;p53"/>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8" name="Google Shape;20308;p53"/>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9" name="Google Shape;20309;p53"/>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0" name="Google Shape;20310;p53"/>
          <p:cNvGrpSpPr/>
          <p:nvPr/>
        </p:nvGrpSpPr>
        <p:grpSpPr>
          <a:xfrm>
            <a:off x="6698441" y="2239130"/>
            <a:ext cx="277644" cy="357984"/>
            <a:chOff x="6698441" y="2414530"/>
            <a:chExt cx="277644" cy="357984"/>
          </a:xfrm>
        </p:grpSpPr>
        <p:sp>
          <p:nvSpPr>
            <p:cNvPr id="20311" name="Google Shape;20311;p53"/>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2" name="Google Shape;20312;p53"/>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3" name="Google Shape;20313;p53"/>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4" name="Google Shape;20314;p53"/>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5" name="Google Shape;20315;p53"/>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6" name="Google Shape;20316;p53"/>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17" name="Google Shape;20317;p53"/>
          <p:cNvGrpSpPr/>
          <p:nvPr/>
        </p:nvGrpSpPr>
        <p:grpSpPr>
          <a:xfrm>
            <a:off x="4897750" y="2240239"/>
            <a:ext cx="279513" cy="357255"/>
            <a:chOff x="4897750" y="2415639"/>
            <a:chExt cx="279513" cy="357255"/>
          </a:xfrm>
        </p:grpSpPr>
        <p:sp>
          <p:nvSpPr>
            <p:cNvPr id="20318" name="Google Shape;20318;p53"/>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9" name="Google Shape;20319;p53"/>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0" name="Google Shape;20320;p53"/>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1" name="Google Shape;20321;p53"/>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2" name="Google Shape;20322;p53"/>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3" name="Google Shape;20323;p53"/>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4" name="Google Shape;20324;p53"/>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5" name="Google Shape;20325;p53"/>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26" name="Google Shape;20326;p53"/>
          <p:cNvGrpSpPr/>
          <p:nvPr/>
        </p:nvGrpSpPr>
        <p:grpSpPr>
          <a:xfrm>
            <a:off x="5812066" y="2240619"/>
            <a:ext cx="264813" cy="353454"/>
            <a:chOff x="5812066" y="2416019"/>
            <a:chExt cx="264813" cy="353454"/>
          </a:xfrm>
        </p:grpSpPr>
        <p:sp>
          <p:nvSpPr>
            <p:cNvPr id="20327" name="Google Shape;20327;p53"/>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8" name="Google Shape;20328;p53"/>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9" name="Google Shape;20329;p53"/>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0" name="Google Shape;20330;p53"/>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1" name="Google Shape;20331;p53"/>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2" name="Google Shape;20332;p53"/>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3" name="Google Shape;20333;p53"/>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34" name="Google Shape;20334;p53"/>
          <p:cNvGrpSpPr/>
          <p:nvPr/>
        </p:nvGrpSpPr>
        <p:grpSpPr>
          <a:xfrm>
            <a:off x="8054820" y="2240999"/>
            <a:ext cx="264433" cy="353454"/>
            <a:chOff x="8054820" y="2416399"/>
            <a:chExt cx="264433" cy="353454"/>
          </a:xfrm>
        </p:grpSpPr>
        <p:sp>
          <p:nvSpPr>
            <p:cNvPr id="20335" name="Google Shape;20335;p53"/>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6" name="Google Shape;20336;p53"/>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7" name="Google Shape;20337;p53"/>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8" name="Google Shape;20338;p53"/>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9" name="Google Shape;20339;p53"/>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0" name="Google Shape;20340;p53"/>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1" name="Google Shape;20341;p53"/>
          <p:cNvGrpSpPr/>
          <p:nvPr/>
        </p:nvGrpSpPr>
        <p:grpSpPr>
          <a:xfrm>
            <a:off x="5356413" y="2237990"/>
            <a:ext cx="271212" cy="361374"/>
            <a:chOff x="5356413" y="2413390"/>
            <a:chExt cx="271212" cy="361374"/>
          </a:xfrm>
        </p:grpSpPr>
        <p:sp>
          <p:nvSpPr>
            <p:cNvPr id="20342" name="Google Shape;20342;p53"/>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3" name="Google Shape;20343;p53"/>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4" name="Google Shape;20344;p53"/>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5" name="Google Shape;20345;p53"/>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6" name="Google Shape;20346;p53"/>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47" name="Google Shape;20347;p53"/>
          <p:cNvGrpSpPr/>
          <p:nvPr/>
        </p:nvGrpSpPr>
        <p:grpSpPr>
          <a:xfrm>
            <a:off x="6255238" y="2236849"/>
            <a:ext cx="271244" cy="360994"/>
            <a:chOff x="6255238" y="2412249"/>
            <a:chExt cx="271244" cy="360994"/>
          </a:xfrm>
        </p:grpSpPr>
        <p:sp>
          <p:nvSpPr>
            <p:cNvPr id="20348" name="Google Shape;20348;p53"/>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9" name="Google Shape;20349;p53"/>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0" name="Google Shape;20350;p53"/>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1" name="Google Shape;20351;p53"/>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2" name="Google Shape;20352;p53"/>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3" name="Google Shape;20353;p53"/>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54" name="Google Shape;20354;p53"/>
          <p:cNvGrpSpPr/>
          <p:nvPr/>
        </p:nvGrpSpPr>
        <p:grpSpPr>
          <a:xfrm>
            <a:off x="2185372" y="1782399"/>
            <a:ext cx="366664" cy="366981"/>
            <a:chOff x="2185372" y="1957799"/>
            <a:chExt cx="366664" cy="366981"/>
          </a:xfrm>
        </p:grpSpPr>
        <p:sp>
          <p:nvSpPr>
            <p:cNvPr id="20355" name="Google Shape;20355;p53"/>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6" name="Google Shape;20356;p53"/>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7" name="Google Shape;20357;p53"/>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8" name="Google Shape;20358;p53"/>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9" name="Google Shape;20359;p53"/>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0" name="Google Shape;20360;p53"/>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1" name="Google Shape;20361;p53"/>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2" name="Google Shape;20362;p53"/>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3" name="Google Shape;20363;p53"/>
          <p:cNvGrpSpPr/>
          <p:nvPr/>
        </p:nvGrpSpPr>
        <p:grpSpPr>
          <a:xfrm>
            <a:off x="1737258" y="1812971"/>
            <a:ext cx="370814" cy="307359"/>
            <a:chOff x="1737258" y="1988371"/>
            <a:chExt cx="370814" cy="307359"/>
          </a:xfrm>
        </p:grpSpPr>
        <p:sp>
          <p:nvSpPr>
            <p:cNvPr id="20364" name="Google Shape;20364;p53"/>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5" name="Google Shape;20365;p53"/>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6" name="Google Shape;20366;p53"/>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7" name="Google Shape;20367;p53"/>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68" name="Google Shape;20368;p53"/>
          <p:cNvGrpSpPr/>
          <p:nvPr/>
        </p:nvGrpSpPr>
        <p:grpSpPr>
          <a:xfrm>
            <a:off x="848983" y="1814111"/>
            <a:ext cx="369294" cy="304350"/>
            <a:chOff x="848983" y="1989511"/>
            <a:chExt cx="369294" cy="304350"/>
          </a:xfrm>
        </p:grpSpPr>
        <p:sp>
          <p:nvSpPr>
            <p:cNvPr id="20369" name="Google Shape;20369;p53"/>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0" name="Google Shape;20370;p53"/>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1" name="Google Shape;20371;p53"/>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2" name="Google Shape;20372;p53"/>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3" name="Google Shape;20373;p53"/>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74" name="Google Shape;20374;p53"/>
          <p:cNvGrpSpPr/>
          <p:nvPr/>
        </p:nvGrpSpPr>
        <p:grpSpPr>
          <a:xfrm>
            <a:off x="3074027" y="1808377"/>
            <a:ext cx="380604" cy="313854"/>
            <a:chOff x="3074027" y="1983777"/>
            <a:chExt cx="380604" cy="313854"/>
          </a:xfrm>
        </p:grpSpPr>
        <p:sp>
          <p:nvSpPr>
            <p:cNvPr id="20375" name="Google Shape;20375;p53"/>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6" name="Google Shape;20376;p53"/>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7" name="Google Shape;20377;p53"/>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8" name="Google Shape;20378;p53"/>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9" name="Google Shape;20379;p53"/>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0" name="Google Shape;20380;p53"/>
          <p:cNvGrpSpPr/>
          <p:nvPr/>
        </p:nvGrpSpPr>
        <p:grpSpPr>
          <a:xfrm>
            <a:off x="3522521" y="1800457"/>
            <a:ext cx="367013" cy="331278"/>
            <a:chOff x="3522521" y="1975857"/>
            <a:chExt cx="367013" cy="331278"/>
          </a:xfrm>
        </p:grpSpPr>
        <p:sp>
          <p:nvSpPr>
            <p:cNvPr id="20381" name="Google Shape;20381;p53"/>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2" name="Google Shape;20382;p53"/>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3" name="Google Shape;20383;p53"/>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4" name="Google Shape;20384;p53"/>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5" name="Google Shape;20385;p53"/>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6" name="Google Shape;20386;p53"/>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7" name="Google Shape;20387;p53"/>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88" name="Google Shape;20388;p53"/>
          <p:cNvGrpSpPr/>
          <p:nvPr/>
        </p:nvGrpSpPr>
        <p:grpSpPr>
          <a:xfrm>
            <a:off x="2630824" y="1801566"/>
            <a:ext cx="368185" cy="330454"/>
            <a:chOff x="2630824" y="1976966"/>
            <a:chExt cx="368185" cy="330454"/>
          </a:xfrm>
        </p:grpSpPr>
        <p:sp>
          <p:nvSpPr>
            <p:cNvPr id="20389" name="Google Shape;20389;p53"/>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0" name="Google Shape;20390;p53"/>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1" name="Google Shape;20391;p53"/>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2" name="Google Shape;20392;p53"/>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3" name="Google Shape;20393;p53"/>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4" name="Google Shape;20394;p53"/>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5" name="Google Shape;20395;p53"/>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6" name="Google Shape;20396;p53"/>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97" name="Google Shape;20397;p53"/>
          <p:cNvGrpSpPr/>
          <p:nvPr/>
        </p:nvGrpSpPr>
        <p:grpSpPr>
          <a:xfrm>
            <a:off x="1293706" y="1791016"/>
            <a:ext cx="369294" cy="350444"/>
            <a:chOff x="1293706" y="1966416"/>
            <a:chExt cx="369294" cy="350444"/>
          </a:xfrm>
        </p:grpSpPr>
        <p:sp>
          <p:nvSpPr>
            <p:cNvPr id="20398" name="Google Shape;20398;p53"/>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9" name="Google Shape;20399;p53"/>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0" name="Google Shape;20400;p53"/>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1" name="Google Shape;20401;p53"/>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2" name="Google Shape;20402;p53"/>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3" name="Google Shape;20403;p53"/>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4" name="Google Shape;20404;p53"/>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5" name="Google Shape;20405;p53"/>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06" name="Google Shape;20406;p53"/>
          <p:cNvGrpSpPr/>
          <p:nvPr/>
        </p:nvGrpSpPr>
        <p:grpSpPr>
          <a:xfrm>
            <a:off x="3967213" y="1800077"/>
            <a:ext cx="368185" cy="331816"/>
            <a:chOff x="3967213" y="1975477"/>
            <a:chExt cx="368185" cy="331816"/>
          </a:xfrm>
        </p:grpSpPr>
        <p:sp>
          <p:nvSpPr>
            <p:cNvPr id="20407" name="Google Shape;20407;p53"/>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8" name="Google Shape;20408;p53"/>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9" name="Google Shape;20409;p53"/>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0" name="Google Shape;20410;p53"/>
          <p:cNvGrpSpPr/>
          <p:nvPr/>
        </p:nvGrpSpPr>
        <p:grpSpPr>
          <a:xfrm>
            <a:off x="8047661" y="1793646"/>
            <a:ext cx="279132" cy="356875"/>
            <a:chOff x="8047661" y="1969046"/>
            <a:chExt cx="279132" cy="356875"/>
          </a:xfrm>
        </p:grpSpPr>
        <p:sp>
          <p:nvSpPr>
            <p:cNvPr id="20411" name="Google Shape;20411;p53"/>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2" name="Google Shape;20412;p53"/>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3" name="Google Shape;20413;p53"/>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4" name="Google Shape;20414;p53"/>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15" name="Google Shape;20415;p53"/>
          <p:cNvGrpSpPr/>
          <p:nvPr/>
        </p:nvGrpSpPr>
        <p:grpSpPr>
          <a:xfrm>
            <a:off x="7596157" y="1792759"/>
            <a:ext cx="279544" cy="358142"/>
            <a:chOff x="7596157" y="1968159"/>
            <a:chExt cx="279544" cy="358142"/>
          </a:xfrm>
        </p:grpSpPr>
        <p:sp>
          <p:nvSpPr>
            <p:cNvPr id="20416" name="Google Shape;20416;p53"/>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7" name="Google Shape;20417;p53"/>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8" name="Google Shape;20418;p53"/>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9" name="Google Shape;20419;p53"/>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0" name="Google Shape;20420;p53"/>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1" name="Google Shape;20421;p53"/>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22" name="Google Shape;20422;p53"/>
          <p:cNvGrpSpPr/>
          <p:nvPr/>
        </p:nvGrpSpPr>
        <p:grpSpPr>
          <a:xfrm>
            <a:off x="7147315" y="1793646"/>
            <a:ext cx="279513" cy="357636"/>
            <a:chOff x="7147315" y="1969046"/>
            <a:chExt cx="279513" cy="357636"/>
          </a:xfrm>
        </p:grpSpPr>
        <p:sp>
          <p:nvSpPr>
            <p:cNvPr id="20423" name="Google Shape;20423;p53"/>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4" name="Google Shape;20424;p53"/>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5" name="Google Shape;20425;p53"/>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6" name="Google Shape;20426;p53"/>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7" name="Google Shape;20427;p53"/>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8" name="Google Shape;20428;p53"/>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9" name="Google Shape;20429;p53"/>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0" name="Google Shape;20430;p53"/>
          <p:cNvGrpSpPr/>
          <p:nvPr/>
        </p:nvGrpSpPr>
        <p:grpSpPr>
          <a:xfrm>
            <a:off x="6697681" y="1792917"/>
            <a:ext cx="280305" cy="359093"/>
            <a:chOff x="6697681" y="1968317"/>
            <a:chExt cx="280305" cy="359093"/>
          </a:xfrm>
        </p:grpSpPr>
        <p:sp>
          <p:nvSpPr>
            <p:cNvPr id="20431" name="Google Shape;20431;p53"/>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2" name="Google Shape;20432;p53"/>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3" name="Google Shape;20433;p53"/>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4" name="Google Shape;20434;p53"/>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5" name="Google Shape;20435;p53"/>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6" name="Google Shape;20436;p53"/>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7" name="Google Shape;20437;p53"/>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38" name="Google Shape;20438;p53"/>
          <p:cNvGrpSpPr/>
          <p:nvPr/>
        </p:nvGrpSpPr>
        <p:grpSpPr>
          <a:xfrm>
            <a:off x="6248839" y="1792537"/>
            <a:ext cx="280273" cy="358744"/>
            <a:chOff x="6248839" y="1967937"/>
            <a:chExt cx="280273" cy="358744"/>
          </a:xfrm>
        </p:grpSpPr>
        <p:sp>
          <p:nvSpPr>
            <p:cNvPr id="20439" name="Google Shape;20439;p53"/>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0" name="Google Shape;20440;p53"/>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1" name="Google Shape;20441;p53"/>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2" name="Google Shape;20442;p53"/>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3" name="Google Shape;20443;p53"/>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4" name="Google Shape;20444;p53"/>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45" name="Google Shape;20445;p53"/>
          <p:cNvGrpSpPr/>
          <p:nvPr/>
        </p:nvGrpSpPr>
        <p:grpSpPr>
          <a:xfrm>
            <a:off x="5801485" y="1793646"/>
            <a:ext cx="279164" cy="357794"/>
            <a:chOff x="5801485" y="1969046"/>
            <a:chExt cx="279164" cy="357794"/>
          </a:xfrm>
        </p:grpSpPr>
        <p:sp>
          <p:nvSpPr>
            <p:cNvPr id="20446" name="Google Shape;20446;p53"/>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7" name="Google Shape;20447;p53"/>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8" name="Google Shape;20448;p53"/>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9" name="Google Shape;20449;p53"/>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0" name="Google Shape;20450;p53"/>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1" name="Google Shape;20451;p53"/>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2" name="Google Shape;20452;p53"/>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3" name="Google Shape;20453;p53"/>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4" name="Google Shape;20454;p53"/>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5" name="Google Shape;20455;p53"/>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6" name="Google Shape;20456;p53"/>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7" name="Google Shape;20457;p53"/>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8" name="Google Shape;20458;p53"/>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59" name="Google Shape;20459;p53"/>
          <p:cNvGrpSpPr/>
          <p:nvPr/>
        </p:nvGrpSpPr>
        <p:grpSpPr>
          <a:xfrm>
            <a:off x="5352643" y="1793646"/>
            <a:ext cx="278404" cy="358364"/>
            <a:chOff x="5352643" y="1969046"/>
            <a:chExt cx="278404" cy="358364"/>
          </a:xfrm>
        </p:grpSpPr>
        <p:sp>
          <p:nvSpPr>
            <p:cNvPr id="20460" name="Google Shape;20460;p53"/>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1" name="Google Shape;20461;p53"/>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2" name="Google Shape;20462;p53"/>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3" name="Google Shape;20463;p53"/>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64" name="Google Shape;20464;p53"/>
          <p:cNvGrpSpPr/>
          <p:nvPr/>
        </p:nvGrpSpPr>
        <p:grpSpPr>
          <a:xfrm>
            <a:off x="4897750" y="1792917"/>
            <a:ext cx="279132" cy="358364"/>
            <a:chOff x="4897750" y="1968317"/>
            <a:chExt cx="279132" cy="358364"/>
          </a:xfrm>
        </p:grpSpPr>
        <p:sp>
          <p:nvSpPr>
            <p:cNvPr id="20465" name="Google Shape;20465;p53"/>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6" name="Google Shape;20466;p53"/>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7" name="Google Shape;20467;p53"/>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8" name="Google Shape;20468;p53"/>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9" name="Google Shape;20469;p53"/>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0" name="Google Shape;20470;p53"/>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1" name="Google Shape;20471;p53"/>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2" name="Google Shape;20472;p53"/>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3" name="Google Shape;20473;p53"/>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4" name="Google Shape;20474;p53"/>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5" name="Google Shape;20475;p53"/>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6" name="Google Shape;20476;p53"/>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7" name="Google Shape;20477;p53"/>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78" name="Google Shape;20478;p53"/>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479" name="Google Shape;20479;p53"/>
          <p:cNvGrpSpPr/>
          <p:nvPr/>
        </p:nvGrpSpPr>
        <p:grpSpPr>
          <a:xfrm>
            <a:off x="1767449" y="1337644"/>
            <a:ext cx="324403" cy="347783"/>
            <a:chOff x="1767449" y="1513044"/>
            <a:chExt cx="324403" cy="347783"/>
          </a:xfrm>
        </p:grpSpPr>
        <p:sp>
          <p:nvSpPr>
            <p:cNvPr id="20480" name="Google Shape;20480;p53"/>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1" name="Google Shape;20481;p53"/>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2" name="Google Shape;20482;p53"/>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3" name="Google Shape;20483;p53"/>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4" name="Google Shape;20484;p53"/>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5" name="Google Shape;20485;p53"/>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6" name="Google Shape;20486;p53"/>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7" name="Google Shape;20487;p53"/>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8" name="Google Shape;20488;p53"/>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89" name="Google Shape;20489;p53"/>
          <p:cNvGrpSpPr/>
          <p:nvPr/>
        </p:nvGrpSpPr>
        <p:grpSpPr>
          <a:xfrm>
            <a:off x="4007193" y="1337327"/>
            <a:ext cx="320633" cy="348100"/>
            <a:chOff x="4007193" y="1512727"/>
            <a:chExt cx="320633" cy="348100"/>
          </a:xfrm>
        </p:grpSpPr>
        <p:sp>
          <p:nvSpPr>
            <p:cNvPr id="20490" name="Google Shape;20490;p53"/>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1" name="Google Shape;20491;p53"/>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2" name="Google Shape;20492;p53"/>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3" name="Google Shape;20493;p53"/>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4" name="Google Shape;20494;p53"/>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95" name="Google Shape;20495;p53"/>
          <p:cNvGrpSpPr/>
          <p:nvPr/>
        </p:nvGrpSpPr>
        <p:grpSpPr>
          <a:xfrm>
            <a:off x="3530425" y="1333347"/>
            <a:ext cx="368175" cy="344594"/>
            <a:chOff x="3530425" y="1508747"/>
            <a:chExt cx="368175" cy="344594"/>
          </a:xfrm>
        </p:grpSpPr>
        <p:sp>
          <p:nvSpPr>
            <p:cNvPr id="20496" name="Google Shape;20496;p53"/>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7" name="Google Shape;20497;p53"/>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8" name="Google Shape;20498;p53"/>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9" name="Google Shape;20499;p53"/>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0" name="Google Shape;20500;p53"/>
          <p:cNvGrpSpPr/>
          <p:nvPr/>
        </p:nvGrpSpPr>
        <p:grpSpPr>
          <a:xfrm>
            <a:off x="3127598" y="1337834"/>
            <a:ext cx="289714" cy="347593"/>
            <a:chOff x="3127598" y="1513234"/>
            <a:chExt cx="289714" cy="347593"/>
          </a:xfrm>
        </p:grpSpPr>
        <p:sp>
          <p:nvSpPr>
            <p:cNvPr id="20501" name="Google Shape;20501;p53"/>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2" name="Google Shape;20502;p53"/>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3" name="Google Shape;20503;p53"/>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4" name="Google Shape;20504;p53"/>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5" name="Google Shape;20505;p53"/>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06" name="Google Shape;20506;p53"/>
          <p:cNvGrpSpPr/>
          <p:nvPr/>
        </p:nvGrpSpPr>
        <p:grpSpPr>
          <a:xfrm>
            <a:off x="2662884" y="1337644"/>
            <a:ext cx="322914" cy="348543"/>
            <a:chOff x="2662884" y="1513044"/>
            <a:chExt cx="322914" cy="348543"/>
          </a:xfrm>
        </p:grpSpPr>
        <p:sp>
          <p:nvSpPr>
            <p:cNvPr id="20507" name="Google Shape;20507;p53"/>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8" name="Google Shape;20508;p53"/>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9" name="Google Shape;20509;p53"/>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0" name="Google Shape;20510;p53"/>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1" name="Google Shape;20511;p53"/>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2" name="Google Shape;20512;p53"/>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3" name="Google Shape;20513;p53"/>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4" name="Google Shape;20514;p53"/>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5" name="Google Shape;20515;p53"/>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6" name="Google Shape;20516;p53"/>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17" name="Google Shape;20517;p53"/>
          <p:cNvGrpSpPr/>
          <p:nvPr/>
        </p:nvGrpSpPr>
        <p:grpSpPr>
          <a:xfrm>
            <a:off x="2232511" y="1337359"/>
            <a:ext cx="299534" cy="348068"/>
            <a:chOff x="2232511" y="1512759"/>
            <a:chExt cx="299534" cy="348068"/>
          </a:xfrm>
        </p:grpSpPr>
        <p:sp>
          <p:nvSpPr>
            <p:cNvPr id="20518" name="Google Shape;20518;p53"/>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9" name="Google Shape;20519;p53"/>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0" name="Google Shape;20520;p53"/>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1" name="Google Shape;20521;p53"/>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2" name="Google Shape;20522;p53"/>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3" name="Google Shape;20523;p53"/>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4" name="Google Shape;20524;p53"/>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5" name="Google Shape;20525;p53"/>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6" name="Google Shape;20526;p53"/>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7" name="Google Shape;20527;p53"/>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8" name="Google Shape;20528;p53"/>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29" name="Google Shape;20529;p53"/>
          <p:cNvGrpSpPr/>
          <p:nvPr/>
        </p:nvGrpSpPr>
        <p:grpSpPr>
          <a:xfrm>
            <a:off x="1331406" y="1337961"/>
            <a:ext cx="301784" cy="348607"/>
            <a:chOff x="1331406" y="1513361"/>
            <a:chExt cx="301784" cy="348607"/>
          </a:xfrm>
        </p:grpSpPr>
        <p:sp>
          <p:nvSpPr>
            <p:cNvPr id="20530" name="Google Shape;20530;p53"/>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1" name="Google Shape;20531;p53"/>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2" name="Google Shape;20532;p53"/>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3" name="Google Shape;20533;p53"/>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34" name="Google Shape;20534;p53"/>
          <p:cNvGrpSpPr/>
          <p:nvPr/>
        </p:nvGrpSpPr>
        <p:grpSpPr>
          <a:xfrm>
            <a:off x="7144274" y="1324814"/>
            <a:ext cx="282174" cy="355735"/>
            <a:chOff x="7144274" y="1500214"/>
            <a:chExt cx="282174" cy="355735"/>
          </a:xfrm>
        </p:grpSpPr>
        <p:sp>
          <p:nvSpPr>
            <p:cNvPr id="20535" name="Google Shape;20535;p53"/>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6" name="Google Shape;20536;p53"/>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7" name="Google Shape;20537;p53"/>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8" name="Google Shape;20538;p53"/>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9" name="Google Shape;20539;p53"/>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0" name="Google Shape;20540;p53"/>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1" name="Google Shape;20541;p53"/>
          <p:cNvGrpSpPr/>
          <p:nvPr/>
        </p:nvGrpSpPr>
        <p:grpSpPr>
          <a:xfrm>
            <a:off x="6685262" y="1324814"/>
            <a:ext cx="289682" cy="354594"/>
            <a:chOff x="6685262" y="1500214"/>
            <a:chExt cx="289682" cy="354594"/>
          </a:xfrm>
        </p:grpSpPr>
        <p:sp>
          <p:nvSpPr>
            <p:cNvPr id="20542" name="Google Shape;20542;p53"/>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3" name="Google Shape;20543;p53"/>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4" name="Google Shape;20544;p53"/>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5" name="Google Shape;20545;p53"/>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46" name="Google Shape;20546;p53"/>
          <p:cNvGrpSpPr/>
          <p:nvPr/>
        </p:nvGrpSpPr>
        <p:grpSpPr>
          <a:xfrm>
            <a:off x="6200938" y="1325194"/>
            <a:ext cx="322154" cy="355355"/>
            <a:chOff x="6200938" y="1500594"/>
            <a:chExt cx="322154" cy="355355"/>
          </a:xfrm>
        </p:grpSpPr>
        <p:sp>
          <p:nvSpPr>
            <p:cNvPr id="20547" name="Google Shape;20547;p53"/>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8" name="Google Shape;20548;p53"/>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9" name="Google Shape;20549;p53"/>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0" name="Google Shape;20550;p53"/>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1" name="Google Shape;20551;p53"/>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2" name="Google Shape;20552;p53"/>
          <p:cNvGrpSpPr/>
          <p:nvPr/>
        </p:nvGrpSpPr>
        <p:grpSpPr>
          <a:xfrm>
            <a:off x="5289631" y="1324814"/>
            <a:ext cx="332355" cy="354974"/>
            <a:chOff x="5289631" y="1500214"/>
            <a:chExt cx="332355" cy="354974"/>
          </a:xfrm>
        </p:grpSpPr>
        <p:sp>
          <p:nvSpPr>
            <p:cNvPr id="20553" name="Google Shape;20553;p53"/>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4" name="Google Shape;20554;p53"/>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5" name="Google Shape;20555;p53"/>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6" name="Google Shape;20556;p53"/>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7" name="Google Shape;20557;p53"/>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8" name="Google Shape;20558;p53"/>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59" name="Google Shape;20559;p53"/>
          <p:cNvGrpSpPr/>
          <p:nvPr/>
        </p:nvGrpSpPr>
        <p:grpSpPr>
          <a:xfrm>
            <a:off x="5748295" y="1324433"/>
            <a:ext cx="323294" cy="356115"/>
            <a:chOff x="5748295" y="1499833"/>
            <a:chExt cx="323294" cy="356115"/>
          </a:xfrm>
        </p:grpSpPr>
        <p:sp>
          <p:nvSpPr>
            <p:cNvPr id="20560" name="Google Shape;20560;p53"/>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1" name="Google Shape;20561;p53"/>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2" name="Google Shape;20562;p53"/>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3" name="Google Shape;20563;p53"/>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4" name="Google Shape;20564;p53"/>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5" name="Google Shape;20565;p53"/>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6" name="Google Shape;20566;p53"/>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67" name="Google Shape;20567;p53"/>
          <p:cNvGrpSpPr/>
          <p:nvPr/>
        </p:nvGrpSpPr>
        <p:grpSpPr>
          <a:xfrm>
            <a:off x="8047661" y="1325637"/>
            <a:ext cx="278404" cy="355260"/>
            <a:chOff x="8047661" y="1501037"/>
            <a:chExt cx="278404" cy="355260"/>
          </a:xfrm>
        </p:grpSpPr>
        <p:sp>
          <p:nvSpPr>
            <p:cNvPr id="20568" name="Google Shape;20568;p53"/>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9" name="Google Shape;20569;p53"/>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0" name="Google Shape;20570;p53"/>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1" name="Google Shape;20571;p53"/>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2" name="Google Shape;20572;p53"/>
          <p:cNvGrpSpPr/>
          <p:nvPr/>
        </p:nvGrpSpPr>
        <p:grpSpPr>
          <a:xfrm>
            <a:off x="4903389" y="1324814"/>
            <a:ext cx="267854" cy="355735"/>
            <a:chOff x="4903389" y="1500214"/>
            <a:chExt cx="267854" cy="355735"/>
          </a:xfrm>
        </p:grpSpPr>
        <p:sp>
          <p:nvSpPr>
            <p:cNvPr id="20573" name="Google Shape;20573;p53"/>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4" name="Google Shape;20574;p53"/>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5" name="Google Shape;20575;p53"/>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6" name="Google Shape;20576;p53"/>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7" name="Google Shape;20577;p53"/>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578" name="Google Shape;20578;p53"/>
          <p:cNvGrpSpPr/>
          <p:nvPr/>
        </p:nvGrpSpPr>
        <p:grpSpPr>
          <a:xfrm>
            <a:off x="7613518" y="1325954"/>
            <a:ext cx="264433" cy="353074"/>
            <a:chOff x="7613518" y="1501354"/>
            <a:chExt cx="264433" cy="353074"/>
          </a:xfrm>
        </p:grpSpPr>
        <p:sp>
          <p:nvSpPr>
            <p:cNvPr id="20579" name="Google Shape;20579;p53"/>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0" name="Google Shape;20580;p53"/>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1" name="Google Shape;20581;p53"/>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2" name="Google Shape;20582;p53"/>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3" name="Google Shape;20583;p53"/>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4" name="Google Shape;20584;p53"/>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585" name="Google Shape;20585;p53"/>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20586" name="Google Shape;20586;p53"/>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6" name="Shape 8586"/>
        <p:cNvGrpSpPr/>
        <p:nvPr/>
      </p:nvGrpSpPr>
      <p:grpSpPr>
        <a:xfrm>
          <a:off x="0" y="0"/>
          <a:ext cx="0" cy="0"/>
          <a:chOff x="0" y="0"/>
          <a:chExt cx="0" cy="0"/>
        </a:xfrm>
      </p:grpSpPr>
      <p:grpSp>
        <p:nvGrpSpPr>
          <p:cNvPr id="8587" name="Google Shape;8587;p27"/>
          <p:cNvGrpSpPr/>
          <p:nvPr/>
        </p:nvGrpSpPr>
        <p:grpSpPr>
          <a:xfrm>
            <a:off x="117839" y="576071"/>
            <a:ext cx="1099081" cy="1099891"/>
            <a:chOff x="117839" y="859696"/>
            <a:chExt cx="1099081" cy="1099891"/>
          </a:xfrm>
        </p:grpSpPr>
        <p:sp>
          <p:nvSpPr>
            <p:cNvPr id="8588" name="Google Shape;8588;p27"/>
            <p:cNvSpPr/>
            <p:nvPr/>
          </p:nvSpPr>
          <p:spPr>
            <a:xfrm rot="83430">
              <a:off x="130705" y="872561"/>
              <a:ext cx="1073348" cy="1073461"/>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89" name="Google Shape;8589;p27"/>
            <p:cNvGrpSpPr/>
            <p:nvPr/>
          </p:nvGrpSpPr>
          <p:grpSpPr>
            <a:xfrm rot="83977">
              <a:off x="131166" y="875068"/>
              <a:ext cx="1048700" cy="1071871"/>
              <a:chOff x="6039144" y="3610556"/>
              <a:chExt cx="3659292" cy="3740144"/>
            </a:xfrm>
          </p:grpSpPr>
          <p:sp>
            <p:nvSpPr>
              <p:cNvPr id="8590" name="Google Shape;8590;p27"/>
              <p:cNvSpPr/>
              <p:nvPr/>
            </p:nvSpPr>
            <p:spPr>
              <a:xfrm>
                <a:off x="8296189"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27"/>
              <p:cNvSpPr/>
              <p:nvPr/>
            </p:nvSpPr>
            <p:spPr>
              <a:xfrm>
                <a:off x="8296189"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27"/>
              <p:cNvSpPr/>
              <p:nvPr/>
            </p:nvSpPr>
            <p:spPr>
              <a:xfrm>
                <a:off x="8296189"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27"/>
              <p:cNvSpPr/>
              <p:nvPr/>
            </p:nvSpPr>
            <p:spPr>
              <a:xfrm>
                <a:off x="8296189"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27"/>
              <p:cNvSpPr/>
              <p:nvPr/>
            </p:nvSpPr>
            <p:spPr>
              <a:xfrm>
                <a:off x="8296189"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27"/>
              <p:cNvSpPr/>
              <p:nvPr/>
            </p:nvSpPr>
            <p:spPr>
              <a:xfrm>
                <a:off x="8296189"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27"/>
              <p:cNvSpPr/>
              <p:nvPr/>
            </p:nvSpPr>
            <p:spPr>
              <a:xfrm>
                <a:off x="8296189"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27"/>
              <p:cNvSpPr/>
              <p:nvPr/>
            </p:nvSpPr>
            <p:spPr>
              <a:xfrm>
                <a:off x="8296189"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27"/>
              <p:cNvSpPr/>
              <p:nvPr/>
            </p:nvSpPr>
            <p:spPr>
              <a:xfrm>
                <a:off x="8296189"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27"/>
              <p:cNvSpPr/>
              <p:nvPr/>
            </p:nvSpPr>
            <p:spPr>
              <a:xfrm>
                <a:off x="8296189"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27"/>
              <p:cNvSpPr/>
              <p:nvPr/>
            </p:nvSpPr>
            <p:spPr>
              <a:xfrm>
                <a:off x="8296189"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27"/>
              <p:cNvSpPr/>
              <p:nvPr/>
            </p:nvSpPr>
            <p:spPr>
              <a:xfrm>
                <a:off x="8296189"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27"/>
              <p:cNvSpPr/>
              <p:nvPr/>
            </p:nvSpPr>
            <p:spPr>
              <a:xfrm>
                <a:off x="8296189"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27"/>
              <p:cNvSpPr/>
              <p:nvPr/>
            </p:nvSpPr>
            <p:spPr>
              <a:xfrm>
                <a:off x="8559706" y="4917796"/>
                <a:ext cx="119780" cy="119236"/>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27"/>
              <p:cNvSpPr/>
              <p:nvPr/>
            </p:nvSpPr>
            <p:spPr>
              <a:xfrm>
                <a:off x="8559706" y="4480597"/>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27"/>
              <p:cNvSpPr/>
              <p:nvPr/>
            </p:nvSpPr>
            <p:spPr>
              <a:xfrm>
                <a:off x="8559706" y="5137212"/>
                <a:ext cx="119780" cy="119236"/>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27"/>
              <p:cNvSpPr/>
              <p:nvPr/>
            </p:nvSpPr>
            <p:spPr>
              <a:xfrm>
                <a:off x="8559706" y="4699197"/>
                <a:ext cx="119780" cy="119508"/>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27"/>
              <p:cNvSpPr/>
              <p:nvPr/>
            </p:nvSpPr>
            <p:spPr>
              <a:xfrm>
                <a:off x="8559706" y="5569510"/>
                <a:ext cx="119780" cy="119236"/>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27"/>
              <p:cNvSpPr/>
              <p:nvPr/>
            </p:nvSpPr>
            <p:spPr>
              <a:xfrm>
                <a:off x="8559706" y="5350911"/>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27"/>
              <p:cNvSpPr/>
              <p:nvPr/>
            </p:nvSpPr>
            <p:spPr>
              <a:xfrm>
                <a:off x="8559706" y="3828883"/>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27"/>
              <p:cNvSpPr/>
              <p:nvPr/>
            </p:nvSpPr>
            <p:spPr>
              <a:xfrm>
                <a:off x="8296189"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27"/>
              <p:cNvSpPr/>
              <p:nvPr/>
            </p:nvSpPr>
            <p:spPr>
              <a:xfrm>
                <a:off x="8559706" y="5788926"/>
                <a:ext cx="119780" cy="118963"/>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27"/>
              <p:cNvSpPr/>
              <p:nvPr/>
            </p:nvSpPr>
            <p:spPr>
              <a:xfrm>
                <a:off x="8296189"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27"/>
              <p:cNvSpPr/>
              <p:nvPr/>
            </p:nvSpPr>
            <p:spPr>
              <a:xfrm>
                <a:off x="8559706" y="4043126"/>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27"/>
              <p:cNvSpPr/>
              <p:nvPr/>
            </p:nvSpPr>
            <p:spPr>
              <a:xfrm>
                <a:off x="8559706" y="4262270"/>
                <a:ext cx="119780" cy="119236"/>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27"/>
              <p:cNvSpPr/>
              <p:nvPr/>
            </p:nvSpPr>
            <p:spPr>
              <a:xfrm>
                <a:off x="8559706" y="6007526"/>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27"/>
              <p:cNvSpPr/>
              <p:nvPr/>
            </p:nvSpPr>
            <p:spPr>
              <a:xfrm>
                <a:off x="8032944" y="3828883"/>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27"/>
              <p:cNvSpPr/>
              <p:nvPr/>
            </p:nvSpPr>
            <p:spPr>
              <a:xfrm>
                <a:off x="8296189"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27"/>
              <p:cNvSpPr/>
              <p:nvPr/>
            </p:nvSpPr>
            <p:spPr>
              <a:xfrm>
                <a:off x="8032944" y="4699197"/>
                <a:ext cx="119508" cy="119508"/>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27"/>
              <p:cNvSpPr/>
              <p:nvPr/>
            </p:nvSpPr>
            <p:spPr>
              <a:xfrm>
                <a:off x="8032944" y="7096711"/>
                <a:ext cx="119508" cy="119236"/>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27"/>
              <p:cNvSpPr/>
              <p:nvPr/>
            </p:nvSpPr>
            <p:spPr>
              <a:xfrm>
                <a:off x="8032944" y="4262270"/>
                <a:ext cx="119508" cy="119236"/>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27"/>
              <p:cNvSpPr/>
              <p:nvPr/>
            </p:nvSpPr>
            <p:spPr>
              <a:xfrm>
                <a:off x="8032944" y="4480597"/>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27"/>
              <p:cNvSpPr/>
              <p:nvPr/>
            </p:nvSpPr>
            <p:spPr>
              <a:xfrm>
                <a:off x="8032944" y="4043126"/>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27"/>
              <p:cNvSpPr/>
              <p:nvPr/>
            </p:nvSpPr>
            <p:spPr>
              <a:xfrm>
                <a:off x="7505910"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27"/>
              <p:cNvSpPr/>
              <p:nvPr/>
            </p:nvSpPr>
            <p:spPr>
              <a:xfrm>
                <a:off x="7505910"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27"/>
              <p:cNvSpPr/>
              <p:nvPr/>
            </p:nvSpPr>
            <p:spPr>
              <a:xfrm>
                <a:off x="8559706" y="7096167"/>
                <a:ext cx="119780" cy="118691"/>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27"/>
              <p:cNvSpPr/>
              <p:nvPr/>
            </p:nvSpPr>
            <p:spPr>
              <a:xfrm>
                <a:off x="7505910"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27"/>
              <p:cNvSpPr/>
              <p:nvPr/>
            </p:nvSpPr>
            <p:spPr>
              <a:xfrm>
                <a:off x="9051895" y="6877567"/>
                <a:ext cx="93102" cy="83029"/>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27"/>
              <p:cNvSpPr/>
              <p:nvPr/>
            </p:nvSpPr>
            <p:spPr>
              <a:xfrm>
                <a:off x="8794367" y="7096167"/>
                <a:ext cx="60707" cy="34301"/>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27"/>
              <p:cNvSpPr/>
              <p:nvPr/>
            </p:nvSpPr>
            <p:spPr>
              <a:xfrm>
                <a:off x="8040022" y="7315310"/>
                <a:ext cx="98819" cy="31306"/>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27"/>
              <p:cNvSpPr/>
              <p:nvPr/>
            </p:nvSpPr>
            <p:spPr>
              <a:xfrm>
                <a:off x="8032944" y="6877567"/>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27"/>
              <p:cNvSpPr/>
              <p:nvPr/>
            </p:nvSpPr>
            <p:spPr>
              <a:xfrm>
                <a:off x="8032944" y="6659240"/>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27"/>
              <p:cNvSpPr/>
              <p:nvPr/>
            </p:nvSpPr>
            <p:spPr>
              <a:xfrm>
                <a:off x="8032944" y="6225853"/>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27"/>
              <p:cNvSpPr/>
              <p:nvPr/>
            </p:nvSpPr>
            <p:spPr>
              <a:xfrm>
                <a:off x="8032944" y="6444452"/>
                <a:ext cx="119508" cy="119236"/>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27"/>
              <p:cNvSpPr/>
              <p:nvPr/>
            </p:nvSpPr>
            <p:spPr>
              <a:xfrm>
                <a:off x="8033217" y="3611645"/>
                <a:ext cx="119236" cy="118147"/>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27"/>
              <p:cNvSpPr/>
              <p:nvPr/>
            </p:nvSpPr>
            <p:spPr>
              <a:xfrm>
                <a:off x="8296189" y="3644312"/>
                <a:ext cx="119780" cy="85479"/>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27"/>
              <p:cNvSpPr/>
              <p:nvPr/>
            </p:nvSpPr>
            <p:spPr>
              <a:xfrm>
                <a:off x="8032944" y="4917796"/>
                <a:ext cx="119508" cy="119236"/>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27"/>
              <p:cNvSpPr/>
              <p:nvPr/>
            </p:nvSpPr>
            <p:spPr>
              <a:xfrm>
                <a:off x="8032944" y="6007526"/>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27"/>
              <p:cNvSpPr/>
              <p:nvPr/>
            </p:nvSpPr>
            <p:spPr>
              <a:xfrm>
                <a:off x="8032944" y="5350911"/>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27"/>
              <p:cNvSpPr/>
              <p:nvPr/>
            </p:nvSpPr>
            <p:spPr>
              <a:xfrm>
                <a:off x="8032944" y="5137212"/>
                <a:ext cx="119508" cy="119236"/>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27"/>
              <p:cNvSpPr/>
              <p:nvPr/>
            </p:nvSpPr>
            <p:spPr>
              <a:xfrm>
                <a:off x="8032944" y="5569510"/>
                <a:ext cx="119508" cy="119236"/>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27"/>
              <p:cNvSpPr/>
              <p:nvPr/>
            </p:nvSpPr>
            <p:spPr>
              <a:xfrm>
                <a:off x="8032944" y="5788926"/>
                <a:ext cx="119508" cy="118963"/>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27"/>
              <p:cNvSpPr/>
              <p:nvPr/>
            </p:nvSpPr>
            <p:spPr>
              <a:xfrm>
                <a:off x="9051895" y="4480597"/>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27"/>
              <p:cNvSpPr/>
              <p:nvPr/>
            </p:nvSpPr>
            <p:spPr>
              <a:xfrm>
                <a:off x="9578657" y="6226397"/>
                <a:ext cx="51451" cy="90380"/>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27"/>
              <p:cNvSpPr/>
              <p:nvPr/>
            </p:nvSpPr>
            <p:spPr>
              <a:xfrm>
                <a:off x="9578657"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27"/>
              <p:cNvSpPr/>
              <p:nvPr/>
            </p:nvSpPr>
            <p:spPr>
              <a:xfrm>
                <a:off x="9315140" y="4269620"/>
                <a:ext cx="102902" cy="11188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27"/>
              <p:cNvSpPr/>
              <p:nvPr/>
            </p:nvSpPr>
            <p:spPr>
              <a:xfrm>
                <a:off x="8559706" y="6225853"/>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27"/>
              <p:cNvSpPr/>
              <p:nvPr/>
            </p:nvSpPr>
            <p:spPr>
              <a:xfrm>
                <a:off x="9315140"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27"/>
              <p:cNvSpPr/>
              <p:nvPr/>
            </p:nvSpPr>
            <p:spPr>
              <a:xfrm>
                <a:off x="9315140" y="4699197"/>
                <a:ext cx="119508" cy="119508"/>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27"/>
              <p:cNvSpPr/>
              <p:nvPr/>
            </p:nvSpPr>
            <p:spPr>
              <a:xfrm>
                <a:off x="9051895" y="6225853"/>
                <a:ext cx="119508" cy="119508"/>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27"/>
              <p:cNvSpPr/>
              <p:nvPr/>
            </p:nvSpPr>
            <p:spPr>
              <a:xfrm>
                <a:off x="9315140"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27"/>
              <p:cNvSpPr/>
              <p:nvPr/>
            </p:nvSpPr>
            <p:spPr>
              <a:xfrm>
                <a:off x="9051895" y="6007526"/>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27"/>
              <p:cNvSpPr/>
              <p:nvPr/>
            </p:nvSpPr>
            <p:spPr>
              <a:xfrm>
                <a:off x="9051895" y="6659240"/>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27"/>
              <p:cNvSpPr/>
              <p:nvPr/>
            </p:nvSpPr>
            <p:spPr>
              <a:xfrm>
                <a:off x="9051895" y="4043126"/>
                <a:ext cx="119236" cy="119508"/>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27"/>
              <p:cNvSpPr/>
              <p:nvPr/>
            </p:nvSpPr>
            <p:spPr>
              <a:xfrm>
                <a:off x="9578657" y="4702463"/>
                <a:ext cx="86024" cy="116241"/>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27"/>
              <p:cNvSpPr/>
              <p:nvPr/>
            </p:nvSpPr>
            <p:spPr>
              <a:xfrm>
                <a:off x="9051895" y="6444452"/>
                <a:ext cx="119236" cy="119236"/>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27"/>
              <p:cNvSpPr/>
              <p:nvPr/>
            </p:nvSpPr>
            <p:spPr>
              <a:xfrm>
                <a:off x="9578657"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27"/>
              <p:cNvSpPr/>
              <p:nvPr/>
            </p:nvSpPr>
            <p:spPr>
              <a:xfrm>
                <a:off x="9315140"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27"/>
              <p:cNvSpPr/>
              <p:nvPr/>
            </p:nvSpPr>
            <p:spPr>
              <a:xfrm>
                <a:off x="9578657"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27"/>
              <p:cNvSpPr/>
              <p:nvPr/>
            </p:nvSpPr>
            <p:spPr>
              <a:xfrm>
                <a:off x="9051895" y="5788926"/>
                <a:ext cx="119508" cy="118963"/>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27"/>
              <p:cNvSpPr/>
              <p:nvPr/>
            </p:nvSpPr>
            <p:spPr>
              <a:xfrm>
                <a:off x="9578657"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27"/>
              <p:cNvSpPr/>
              <p:nvPr/>
            </p:nvSpPr>
            <p:spPr>
              <a:xfrm>
                <a:off x="9578657"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27"/>
              <p:cNvSpPr/>
              <p:nvPr/>
            </p:nvSpPr>
            <p:spPr>
              <a:xfrm>
                <a:off x="9315140" y="6659512"/>
                <a:ext cx="50362" cy="5934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27"/>
              <p:cNvSpPr/>
              <p:nvPr/>
            </p:nvSpPr>
            <p:spPr>
              <a:xfrm>
                <a:off x="9315140" y="6444452"/>
                <a:ext cx="119508" cy="119236"/>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27"/>
              <p:cNvSpPr/>
              <p:nvPr/>
            </p:nvSpPr>
            <p:spPr>
              <a:xfrm>
                <a:off x="9315140"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27"/>
              <p:cNvSpPr/>
              <p:nvPr/>
            </p:nvSpPr>
            <p:spPr>
              <a:xfrm>
                <a:off x="9315140"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27"/>
              <p:cNvSpPr/>
              <p:nvPr/>
            </p:nvSpPr>
            <p:spPr>
              <a:xfrm>
                <a:off x="9315140"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27"/>
              <p:cNvSpPr/>
              <p:nvPr/>
            </p:nvSpPr>
            <p:spPr>
              <a:xfrm>
                <a:off x="9315140"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27"/>
              <p:cNvSpPr/>
              <p:nvPr/>
            </p:nvSpPr>
            <p:spPr>
              <a:xfrm>
                <a:off x="9315140" y="6007526"/>
                <a:ext cx="119508" cy="119236"/>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27"/>
              <p:cNvSpPr/>
              <p:nvPr/>
            </p:nvSpPr>
            <p:spPr>
              <a:xfrm>
                <a:off x="9578657" y="6007526"/>
                <a:ext cx="117330" cy="119236"/>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27"/>
              <p:cNvSpPr/>
              <p:nvPr/>
            </p:nvSpPr>
            <p:spPr>
              <a:xfrm>
                <a:off x="8788378"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27"/>
              <p:cNvSpPr/>
              <p:nvPr/>
            </p:nvSpPr>
            <p:spPr>
              <a:xfrm>
                <a:off x="8788378"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27"/>
              <p:cNvSpPr/>
              <p:nvPr/>
            </p:nvSpPr>
            <p:spPr>
              <a:xfrm>
                <a:off x="8788378"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27"/>
              <p:cNvSpPr/>
              <p:nvPr/>
            </p:nvSpPr>
            <p:spPr>
              <a:xfrm>
                <a:off x="8788378"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27"/>
              <p:cNvSpPr/>
              <p:nvPr/>
            </p:nvSpPr>
            <p:spPr>
              <a:xfrm>
                <a:off x="8788378"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27"/>
              <p:cNvSpPr/>
              <p:nvPr/>
            </p:nvSpPr>
            <p:spPr>
              <a:xfrm>
                <a:off x="8788378"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27"/>
              <p:cNvSpPr/>
              <p:nvPr/>
            </p:nvSpPr>
            <p:spPr>
              <a:xfrm>
                <a:off x="8788378"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27"/>
              <p:cNvSpPr/>
              <p:nvPr/>
            </p:nvSpPr>
            <p:spPr>
              <a:xfrm>
                <a:off x="8559706" y="6877567"/>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27"/>
              <p:cNvSpPr/>
              <p:nvPr/>
            </p:nvSpPr>
            <p:spPr>
              <a:xfrm>
                <a:off x="8559706" y="6444452"/>
                <a:ext cx="119780" cy="119236"/>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27"/>
              <p:cNvSpPr/>
              <p:nvPr/>
            </p:nvSpPr>
            <p:spPr>
              <a:xfrm>
                <a:off x="8788378" y="4043126"/>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27"/>
              <p:cNvSpPr/>
              <p:nvPr/>
            </p:nvSpPr>
            <p:spPr>
              <a:xfrm>
                <a:off x="8788378" y="3836777"/>
                <a:ext cx="119236" cy="111613"/>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27"/>
              <p:cNvSpPr/>
              <p:nvPr/>
            </p:nvSpPr>
            <p:spPr>
              <a:xfrm>
                <a:off x="8559706" y="6659240"/>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27"/>
              <p:cNvSpPr/>
              <p:nvPr/>
            </p:nvSpPr>
            <p:spPr>
              <a:xfrm>
                <a:off x="9051895" y="4699197"/>
                <a:ext cx="119236" cy="119508"/>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27"/>
              <p:cNvSpPr/>
              <p:nvPr/>
            </p:nvSpPr>
            <p:spPr>
              <a:xfrm>
                <a:off x="8788378"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27"/>
              <p:cNvSpPr/>
              <p:nvPr/>
            </p:nvSpPr>
            <p:spPr>
              <a:xfrm>
                <a:off x="9051895" y="4917796"/>
                <a:ext cx="119508" cy="119236"/>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27"/>
              <p:cNvSpPr/>
              <p:nvPr/>
            </p:nvSpPr>
            <p:spPr>
              <a:xfrm>
                <a:off x="7505910"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27"/>
              <p:cNvSpPr/>
              <p:nvPr/>
            </p:nvSpPr>
            <p:spPr>
              <a:xfrm>
                <a:off x="9051895" y="4262270"/>
                <a:ext cx="119236" cy="119236"/>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27"/>
              <p:cNvSpPr/>
              <p:nvPr/>
            </p:nvSpPr>
            <p:spPr>
              <a:xfrm>
                <a:off x="9051895" y="5350911"/>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27"/>
              <p:cNvSpPr/>
              <p:nvPr/>
            </p:nvSpPr>
            <p:spPr>
              <a:xfrm>
                <a:off x="9051895" y="5137212"/>
                <a:ext cx="119508" cy="119236"/>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27"/>
              <p:cNvSpPr/>
              <p:nvPr/>
            </p:nvSpPr>
            <p:spPr>
              <a:xfrm>
                <a:off x="9051895" y="5569510"/>
                <a:ext cx="119508" cy="119236"/>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27"/>
              <p:cNvSpPr/>
              <p:nvPr/>
            </p:nvSpPr>
            <p:spPr>
              <a:xfrm>
                <a:off x="8788378"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27"/>
              <p:cNvSpPr/>
              <p:nvPr/>
            </p:nvSpPr>
            <p:spPr>
              <a:xfrm>
                <a:off x="8788378"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27"/>
              <p:cNvSpPr/>
              <p:nvPr/>
            </p:nvSpPr>
            <p:spPr>
              <a:xfrm>
                <a:off x="8788378" y="6877567"/>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27"/>
              <p:cNvSpPr/>
              <p:nvPr/>
            </p:nvSpPr>
            <p:spPr>
              <a:xfrm>
                <a:off x="8788378" y="6659240"/>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27"/>
              <p:cNvSpPr/>
              <p:nvPr/>
            </p:nvSpPr>
            <p:spPr>
              <a:xfrm>
                <a:off x="8788378"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27"/>
              <p:cNvSpPr/>
              <p:nvPr/>
            </p:nvSpPr>
            <p:spPr>
              <a:xfrm>
                <a:off x="6224532" y="5137212"/>
                <a:ext cx="119236" cy="119236"/>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27"/>
              <p:cNvSpPr/>
              <p:nvPr/>
            </p:nvSpPr>
            <p:spPr>
              <a:xfrm>
                <a:off x="6224532" y="5788926"/>
                <a:ext cx="119236" cy="118963"/>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27"/>
              <p:cNvSpPr/>
              <p:nvPr/>
            </p:nvSpPr>
            <p:spPr>
              <a:xfrm>
                <a:off x="6224532" y="6007526"/>
                <a:ext cx="119236" cy="119236"/>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27"/>
              <p:cNvSpPr/>
              <p:nvPr/>
            </p:nvSpPr>
            <p:spPr>
              <a:xfrm>
                <a:off x="6259649" y="4492031"/>
                <a:ext cx="84118" cy="108891"/>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27"/>
              <p:cNvSpPr/>
              <p:nvPr/>
            </p:nvSpPr>
            <p:spPr>
              <a:xfrm>
                <a:off x="6487777"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27"/>
              <p:cNvSpPr/>
              <p:nvPr/>
            </p:nvSpPr>
            <p:spPr>
              <a:xfrm>
                <a:off x="6487777"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27"/>
              <p:cNvSpPr/>
              <p:nvPr/>
            </p:nvSpPr>
            <p:spPr>
              <a:xfrm>
                <a:off x="6224532" y="5569510"/>
                <a:ext cx="119236" cy="119236"/>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27"/>
              <p:cNvSpPr/>
              <p:nvPr/>
            </p:nvSpPr>
            <p:spPr>
              <a:xfrm>
                <a:off x="6487777" y="4480597"/>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27"/>
              <p:cNvSpPr/>
              <p:nvPr/>
            </p:nvSpPr>
            <p:spPr>
              <a:xfrm>
                <a:off x="6041322" y="5573322"/>
                <a:ext cx="39473" cy="108619"/>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27"/>
              <p:cNvSpPr/>
              <p:nvPr/>
            </p:nvSpPr>
            <p:spPr>
              <a:xfrm>
                <a:off x="6224532" y="5350911"/>
                <a:ext cx="119236" cy="119508"/>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27"/>
              <p:cNvSpPr/>
              <p:nvPr/>
            </p:nvSpPr>
            <p:spPr>
              <a:xfrm>
                <a:off x="6039144" y="5355811"/>
                <a:ext cx="41106" cy="11188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27"/>
              <p:cNvSpPr/>
              <p:nvPr/>
            </p:nvSpPr>
            <p:spPr>
              <a:xfrm>
                <a:off x="6052756" y="5157901"/>
                <a:ext cx="27495" cy="88746"/>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27"/>
              <p:cNvSpPr/>
              <p:nvPr/>
            </p:nvSpPr>
            <p:spPr>
              <a:xfrm>
                <a:off x="6224532" y="4699197"/>
                <a:ext cx="119236" cy="119508"/>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27"/>
              <p:cNvSpPr/>
              <p:nvPr/>
            </p:nvSpPr>
            <p:spPr>
              <a:xfrm>
                <a:off x="6224532" y="4917796"/>
                <a:ext cx="119236" cy="119236"/>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27"/>
              <p:cNvSpPr/>
              <p:nvPr/>
            </p:nvSpPr>
            <p:spPr>
              <a:xfrm>
                <a:off x="6487777" y="6225853"/>
                <a:ext cx="119236" cy="119508"/>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27"/>
              <p:cNvSpPr/>
              <p:nvPr/>
            </p:nvSpPr>
            <p:spPr>
              <a:xfrm>
                <a:off x="6487777"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27"/>
              <p:cNvSpPr/>
              <p:nvPr/>
            </p:nvSpPr>
            <p:spPr>
              <a:xfrm>
                <a:off x="6840312" y="3934235"/>
                <a:ext cx="8711" cy="6261"/>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27"/>
              <p:cNvSpPr/>
              <p:nvPr/>
            </p:nvSpPr>
            <p:spPr>
              <a:xfrm>
                <a:off x="6069090" y="5813427"/>
                <a:ext cx="11161" cy="48184"/>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27"/>
              <p:cNvSpPr/>
              <p:nvPr/>
            </p:nvSpPr>
            <p:spPr>
              <a:xfrm>
                <a:off x="6751294"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27"/>
              <p:cNvSpPr/>
              <p:nvPr/>
            </p:nvSpPr>
            <p:spPr>
              <a:xfrm>
                <a:off x="6751294"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27"/>
              <p:cNvSpPr/>
              <p:nvPr/>
            </p:nvSpPr>
            <p:spPr>
              <a:xfrm>
                <a:off x="6751294"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27"/>
              <p:cNvSpPr/>
              <p:nvPr/>
            </p:nvSpPr>
            <p:spPr>
              <a:xfrm>
                <a:off x="6751294"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27"/>
              <p:cNvSpPr/>
              <p:nvPr/>
            </p:nvSpPr>
            <p:spPr>
              <a:xfrm>
                <a:off x="6487777" y="5137212"/>
                <a:ext cx="119236" cy="119236"/>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27"/>
              <p:cNvSpPr/>
              <p:nvPr/>
            </p:nvSpPr>
            <p:spPr>
              <a:xfrm>
                <a:off x="7505910"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27"/>
              <p:cNvSpPr/>
              <p:nvPr/>
            </p:nvSpPr>
            <p:spPr>
              <a:xfrm>
                <a:off x="6487777"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27"/>
              <p:cNvSpPr/>
              <p:nvPr/>
            </p:nvSpPr>
            <p:spPr>
              <a:xfrm>
                <a:off x="6487777" y="5788926"/>
                <a:ext cx="119236" cy="118963"/>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27"/>
              <p:cNvSpPr/>
              <p:nvPr/>
            </p:nvSpPr>
            <p:spPr>
              <a:xfrm>
                <a:off x="6487777" y="5569510"/>
                <a:ext cx="119236" cy="119236"/>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27"/>
              <p:cNvSpPr/>
              <p:nvPr/>
            </p:nvSpPr>
            <p:spPr>
              <a:xfrm>
                <a:off x="6487777" y="4917796"/>
                <a:ext cx="119236" cy="119236"/>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27"/>
              <p:cNvSpPr/>
              <p:nvPr/>
            </p:nvSpPr>
            <p:spPr>
              <a:xfrm>
                <a:off x="7769427" y="6226397"/>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27"/>
              <p:cNvSpPr/>
              <p:nvPr/>
            </p:nvSpPr>
            <p:spPr>
              <a:xfrm>
                <a:off x="7769427" y="6007526"/>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27"/>
              <p:cNvSpPr/>
              <p:nvPr/>
            </p:nvSpPr>
            <p:spPr>
              <a:xfrm>
                <a:off x="7769427" y="6444997"/>
                <a:ext cx="119780" cy="119236"/>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27"/>
              <p:cNvSpPr/>
              <p:nvPr/>
            </p:nvSpPr>
            <p:spPr>
              <a:xfrm>
                <a:off x="7769427" y="5570327"/>
                <a:ext cx="119780" cy="119236"/>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27"/>
              <p:cNvSpPr/>
              <p:nvPr/>
            </p:nvSpPr>
            <p:spPr>
              <a:xfrm>
                <a:off x="7769427" y="5788926"/>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27"/>
              <p:cNvSpPr/>
              <p:nvPr/>
            </p:nvSpPr>
            <p:spPr>
              <a:xfrm>
                <a:off x="7769427" y="6659240"/>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27"/>
              <p:cNvSpPr/>
              <p:nvPr/>
            </p:nvSpPr>
            <p:spPr>
              <a:xfrm>
                <a:off x="7769427" y="7096711"/>
                <a:ext cx="119780" cy="119236"/>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27"/>
              <p:cNvSpPr/>
              <p:nvPr/>
            </p:nvSpPr>
            <p:spPr>
              <a:xfrm>
                <a:off x="7769427" y="3610556"/>
                <a:ext cx="119780" cy="119236"/>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27"/>
              <p:cNvSpPr/>
              <p:nvPr/>
            </p:nvSpPr>
            <p:spPr>
              <a:xfrm>
                <a:off x="7769427" y="6878112"/>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27"/>
              <p:cNvSpPr/>
              <p:nvPr/>
            </p:nvSpPr>
            <p:spPr>
              <a:xfrm>
                <a:off x="7506455" y="3627978"/>
                <a:ext cx="119236" cy="101813"/>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27"/>
              <p:cNvSpPr/>
              <p:nvPr/>
            </p:nvSpPr>
            <p:spPr>
              <a:xfrm>
                <a:off x="7769427" y="5351728"/>
                <a:ext cx="119780" cy="119236"/>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27"/>
              <p:cNvSpPr/>
              <p:nvPr/>
            </p:nvSpPr>
            <p:spPr>
              <a:xfrm>
                <a:off x="7776778" y="7315310"/>
                <a:ext cx="107258" cy="35390"/>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27"/>
              <p:cNvSpPr/>
              <p:nvPr/>
            </p:nvSpPr>
            <p:spPr>
              <a:xfrm>
                <a:off x="7022433" y="7096167"/>
                <a:ext cx="111613" cy="83029"/>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27"/>
              <p:cNvSpPr/>
              <p:nvPr/>
            </p:nvSpPr>
            <p:spPr>
              <a:xfrm>
                <a:off x="7769427" y="4043671"/>
                <a:ext cx="119780" cy="119236"/>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27"/>
              <p:cNvSpPr/>
              <p:nvPr/>
            </p:nvSpPr>
            <p:spPr>
              <a:xfrm>
                <a:off x="6224532" y="6226397"/>
                <a:ext cx="119236" cy="119236"/>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27"/>
              <p:cNvSpPr/>
              <p:nvPr/>
            </p:nvSpPr>
            <p:spPr>
              <a:xfrm>
                <a:off x="7769427" y="5137212"/>
                <a:ext cx="119780" cy="119236"/>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27"/>
              <p:cNvSpPr/>
              <p:nvPr/>
            </p:nvSpPr>
            <p:spPr>
              <a:xfrm>
                <a:off x="6751294" y="6877567"/>
                <a:ext cx="119236" cy="119508"/>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27"/>
              <p:cNvSpPr/>
              <p:nvPr/>
            </p:nvSpPr>
            <p:spPr>
              <a:xfrm>
                <a:off x="6312189" y="6451530"/>
                <a:ext cx="31578" cy="49818"/>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27"/>
              <p:cNvSpPr/>
              <p:nvPr/>
            </p:nvSpPr>
            <p:spPr>
              <a:xfrm>
                <a:off x="6491043" y="6659240"/>
                <a:ext cx="115969" cy="117330"/>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27"/>
              <p:cNvSpPr/>
              <p:nvPr/>
            </p:nvSpPr>
            <p:spPr>
              <a:xfrm>
                <a:off x="7553550" y="7314766"/>
                <a:ext cx="44918" cy="9256"/>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27"/>
              <p:cNvSpPr/>
              <p:nvPr/>
            </p:nvSpPr>
            <p:spPr>
              <a:xfrm>
                <a:off x="7769427" y="4918613"/>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27"/>
              <p:cNvSpPr/>
              <p:nvPr/>
            </p:nvSpPr>
            <p:spPr>
              <a:xfrm>
                <a:off x="7769427" y="4700013"/>
                <a:ext cx="119780" cy="119236"/>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27"/>
              <p:cNvSpPr/>
              <p:nvPr/>
            </p:nvSpPr>
            <p:spPr>
              <a:xfrm>
                <a:off x="7769427" y="4480597"/>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27"/>
              <p:cNvSpPr/>
              <p:nvPr/>
            </p:nvSpPr>
            <p:spPr>
              <a:xfrm>
                <a:off x="7769427" y="4262270"/>
                <a:ext cx="119780" cy="119236"/>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27"/>
              <p:cNvSpPr/>
              <p:nvPr/>
            </p:nvSpPr>
            <p:spPr>
              <a:xfrm>
                <a:off x="7769427" y="3828883"/>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27"/>
              <p:cNvSpPr/>
              <p:nvPr/>
            </p:nvSpPr>
            <p:spPr>
              <a:xfrm>
                <a:off x="6487777" y="5350911"/>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27"/>
              <p:cNvSpPr/>
              <p:nvPr/>
            </p:nvSpPr>
            <p:spPr>
              <a:xfrm>
                <a:off x="7242666" y="6225853"/>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27"/>
              <p:cNvSpPr/>
              <p:nvPr/>
            </p:nvSpPr>
            <p:spPr>
              <a:xfrm>
                <a:off x="7242666" y="6007526"/>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27"/>
              <p:cNvSpPr/>
              <p:nvPr/>
            </p:nvSpPr>
            <p:spPr>
              <a:xfrm>
                <a:off x="7242666" y="5788926"/>
                <a:ext cx="119508" cy="118963"/>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27"/>
              <p:cNvSpPr/>
              <p:nvPr/>
            </p:nvSpPr>
            <p:spPr>
              <a:xfrm>
                <a:off x="7242666" y="6659240"/>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27"/>
              <p:cNvSpPr/>
              <p:nvPr/>
            </p:nvSpPr>
            <p:spPr>
              <a:xfrm>
                <a:off x="7242666" y="4043126"/>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27"/>
              <p:cNvSpPr/>
              <p:nvPr/>
            </p:nvSpPr>
            <p:spPr>
              <a:xfrm>
                <a:off x="7242666" y="6444452"/>
                <a:ext cx="119508" cy="119236"/>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27"/>
              <p:cNvSpPr/>
              <p:nvPr/>
            </p:nvSpPr>
            <p:spPr>
              <a:xfrm>
                <a:off x="7242666" y="5137212"/>
                <a:ext cx="119508" cy="119236"/>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27"/>
              <p:cNvSpPr/>
              <p:nvPr/>
            </p:nvSpPr>
            <p:spPr>
              <a:xfrm>
                <a:off x="7242666" y="4480597"/>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27"/>
              <p:cNvSpPr/>
              <p:nvPr/>
            </p:nvSpPr>
            <p:spPr>
              <a:xfrm>
                <a:off x="7242666" y="5350911"/>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27"/>
              <p:cNvSpPr/>
              <p:nvPr/>
            </p:nvSpPr>
            <p:spPr>
              <a:xfrm>
                <a:off x="7242666" y="4699197"/>
                <a:ext cx="119508" cy="119508"/>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27"/>
              <p:cNvSpPr/>
              <p:nvPr/>
            </p:nvSpPr>
            <p:spPr>
              <a:xfrm>
                <a:off x="7242666" y="4262270"/>
                <a:ext cx="119508" cy="119236"/>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27"/>
              <p:cNvSpPr/>
              <p:nvPr/>
            </p:nvSpPr>
            <p:spPr>
              <a:xfrm>
                <a:off x="7242666" y="7096167"/>
                <a:ext cx="119508" cy="118963"/>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27"/>
              <p:cNvSpPr/>
              <p:nvPr/>
            </p:nvSpPr>
            <p:spPr>
              <a:xfrm>
                <a:off x="7242666" y="4917796"/>
                <a:ext cx="119508" cy="119236"/>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27"/>
              <p:cNvSpPr/>
              <p:nvPr/>
            </p:nvSpPr>
            <p:spPr>
              <a:xfrm>
                <a:off x="7242666" y="5569510"/>
                <a:ext cx="119508" cy="119236"/>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27"/>
              <p:cNvSpPr/>
              <p:nvPr/>
            </p:nvSpPr>
            <p:spPr>
              <a:xfrm>
                <a:off x="7505910"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27"/>
              <p:cNvSpPr/>
              <p:nvPr/>
            </p:nvSpPr>
            <p:spPr>
              <a:xfrm>
                <a:off x="7505910"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27"/>
              <p:cNvSpPr/>
              <p:nvPr/>
            </p:nvSpPr>
            <p:spPr>
              <a:xfrm>
                <a:off x="7505910"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27"/>
              <p:cNvSpPr/>
              <p:nvPr/>
            </p:nvSpPr>
            <p:spPr>
              <a:xfrm>
                <a:off x="7505910"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27"/>
              <p:cNvSpPr/>
              <p:nvPr/>
            </p:nvSpPr>
            <p:spPr>
              <a:xfrm>
                <a:off x="7505910"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27"/>
              <p:cNvSpPr/>
              <p:nvPr/>
            </p:nvSpPr>
            <p:spPr>
              <a:xfrm>
                <a:off x="7505910"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27"/>
              <p:cNvSpPr/>
              <p:nvPr/>
            </p:nvSpPr>
            <p:spPr>
              <a:xfrm>
                <a:off x="7505910"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27"/>
              <p:cNvSpPr/>
              <p:nvPr/>
            </p:nvSpPr>
            <p:spPr>
              <a:xfrm>
                <a:off x="7505910"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27"/>
              <p:cNvSpPr/>
              <p:nvPr/>
            </p:nvSpPr>
            <p:spPr>
              <a:xfrm>
                <a:off x="7505910"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27"/>
              <p:cNvSpPr/>
              <p:nvPr/>
            </p:nvSpPr>
            <p:spPr>
              <a:xfrm>
                <a:off x="7242666" y="6877567"/>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27"/>
              <p:cNvSpPr/>
              <p:nvPr/>
            </p:nvSpPr>
            <p:spPr>
              <a:xfrm>
                <a:off x="7505910"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27"/>
              <p:cNvSpPr/>
              <p:nvPr/>
            </p:nvSpPr>
            <p:spPr>
              <a:xfrm>
                <a:off x="7505910"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27"/>
              <p:cNvSpPr/>
              <p:nvPr/>
            </p:nvSpPr>
            <p:spPr>
              <a:xfrm>
                <a:off x="7014811"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27"/>
              <p:cNvSpPr/>
              <p:nvPr/>
            </p:nvSpPr>
            <p:spPr>
              <a:xfrm>
                <a:off x="6751294"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27"/>
              <p:cNvSpPr/>
              <p:nvPr/>
            </p:nvSpPr>
            <p:spPr>
              <a:xfrm>
                <a:off x="7014811" y="3828883"/>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27"/>
              <p:cNvSpPr/>
              <p:nvPr/>
            </p:nvSpPr>
            <p:spPr>
              <a:xfrm>
                <a:off x="6751294"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27"/>
              <p:cNvSpPr/>
              <p:nvPr/>
            </p:nvSpPr>
            <p:spPr>
              <a:xfrm>
                <a:off x="6751294"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27"/>
              <p:cNvSpPr/>
              <p:nvPr/>
            </p:nvSpPr>
            <p:spPr>
              <a:xfrm>
                <a:off x="7014811"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27"/>
              <p:cNvSpPr/>
              <p:nvPr/>
            </p:nvSpPr>
            <p:spPr>
              <a:xfrm>
                <a:off x="7014811"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27"/>
              <p:cNvSpPr/>
              <p:nvPr/>
            </p:nvSpPr>
            <p:spPr>
              <a:xfrm>
                <a:off x="6751294"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27"/>
              <p:cNvSpPr/>
              <p:nvPr/>
            </p:nvSpPr>
            <p:spPr>
              <a:xfrm>
                <a:off x="7242666" y="3828883"/>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27"/>
              <p:cNvSpPr/>
              <p:nvPr/>
            </p:nvSpPr>
            <p:spPr>
              <a:xfrm>
                <a:off x="6751294"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27"/>
              <p:cNvSpPr/>
              <p:nvPr/>
            </p:nvSpPr>
            <p:spPr>
              <a:xfrm>
                <a:off x="6751294"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27"/>
              <p:cNvSpPr/>
              <p:nvPr/>
            </p:nvSpPr>
            <p:spPr>
              <a:xfrm>
                <a:off x="7014811"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27"/>
              <p:cNvSpPr/>
              <p:nvPr/>
            </p:nvSpPr>
            <p:spPr>
              <a:xfrm>
                <a:off x="6751294"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27"/>
              <p:cNvSpPr/>
              <p:nvPr/>
            </p:nvSpPr>
            <p:spPr>
              <a:xfrm>
                <a:off x="6751294"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27"/>
              <p:cNvSpPr/>
              <p:nvPr/>
            </p:nvSpPr>
            <p:spPr>
              <a:xfrm>
                <a:off x="7014811"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27"/>
              <p:cNvSpPr/>
              <p:nvPr/>
            </p:nvSpPr>
            <p:spPr>
              <a:xfrm>
                <a:off x="7014811"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27"/>
              <p:cNvSpPr/>
              <p:nvPr/>
            </p:nvSpPr>
            <p:spPr>
              <a:xfrm>
                <a:off x="7014811" y="6877567"/>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27"/>
              <p:cNvSpPr/>
              <p:nvPr/>
            </p:nvSpPr>
            <p:spPr>
              <a:xfrm>
                <a:off x="7014811"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27"/>
              <p:cNvSpPr/>
              <p:nvPr/>
            </p:nvSpPr>
            <p:spPr>
              <a:xfrm>
                <a:off x="7014811"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27"/>
              <p:cNvSpPr/>
              <p:nvPr/>
            </p:nvSpPr>
            <p:spPr>
              <a:xfrm>
                <a:off x="7014811"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27"/>
              <p:cNvSpPr/>
              <p:nvPr/>
            </p:nvSpPr>
            <p:spPr>
              <a:xfrm>
                <a:off x="7266894" y="3686235"/>
                <a:ext cx="93374" cy="43556"/>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27"/>
              <p:cNvSpPr/>
              <p:nvPr/>
            </p:nvSpPr>
            <p:spPr>
              <a:xfrm>
                <a:off x="7014811"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27"/>
              <p:cNvSpPr/>
              <p:nvPr/>
            </p:nvSpPr>
            <p:spPr>
              <a:xfrm>
                <a:off x="7014811"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27"/>
              <p:cNvSpPr/>
              <p:nvPr/>
            </p:nvSpPr>
            <p:spPr>
              <a:xfrm>
                <a:off x="6751294"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27"/>
              <p:cNvSpPr/>
              <p:nvPr/>
            </p:nvSpPr>
            <p:spPr>
              <a:xfrm>
                <a:off x="7014811"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27"/>
              <p:cNvSpPr/>
              <p:nvPr/>
            </p:nvSpPr>
            <p:spPr>
              <a:xfrm>
                <a:off x="7014811"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01" name="Google Shape;8801;p27"/>
          <p:cNvGrpSpPr/>
          <p:nvPr/>
        </p:nvGrpSpPr>
        <p:grpSpPr>
          <a:xfrm rot="-1427802">
            <a:off x="8314691" y="689414"/>
            <a:ext cx="1178247" cy="1455352"/>
            <a:chOff x="5455500" y="998975"/>
            <a:chExt cx="1178225" cy="1455325"/>
          </a:xfrm>
        </p:grpSpPr>
        <p:sp>
          <p:nvSpPr>
            <p:cNvPr id="8802" name="Google Shape;8802;p27"/>
            <p:cNvSpPr/>
            <p:nvPr/>
          </p:nvSpPr>
          <p:spPr>
            <a:xfrm>
              <a:off x="5455500" y="1078750"/>
              <a:ext cx="1178225" cy="1375550"/>
            </a:xfrm>
            <a:custGeom>
              <a:rect b="b" l="l" r="r" t="t"/>
              <a:pathLst>
                <a:path extrusionOk="0" h="55022" w="47129">
                  <a:moveTo>
                    <a:pt x="98" y="1"/>
                  </a:moveTo>
                  <a:cubicBezTo>
                    <a:pt x="44" y="1"/>
                    <a:pt x="1" y="44"/>
                    <a:pt x="1" y="97"/>
                  </a:cubicBezTo>
                  <a:lnTo>
                    <a:pt x="1" y="54924"/>
                  </a:lnTo>
                  <a:cubicBezTo>
                    <a:pt x="1" y="54978"/>
                    <a:pt x="44" y="55021"/>
                    <a:pt x="98" y="55021"/>
                  </a:cubicBezTo>
                  <a:lnTo>
                    <a:pt x="47031" y="55021"/>
                  </a:lnTo>
                  <a:cubicBezTo>
                    <a:pt x="47085" y="55021"/>
                    <a:pt x="47128" y="54978"/>
                    <a:pt x="47128" y="54922"/>
                  </a:cubicBezTo>
                  <a:lnTo>
                    <a:pt x="47128" y="97"/>
                  </a:lnTo>
                  <a:cubicBezTo>
                    <a:pt x="47128" y="44"/>
                    <a:pt x="47085" y="1"/>
                    <a:pt x="470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27"/>
            <p:cNvSpPr/>
            <p:nvPr/>
          </p:nvSpPr>
          <p:spPr>
            <a:xfrm>
              <a:off x="5834375" y="998975"/>
              <a:ext cx="421625" cy="159625"/>
            </a:xfrm>
            <a:custGeom>
              <a:rect b="b" l="l" r="r" t="t"/>
              <a:pathLst>
                <a:path extrusionOk="0" h="6385" w="16865">
                  <a:moveTo>
                    <a:pt x="286" y="0"/>
                  </a:moveTo>
                  <a:cubicBezTo>
                    <a:pt x="235" y="0"/>
                    <a:pt x="184" y="10"/>
                    <a:pt x="135" y="67"/>
                  </a:cubicBezTo>
                  <a:cubicBezTo>
                    <a:pt x="132" y="1959"/>
                    <a:pt x="139" y="3869"/>
                    <a:pt x="0" y="5811"/>
                  </a:cubicBezTo>
                  <a:cubicBezTo>
                    <a:pt x="90" y="5821"/>
                    <a:pt x="139" y="5830"/>
                    <a:pt x="189" y="5830"/>
                  </a:cubicBezTo>
                  <a:cubicBezTo>
                    <a:pt x="2751" y="5931"/>
                    <a:pt x="5311" y="6033"/>
                    <a:pt x="7875" y="6134"/>
                  </a:cubicBezTo>
                  <a:cubicBezTo>
                    <a:pt x="9354" y="6191"/>
                    <a:pt x="10835" y="6258"/>
                    <a:pt x="12314" y="6296"/>
                  </a:cubicBezTo>
                  <a:cubicBezTo>
                    <a:pt x="13526" y="6327"/>
                    <a:pt x="14739" y="6385"/>
                    <a:pt x="15952" y="6385"/>
                  </a:cubicBezTo>
                  <a:cubicBezTo>
                    <a:pt x="16077" y="6385"/>
                    <a:pt x="16203" y="6384"/>
                    <a:pt x="16328" y="6383"/>
                  </a:cubicBezTo>
                  <a:cubicBezTo>
                    <a:pt x="16533" y="6382"/>
                    <a:pt x="16618" y="6316"/>
                    <a:pt x="16627" y="6102"/>
                  </a:cubicBezTo>
                  <a:cubicBezTo>
                    <a:pt x="16705" y="4316"/>
                    <a:pt x="16865" y="2532"/>
                    <a:pt x="16807" y="742"/>
                  </a:cubicBezTo>
                  <a:cubicBezTo>
                    <a:pt x="16804" y="663"/>
                    <a:pt x="16834" y="577"/>
                    <a:pt x="16747" y="495"/>
                  </a:cubicBezTo>
                  <a:lnTo>
                    <a:pt x="16521" y="495"/>
                  </a:lnTo>
                  <a:cubicBezTo>
                    <a:pt x="16282" y="497"/>
                    <a:pt x="16044" y="498"/>
                    <a:pt x="15806" y="498"/>
                  </a:cubicBezTo>
                  <a:cubicBezTo>
                    <a:pt x="14185" y="498"/>
                    <a:pt x="12563" y="459"/>
                    <a:pt x="10942" y="424"/>
                  </a:cubicBezTo>
                  <a:cubicBezTo>
                    <a:pt x="9755" y="396"/>
                    <a:pt x="8571" y="359"/>
                    <a:pt x="7389" y="292"/>
                  </a:cubicBezTo>
                  <a:cubicBezTo>
                    <a:pt x="5228" y="171"/>
                    <a:pt x="3072" y="0"/>
                    <a:pt x="907" y="0"/>
                  </a:cubicBezTo>
                  <a:cubicBezTo>
                    <a:pt x="731" y="0"/>
                    <a:pt x="556" y="1"/>
                    <a:pt x="380" y="4"/>
                  </a:cubicBezTo>
                  <a:cubicBezTo>
                    <a:pt x="378" y="4"/>
                    <a:pt x="376" y="4"/>
                    <a:pt x="374" y="4"/>
                  </a:cubicBezTo>
                  <a:cubicBezTo>
                    <a:pt x="345" y="4"/>
                    <a:pt x="316" y="0"/>
                    <a:pt x="28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27"/>
            <p:cNvSpPr/>
            <p:nvPr/>
          </p:nvSpPr>
          <p:spPr>
            <a:xfrm>
              <a:off x="5530900" y="1384000"/>
              <a:ext cx="1027400" cy="1001525"/>
            </a:xfrm>
            <a:custGeom>
              <a:rect b="b" l="l" r="r" t="t"/>
              <a:pathLst>
                <a:path extrusionOk="0" h="40061" w="41096">
                  <a:moveTo>
                    <a:pt x="1" y="1"/>
                  </a:moveTo>
                  <a:lnTo>
                    <a:pt x="1" y="237"/>
                  </a:lnTo>
                  <a:lnTo>
                    <a:pt x="41096" y="237"/>
                  </a:lnTo>
                  <a:lnTo>
                    <a:pt x="41096" y="1"/>
                  </a:lnTo>
                  <a:close/>
                  <a:moveTo>
                    <a:pt x="1" y="7963"/>
                  </a:moveTo>
                  <a:lnTo>
                    <a:pt x="1" y="8199"/>
                  </a:lnTo>
                  <a:lnTo>
                    <a:pt x="41096" y="8199"/>
                  </a:lnTo>
                  <a:lnTo>
                    <a:pt x="41096" y="7963"/>
                  </a:lnTo>
                  <a:close/>
                  <a:moveTo>
                    <a:pt x="1" y="15926"/>
                  </a:moveTo>
                  <a:lnTo>
                    <a:pt x="1" y="16163"/>
                  </a:lnTo>
                  <a:lnTo>
                    <a:pt x="41096" y="16163"/>
                  </a:lnTo>
                  <a:lnTo>
                    <a:pt x="41096" y="15926"/>
                  </a:lnTo>
                  <a:close/>
                  <a:moveTo>
                    <a:pt x="1" y="23890"/>
                  </a:moveTo>
                  <a:lnTo>
                    <a:pt x="1" y="24126"/>
                  </a:lnTo>
                  <a:lnTo>
                    <a:pt x="41096" y="24126"/>
                  </a:lnTo>
                  <a:lnTo>
                    <a:pt x="41096" y="23890"/>
                  </a:lnTo>
                  <a:close/>
                  <a:moveTo>
                    <a:pt x="1" y="31853"/>
                  </a:moveTo>
                  <a:lnTo>
                    <a:pt x="1" y="32090"/>
                  </a:lnTo>
                  <a:lnTo>
                    <a:pt x="41096" y="32090"/>
                  </a:lnTo>
                  <a:lnTo>
                    <a:pt x="41096" y="31853"/>
                  </a:lnTo>
                  <a:close/>
                  <a:moveTo>
                    <a:pt x="1" y="39807"/>
                  </a:moveTo>
                  <a:lnTo>
                    <a:pt x="1" y="40043"/>
                  </a:lnTo>
                  <a:lnTo>
                    <a:pt x="41096" y="40060"/>
                  </a:lnTo>
                  <a:lnTo>
                    <a:pt x="41096" y="39824"/>
                  </a:lnTo>
                  <a:lnTo>
                    <a:pt x="1" y="39807"/>
                  </a:ln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5" name="Google Shape;8805;p27"/>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8806" name="Google Shape;8806;p27"/>
          <p:cNvSpPr txBox="1"/>
          <p:nvPr>
            <p:ph idx="1" type="subTitle"/>
          </p:nvPr>
        </p:nvSpPr>
        <p:spPr>
          <a:xfrm>
            <a:off x="836350" y="2403225"/>
            <a:ext cx="2248500" cy="4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8807" name="Google Shape;8807;p27"/>
          <p:cNvSpPr txBox="1"/>
          <p:nvPr>
            <p:ph idx="2" type="subTitle"/>
          </p:nvPr>
        </p:nvSpPr>
        <p:spPr>
          <a:xfrm>
            <a:off x="836350" y="2794650"/>
            <a:ext cx="2248500" cy="124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p:txBody>
      </p:sp>
      <p:sp>
        <p:nvSpPr>
          <p:cNvPr id="8808" name="Google Shape;8808;p27"/>
          <p:cNvSpPr txBox="1"/>
          <p:nvPr>
            <p:ph idx="3" type="subTitle"/>
          </p:nvPr>
        </p:nvSpPr>
        <p:spPr>
          <a:xfrm>
            <a:off x="3447725" y="2403226"/>
            <a:ext cx="2248500" cy="4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Objectives</a:t>
            </a:r>
            <a:endParaRPr/>
          </a:p>
        </p:txBody>
      </p:sp>
      <p:sp>
        <p:nvSpPr>
          <p:cNvPr id="8809" name="Google Shape;8809;p27"/>
          <p:cNvSpPr txBox="1"/>
          <p:nvPr>
            <p:ph idx="4" type="subTitle"/>
          </p:nvPr>
        </p:nvSpPr>
        <p:spPr>
          <a:xfrm>
            <a:off x="3447725" y="2794650"/>
            <a:ext cx="2248500" cy="124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and its atmosphere is poisonous. It’s the second-brightest natural object in the night sky</a:t>
            </a:r>
            <a:endParaRPr/>
          </a:p>
        </p:txBody>
      </p:sp>
      <p:sp>
        <p:nvSpPr>
          <p:cNvPr id="8810" name="Google Shape;8810;p27"/>
          <p:cNvSpPr txBox="1"/>
          <p:nvPr>
            <p:ph idx="5" type="subTitle"/>
          </p:nvPr>
        </p:nvSpPr>
        <p:spPr>
          <a:xfrm>
            <a:off x="6059100" y="2403226"/>
            <a:ext cx="2248500" cy="451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Content</a:t>
            </a:r>
            <a:endParaRPr/>
          </a:p>
        </p:txBody>
      </p:sp>
      <p:sp>
        <p:nvSpPr>
          <p:cNvPr id="8811" name="Google Shape;8811;p27"/>
          <p:cNvSpPr txBox="1"/>
          <p:nvPr>
            <p:ph idx="6" type="subTitle"/>
          </p:nvPr>
        </p:nvSpPr>
        <p:spPr>
          <a:xfrm>
            <a:off x="6059100" y="2794650"/>
            <a:ext cx="2248500" cy="124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 It's composed mostly of hydrogen and helium. It was named after the Roman god of wealth and agriculture. It’s the sixth planet from the Sun</a:t>
            </a:r>
            <a:endParaRPr/>
          </a:p>
        </p:txBody>
      </p:sp>
      <p:sp>
        <p:nvSpPr>
          <p:cNvPr id="8812" name="Google Shape;8812;p27"/>
          <p:cNvSpPr txBox="1"/>
          <p:nvPr>
            <p:ph idx="7" type="title"/>
          </p:nvPr>
        </p:nvSpPr>
        <p:spPr>
          <a:xfrm>
            <a:off x="836350" y="1750963"/>
            <a:ext cx="2248500" cy="52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8813" name="Google Shape;8813;p27"/>
          <p:cNvSpPr txBox="1"/>
          <p:nvPr>
            <p:ph idx="8" type="title"/>
          </p:nvPr>
        </p:nvSpPr>
        <p:spPr>
          <a:xfrm>
            <a:off x="3447725" y="1750963"/>
            <a:ext cx="2248500" cy="52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8814" name="Google Shape;8814;p27"/>
          <p:cNvSpPr txBox="1"/>
          <p:nvPr>
            <p:ph idx="9" type="title"/>
          </p:nvPr>
        </p:nvSpPr>
        <p:spPr>
          <a:xfrm>
            <a:off x="6059100" y="1750963"/>
            <a:ext cx="2248500" cy="52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grpSp>
        <p:nvGrpSpPr>
          <p:cNvPr id="8815" name="Google Shape;8815;p27"/>
          <p:cNvGrpSpPr/>
          <p:nvPr/>
        </p:nvGrpSpPr>
        <p:grpSpPr>
          <a:xfrm rot="10800000">
            <a:off x="5464530" y="4270139"/>
            <a:ext cx="1070755" cy="433679"/>
            <a:chOff x="902955" y="1361575"/>
            <a:chExt cx="4605396" cy="1865284"/>
          </a:xfrm>
        </p:grpSpPr>
        <p:sp>
          <p:nvSpPr>
            <p:cNvPr id="8816" name="Google Shape;8816;p27"/>
            <p:cNvSpPr/>
            <p:nvPr/>
          </p:nvSpPr>
          <p:spPr>
            <a:xfrm>
              <a:off x="2416480" y="2362560"/>
              <a:ext cx="908719" cy="864300"/>
            </a:xfrm>
            <a:custGeom>
              <a:rect b="b" l="l" r="r" t="t"/>
              <a:pathLst>
                <a:path extrusionOk="0" h="6674" w="7017">
                  <a:moveTo>
                    <a:pt x="3508" y="1"/>
                  </a:moveTo>
                  <a:lnTo>
                    <a:pt x="2423" y="2198"/>
                  </a:lnTo>
                  <a:lnTo>
                    <a:pt x="0" y="2551"/>
                  </a:lnTo>
                  <a:lnTo>
                    <a:pt x="1754" y="4260"/>
                  </a:lnTo>
                  <a:lnTo>
                    <a:pt x="1339" y="6674"/>
                  </a:lnTo>
                  <a:lnTo>
                    <a:pt x="3508" y="5534"/>
                  </a:lnTo>
                  <a:lnTo>
                    <a:pt x="5676" y="6674"/>
                  </a:lnTo>
                  <a:lnTo>
                    <a:pt x="5262" y="4260"/>
                  </a:lnTo>
                  <a:lnTo>
                    <a:pt x="7016" y="2551"/>
                  </a:lnTo>
                  <a:lnTo>
                    <a:pt x="4592" y="2198"/>
                  </a:lnTo>
                  <a:lnTo>
                    <a:pt x="3508" y="1"/>
                  </a:lnTo>
                  <a:close/>
                </a:path>
              </a:pathLst>
            </a:custGeom>
            <a:solidFill>
              <a:srgbClr val="F9C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27"/>
            <p:cNvSpPr/>
            <p:nvPr/>
          </p:nvSpPr>
          <p:spPr>
            <a:xfrm>
              <a:off x="902955" y="1361575"/>
              <a:ext cx="4605186" cy="1796293"/>
            </a:xfrm>
            <a:custGeom>
              <a:rect b="b" l="l" r="r" t="t"/>
              <a:pathLst>
                <a:path extrusionOk="0" h="17099" w="43837">
                  <a:moveTo>
                    <a:pt x="2128" y="1"/>
                  </a:moveTo>
                  <a:cubicBezTo>
                    <a:pt x="1919" y="1"/>
                    <a:pt x="1714" y="32"/>
                    <a:pt x="1525" y="88"/>
                  </a:cubicBezTo>
                  <a:cubicBezTo>
                    <a:pt x="645" y="350"/>
                    <a:pt x="1" y="1169"/>
                    <a:pt x="1" y="2128"/>
                  </a:cubicBezTo>
                  <a:lnTo>
                    <a:pt x="1" y="14971"/>
                  </a:lnTo>
                  <a:cubicBezTo>
                    <a:pt x="1" y="15929"/>
                    <a:pt x="646" y="16750"/>
                    <a:pt x="1525" y="17011"/>
                  </a:cubicBezTo>
                  <a:cubicBezTo>
                    <a:pt x="1714" y="17067"/>
                    <a:pt x="1916" y="17099"/>
                    <a:pt x="2128" y="17099"/>
                  </a:cubicBezTo>
                  <a:lnTo>
                    <a:pt x="37439" y="17099"/>
                  </a:lnTo>
                  <a:cubicBezTo>
                    <a:pt x="37677" y="17099"/>
                    <a:pt x="38102" y="16743"/>
                    <a:pt x="38627" y="16170"/>
                  </a:cubicBezTo>
                  <a:cubicBezTo>
                    <a:pt x="39345" y="15377"/>
                    <a:pt x="40253" y="14181"/>
                    <a:pt x="41103" y="12936"/>
                  </a:cubicBezTo>
                  <a:cubicBezTo>
                    <a:pt x="41688" y="12086"/>
                    <a:pt x="42248" y="11211"/>
                    <a:pt x="42706" y="10436"/>
                  </a:cubicBezTo>
                  <a:cubicBezTo>
                    <a:pt x="42773" y="10324"/>
                    <a:pt x="42838" y="10216"/>
                    <a:pt x="42898" y="10109"/>
                  </a:cubicBezTo>
                  <a:cubicBezTo>
                    <a:pt x="43526" y="9011"/>
                    <a:pt x="43837" y="8482"/>
                    <a:pt x="43837" y="8024"/>
                  </a:cubicBezTo>
                  <a:cubicBezTo>
                    <a:pt x="43837" y="7548"/>
                    <a:pt x="43490" y="7147"/>
                    <a:pt x="42809" y="6245"/>
                  </a:cubicBezTo>
                  <a:cubicBezTo>
                    <a:pt x="42777" y="6202"/>
                    <a:pt x="42741" y="6159"/>
                    <a:pt x="42706" y="6110"/>
                  </a:cubicBezTo>
                  <a:cubicBezTo>
                    <a:pt x="42221" y="5465"/>
                    <a:pt x="41668" y="4716"/>
                    <a:pt x="41103" y="3972"/>
                  </a:cubicBezTo>
                  <a:cubicBezTo>
                    <a:pt x="40233" y="2823"/>
                    <a:pt x="39338" y="1678"/>
                    <a:pt x="38627" y="914"/>
                  </a:cubicBezTo>
                  <a:cubicBezTo>
                    <a:pt x="38107" y="353"/>
                    <a:pt x="37681" y="1"/>
                    <a:pt x="374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27"/>
            <p:cNvSpPr/>
            <p:nvPr/>
          </p:nvSpPr>
          <p:spPr>
            <a:xfrm>
              <a:off x="1767640" y="1361575"/>
              <a:ext cx="3024882" cy="1796293"/>
            </a:xfrm>
            <a:custGeom>
              <a:rect b="b" l="l" r="r" t="t"/>
              <a:pathLst>
                <a:path extrusionOk="0" h="17099" w="28794">
                  <a:moveTo>
                    <a:pt x="0" y="1"/>
                  </a:moveTo>
                  <a:lnTo>
                    <a:pt x="0" y="17099"/>
                  </a:lnTo>
                  <a:lnTo>
                    <a:pt x="1312" y="17099"/>
                  </a:lnTo>
                  <a:lnTo>
                    <a:pt x="1312" y="1"/>
                  </a:lnTo>
                  <a:close/>
                  <a:moveTo>
                    <a:pt x="13704" y="1"/>
                  </a:moveTo>
                  <a:lnTo>
                    <a:pt x="13704" y="17099"/>
                  </a:lnTo>
                  <a:lnTo>
                    <a:pt x="15015" y="17099"/>
                  </a:lnTo>
                  <a:lnTo>
                    <a:pt x="15015" y="1"/>
                  </a:lnTo>
                  <a:close/>
                  <a:moveTo>
                    <a:pt x="27482" y="1"/>
                  </a:moveTo>
                  <a:lnTo>
                    <a:pt x="27482" y="17099"/>
                  </a:lnTo>
                  <a:lnTo>
                    <a:pt x="28793" y="17099"/>
                  </a:lnTo>
                  <a:lnTo>
                    <a:pt x="287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27"/>
            <p:cNvSpPr/>
            <p:nvPr/>
          </p:nvSpPr>
          <p:spPr>
            <a:xfrm>
              <a:off x="1338817" y="1361575"/>
              <a:ext cx="3147058" cy="1796293"/>
            </a:xfrm>
            <a:custGeom>
              <a:rect b="b" l="l" r="r" t="t"/>
              <a:pathLst>
                <a:path extrusionOk="0" h="17099" w="29957">
                  <a:moveTo>
                    <a:pt x="1" y="1"/>
                  </a:moveTo>
                  <a:lnTo>
                    <a:pt x="1" y="17099"/>
                  </a:lnTo>
                  <a:lnTo>
                    <a:pt x="2476" y="17099"/>
                  </a:lnTo>
                  <a:lnTo>
                    <a:pt x="2476" y="1"/>
                  </a:lnTo>
                  <a:close/>
                  <a:moveTo>
                    <a:pt x="13701" y="1"/>
                  </a:moveTo>
                  <a:lnTo>
                    <a:pt x="13701" y="17099"/>
                  </a:lnTo>
                  <a:lnTo>
                    <a:pt x="16184" y="17099"/>
                  </a:lnTo>
                  <a:lnTo>
                    <a:pt x="16184" y="1"/>
                  </a:lnTo>
                  <a:close/>
                  <a:moveTo>
                    <a:pt x="27481" y="1"/>
                  </a:moveTo>
                  <a:lnTo>
                    <a:pt x="27481" y="17099"/>
                  </a:lnTo>
                  <a:lnTo>
                    <a:pt x="29957" y="17099"/>
                  </a:lnTo>
                  <a:lnTo>
                    <a:pt x="2995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27"/>
            <p:cNvSpPr/>
            <p:nvPr/>
          </p:nvSpPr>
          <p:spPr>
            <a:xfrm>
              <a:off x="2073867" y="1361575"/>
              <a:ext cx="3147058" cy="1796293"/>
            </a:xfrm>
            <a:custGeom>
              <a:rect b="b" l="l" r="r" t="t"/>
              <a:pathLst>
                <a:path extrusionOk="0" h="17099" w="29957">
                  <a:moveTo>
                    <a:pt x="27481" y="917"/>
                  </a:moveTo>
                  <a:lnTo>
                    <a:pt x="27481" y="16170"/>
                  </a:lnTo>
                  <a:cubicBezTo>
                    <a:pt x="28201" y="15377"/>
                    <a:pt x="29108" y="14181"/>
                    <a:pt x="29957" y="12937"/>
                  </a:cubicBezTo>
                  <a:lnTo>
                    <a:pt x="29957" y="3973"/>
                  </a:lnTo>
                  <a:cubicBezTo>
                    <a:pt x="29088" y="2825"/>
                    <a:pt x="28192" y="1679"/>
                    <a:pt x="27481" y="917"/>
                  </a:cubicBezTo>
                  <a:close/>
                  <a:moveTo>
                    <a:pt x="1" y="1"/>
                  </a:moveTo>
                  <a:lnTo>
                    <a:pt x="1" y="17099"/>
                  </a:lnTo>
                  <a:lnTo>
                    <a:pt x="2478" y="17099"/>
                  </a:lnTo>
                  <a:lnTo>
                    <a:pt x="2478" y="1"/>
                  </a:lnTo>
                  <a:close/>
                  <a:moveTo>
                    <a:pt x="13703" y="1"/>
                  </a:moveTo>
                  <a:lnTo>
                    <a:pt x="13703" y="17099"/>
                  </a:lnTo>
                  <a:lnTo>
                    <a:pt x="16179" y="17099"/>
                  </a:lnTo>
                  <a:lnTo>
                    <a:pt x="161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27"/>
            <p:cNvSpPr/>
            <p:nvPr/>
          </p:nvSpPr>
          <p:spPr>
            <a:xfrm>
              <a:off x="1063055" y="1361575"/>
              <a:ext cx="4445297" cy="1796293"/>
            </a:xfrm>
            <a:custGeom>
              <a:rect b="b" l="l" r="r" t="t"/>
              <a:pathLst>
                <a:path extrusionOk="0" h="17099" w="42315">
                  <a:moveTo>
                    <a:pt x="41183" y="6113"/>
                  </a:moveTo>
                  <a:lnTo>
                    <a:pt x="41183" y="10436"/>
                  </a:lnTo>
                  <a:cubicBezTo>
                    <a:pt x="41252" y="10324"/>
                    <a:pt x="41314" y="10216"/>
                    <a:pt x="41375" y="10109"/>
                  </a:cubicBezTo>
                  <a:cubicBezTo>
                    <a:pt x="42005" y="9012"/>
                    <a:pt x="42314" y="8482"/>
                    <a:pt x="42314" y="8024"/>
                  </a:cubicBezTo>
                  <a:cubicBezTo>
                    <a:pt x="42313" y="7548"/>
                    <a:pt x="41966" y="7147"/>
                    <a:pt x="41288" y="6247"/>
                  </a:cubicBezTo>
                  <a:cubicBezTo>
                    <a:pt x="41255" y="6204"/>
                    <a:pt x="41219" y="6159"/>
                    <a:pt x="41183" y="6113"/>
                  </a:cubicBezTo>
                  <a:close/>
                  <a:moveTo>
                    <a:pt x="604" y="1"/>
                  </a:moveTo>
                  <a:cubicBezTo>
                    <a:pt x="395" y="1"/>
                    <a:pt x="190" y="32"/>
                    <a:pt x="1" y="88"/>
                  </a:cubicBezTo>
                  <a:lnTo>
                    <a:pt x="1" y="17011"/>
                  </a:lnTo>
                  <a:cubicBezTo>
                    <a:pt x="190" y="17067"/>
                    <a:pt x="392" y="17099"/>
                    <a:pt x="604" y="17099"/>
                  </a:cubicBezTo>
                  <a:lnTo>
                    <a:pt x="1312" y="17099"/>
                  </a:lnTo>
                  <a:lnTo>
                    <a:pt x="1312" y="1"/>
                  </a:lnTo>
                  <a:close/>
                  <a:moveTo>
                    <a:pt x="13701" y="1"/>
                  </a:moveTo>
                  <a:lnTo>
                    <a:pt x="13701" y="17099"/>
                  </a:lnTo>
                  <a:lnTo>
                    <a:pt x="15013" y="17099"/>
                  </a:lnTo>
                  <a:lnTo>
                    <a:pt x="15013" y="1"/>
                  </a:lnTo>
                  <a:close/>
                  <a:moveTo>
                    <a:pt x="27480" y="1"/>
                  </a:moveTo>
                  <a:lnTo>
                    <a:pt x="27480" y="17099"/>
                  </a:lnTo>
                  <a:lnTo>
                    <a:pt x="28791" y="17099"/>
                  </a:lnTo>
                  <a:lnTo>
                    <a:pt x="287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2" name="Google Shape;8822;p27"/>
          <p:cNvGrpSpPr/>
          <p:nvPr/>
        </p:nvGrpSpPr>
        <p:grpSpPr>
          <a:xfrm>
            <a:off x="-1179593" y="1222094"/>
            <a:ext cx="2101245" cy="390021"/>
            <a:chOff x="-615643" y="1007019"/>
            <a:chExt cx="2101245" cy="390021"/>
          </a:xfrm>
        </p:grpSpPr>
        <p:sp>
          <p:nvSpPr>
            <p:cNvPr id="8823" name="Google Shape;8823;p27"/>
            <p:cNvSpPr/>
            <p:nvPr/>
          </p:nvSpPr>
          <p:spPr>
            <a:xfrm rot="10800000">
              <a:off x="-615643" y="1007019"/>
              <a:ext cx="2101245" cy="390021"/>
            </a:xfrm>
            <a:custGeom>
              <a:rect b="b" l="l" r="r" t="t"/>
              <a:pathLst>
                <a:path extrusionOk="0" h="12415" w="66886">
                  <a:moveTo>
                    <a:pt x="184" y="0"/>
                  </a:moveTo>
                  <a:cubicBezTo>
                    <a:pt x="1" y="1134"/>
                    <a:pt x="96" y="2251"/>
                    <a:pt x="676" y="3247"/>
                  </a:cubicBezTo>
                  <a:cubicBezTo>
                    <a:pt x="911" y="3650"/>
                    <a:pt x="1224" y="4024"/>
                    <a:pt x="1311" y="4480"/>
                  </a:cubicBezTo>
                  <a:cubicBezTo>
                    <a:pt x="1413" y="5020"/>
                    <a:pt x="1181" y="5558"/>
                    <a:pt x="987" y="6073"/>
                  </a:cubicBezTo>
                  <a:cubicBezTo>
                    <a:pt x="230" y="8084"/>
                    <a:pt x="30" y="10296"/>
                    <a:pt x="375" y="12415"/>
                  </a:cubicBezTo>
                  <a:lnTo>
                    <a:pt x="66828" y="12415"/>
                  </a:lnTo>
                  <a:cubicBezTo>
                    <a:pt x="66886" y="10143"/>
                    <a:pt x="66674" y="7895"/>
                    <a:pt x="65868" y="5783"/>
                  </a:cubicBezTo>
                  <a:cubicBezTo>
                    <a:pt x="65315" y="4327"/>
                    <a:pt x="64473" y="2866"/>
                    <a:pt x="64698" y="1326"/>
                  </a:cubicBezTo>
                  <a:cubicBezTo>
                    <a:pt x="64764" y="870"/>
                    <a:pt x="64922" y="437"/>
                    <a:pt x="6507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24" name="Google Shape;8824;p27"/>
            <p:cNvGrpSpPr/>
            <p:nvPr/>
          </p:nvGrpSpPr>
          <p:grpSpPr>
            <a:xfrm>
              <a:off x="-558788" y="1038105"/>
              <a:ext cx="2034846" cy="327743"/>
              <a:chOff x="1204688" y="880958"/>
              <a:chExt cx="3390579" cy="546105"/>
            </a:xfrm>
          </p:grpSpPr>
          <p:sp>
            <p:nvSpPr>
              <p:cNvPr id="8825" name="Google Shape;8825;p27"/>
              <p:cNvSpPr/>
              <p:nvPr/>
            </p:nvSpPr>
            <p:spPr>
              <a:xfrm rot="10800000">
                <a:off x="2244657" y="1011033"/>
                <a:ext cx="26172" cy="26068"/>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8" y="111"/>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27"/>
              <p:cNvSpPr/>
              <p:nvPr/>
            </p:nvSpPr>
            <p:spPr>
              <a:xfrm rot="10800000">
                <a:off x="2374732" y="1141003"/>
                <a:ext cx="26068" cy="26120"/>
              </a:xfrm>
              <a:custGeom>
                <a:rect b="b" l="l" r="r" t="t"/>
                <a:pathLst>
                  <a:path extrusionOk="0" h="499" w="498">
                    <a:moveTo>
                      <a:pt x="250" y="0"/>
                    </a:moveTo>
                    <a:cubicBezTo>
                      <a:pt x="111" y="0"/>
                      <a:pt x="0" y="112"/>
                      <a:pt x="0" y="249"/>
                    </a:cubicBezTo>
                    <a:cubicBezTo>
                      <a:pt x="0" y="387"/>
                      <a:pt x="111" y="499"/>
                      <a:pt x="250" y="499"/>
                    </a:cubicBezTo>
                    <a:cubicBezTo>
                      <a:pt x="386" y="499"/>
                      <a:pt x="498" y="387"/>
                      <a:pt x="498" y="249"/>
                    </a:cubicBezTo>
                    <a:cubicBezTo>
                      <a:pt x="496" y="113"/>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27"/>
              <p:cNvSpPr/>
              <p:nvPr/>
            </p:nvSpPr>
            <p:spPr>
              <a:xfrm rot="10800000">
                <a:off x="2244657" y="1271025"/>
                <a:ext cx="26172" cy="26068"/>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8"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27"/>
              <p:cNvSpPr/>
              <p:nvPr/>
            </p:nvSpPr>
            <p:spPr>
              <a:xfrm rot="10800000">
                <a:off x="2114687" y="880958"/>
                <a:ext cx="26120" cy="26173"/>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7"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27"/>
              <p:cNvSpPr/>
              <p:nvPr/>
            </p:nvSpPr>
            <p:spPr>
              <a:xfrm rot="10800000">
                <a:off x="2114687" y="1400890"/>
                <a:ext cx="26120" cy="26173"/>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7"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27"/>
              <p:cNvSpPr/>
              <p:nvPr/>
            </p:nvSpPr>
            <p:spPr>
              <a:xfrm rot="10800000">
                <a:off x="2114687" y="1141003"/>
                <a:ext cx="26120" cy="26120"/>
              </a:xfrm>
              <a:custGeom>
                <a:rect b="b" l="l" r="r" t="t"/>
                <a:pathLst>
                  <a:path extrusionOk="0" h="499" w="499">
                    <a:moveTo>
                      <a:pt x="250" y="0"/>
                    </a:moveTo>
                    <a:cubicBezTo>
                      <a:pt x="111" y="0"/>
                      <a:pt x="1" y="112"/>
                      <a:pt x="1" y="249"/>
                    </a:cubicBezTo>
                    <a:cubicBezTo>
                      <a:pt x="1" y="387"/>
                      <a:pt x="111" y="499"/>
                      <a:pt x="250" y="499"/>
                    </a:cubicBezTo>
                    <a:cubicBezTo>
                      <a:pt x="386" y="499"/>
                      <a:pt x="498" y="387"/>
                      <a:pt x="498" y="249"/>
                    </a:cubicBezTo>
                    <a:cubicBezTo>
                      <a:pt x="497" y="113"/>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27"/>
              <p:cNvSpPr/>
              <p:nvPr/>
            </p:nvSpPr>
            <p:spPr>
              <a:xfrm rot="10800000">
                <a:off x="2374732" y="880958"/>
                <a:ext cx="26068" cy="26173"/>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6"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27"/>
              <p:cNvSpPr/>
              <p:nvPr/>
            </p:nvSpPr>
            <p:spPr>
              <a:xfrm rot="10800000">
                <a:off x="2504702" y="1011033"/>
                <a:ext cx="26120" cy="26068"/>
              </a:xfrm>
              <a:custGeom>
                <a:rect b="b" l="l" r="r" t="t"/>
                <a:pathLst>
                  <a:path extrusionOk="0" h="498" w="499">
                    <a:moveTo>
                      <a:pt x="249" y="0"/>
                    </a:moveTo>
                    <a:cubicBezTo>
                      <a:pt x="112" y="0"/>
                      <a:pt x="0" y="111"/>
                      <a:pt x="0" y="248"/>
                    </a:cubicBezTo>
                    <a:cubicBezTo>
                      <a:pt x="0" y="387"/>
                      <a:pt x="112" y="498"/>
                      <a:pt x="249" y="498"/>
                    </a:cubicBezTo>
                    <a:cubicBezTo>
                      <a:pt x="386" y="498"/>
                      <a:pt x="499" y="387"/>
                      <a:pt x="499" y="248"/>
                    </a:cubicBezTo>
                    <a:cubicBezTo>
                      <a:pt x="497" y="111"/>
                      <a:pt x="386"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27"/>
              <p:cNvSpPr/>
              <p:nvPr/>
            </p:nvSpPr>
            <p:spPr>
              <a:xfrm rot="10800000">
                <a:off x="2374732" y="1400890"/>
                <a:ext cx="26068" cy="26173"/>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6"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27"/>
              <p:cNvSpPr/>
              <p:nvPr/>
            </p:nvSpPr>
            <p:spPr>
              <a:xfrm rot="10800000">
                <a:off x="2634724" y="880958"/>
                <a:ext cx="26068" cy="26173"/>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6" y="112"/>
                      <a:pt x="386"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27"/>
              <p:cNvSpPr/>
              <p:nvPr/>
            </p:nvSpPr>
            <p:spPr>
              <a:xfrm rot="10800000">
                <a:off x="2764694" y="1271025"/>
                <a:ext cx="26172" cy="26068"/>
              </a:xfrm>
              <a:custGeom>
                <a:rect b="b" l="l" r="r" t="t"/>
                <a:pathLst>
                  <a:path extrusionOk="0" h="498" w="500">
                    <a:moveTo>
                      <a:pt x="250" y="0"/>
                    </a:moveTo>
                    <a:cubicBezTo>
                      <a:pt x="112" y="0"/>
                      <a:pt x="1" y="110"/>
                      <a:pt x="1" y="248"/>
                    </a:cubicBezTo>
                    <a:cubicBezTo>
                      <a:pt x="1" y="387"/>
                      <a:pt x="112" y="498"/>
                      <a:pt x="250" y="498"/>
                    </a:cubicBezTo>
                    <a:cubicBezTo>
                      <a:pt x="386" y="498"/>
                      <a:pt x="500" y="387"/>
                      <a:pt x="500" y="248"/>
                    </a:cubicBezTo>
                    <a:cubicBezTo>
                      <a:pt x="498"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27"/>
              <p:cNvSpPr/>
              <p:nvPr/>
            </p:nvSpPr>
            <p:spPr>
              <a:xfrm rot="10800000">
                <a:off x="2634724" y="1400890"/>
                <a:ext cx="26068" cy="26173"/>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6" y="112"/>
                      <a:pt x="386"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27"/>
              <p:cNvSpPr/>
              <p:nvPr/>
            </p:nvSpPr>
            <p:spPr>
              <a:xfrm rot="10800000">
                <a:off x="1984717" y="1011033"/>
                <a:ext cx="26172" cy="26068"/>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9" y="111"/>
                      <a:pt x="387"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27"/>
              <p:cNvSpPr/>
              <p:nvPr/>
            </p:nvSpPr>
            <p:spPr>
              <a:xfrm rot="10800000">
                <a:off x="2764694" y="1011033"/>
                <a:ext cx="26172" cy="26068"/>
              </a:xfrm>
              <a:custGeom>
                <a:rect b="b" l="l" r="r" t="t"/>
                <a:pathLst>
                  <a:path extrusionOk="0" h="498" w="500">
                    <a:moveTo>
                      <a:pt x="250" y="0"/>
                    </a:moveTo>
                    <a:cubicBezTo>
                      <a:pt x="112" y="0"/>
                      <a:pt x="1" y="111"/>
                      <a:pt x="1" y="248"/>
                    </a:cubicBezTo>
                    <a:cubicBezTo>
                      <a:pt x="1" y="387"/>
                      <a:pt x="112" y="498"/>
                      <a:pt x="250" y="498"/>
                    </a:cubicBezTo>
                    <a:cubicBezTo>
                      <a:pt x="386" y="498"/>
                      <a:pt x="500" y="387"/>
                      <a:pt x="500" y="248"/>
                    </a:cubicBezTo>
                    <a:cubicBezTo>
                      <a:pt x="498" y="111"/>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27"/>
              <p:cNvSpPr/>
              <p:nvPr/>
            </p:nvSpPr>
            <p:spPr>
              <a:xfrm rot="10800000">
                <a:off x="2634724" y="1141003"/>
                <a:ext cx="26068" cy="26120"/>
              </a:xfrm>
              <a:custGeom>
                <a:rect b="b" l="l" r="r" t="t"/>
                <a:pathLst>
                  <a:path extrusionOk="0" h="499" w="498">
                    <a:moveTo>
                      <a:pt x="249" y="0"/>
                    </a:moveTo>
                    <a:cubicBezTo>
                      <a:pt x="110" y="0"/>
                      <a:pt x="0" y="112"/>
                      <a:pt x="0" y="249"/>
                    </a:cubicBezTo>
                    <a:cubicBezTo>
                      <a:pt x="0" y="387"/>
                      <a:pt x="110" y="499"/>
                      <a:pt x="249" y="499"/>
                    </a:cubicBezTo>
                    <a:cubicBezTo>
                      <a:pt x="386" y="499"/>
                      <a:pt x="498" y="387"/>
                      <a:pt x="498" y="249"/>
                    </a:cubicBezTo>
                    <a:cubicBezTo>
                      <a:pt x="496" y="113"/>
                      <a:pt x="386"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27"/>
              <p:cNvSpPr/>
              <p:nvPr/>
            </p:nvSpPr>
            <p:spPr>
              <a:xfrm rot="10800000">
                <a:off x="2504702" y="1271025"/>
                <a:ext cx="26120" cy="26068"/>
              </a:xfrm>
              <a:custGeom>
                <a:rect b="b" l="l" r="r" t="t"/>
                <a:pathLst>
                  <a:path extrusionOk="0" h="498" w="499">
                    <a:moveTo>
                      <a:pt x="249" y="0"/>
                    </a:moveTo>
                    <a:cubicBezTo>
                      <a:pt x="112" y="0"/>
                      <a:pt x="0" y="110"/>
                      <a:pt x="0" y="248"/>
                    </a:cubicBezTo>
                    <a:cubicBezTo>
                      <a:pt x="0" y="387"/>
                      <a:pt x="112" y="498"/>
                      <a:pt x="249" y="498"/>
                    </a:cubicBezTo>
                    <a:cubicBezTo>
                      <a:pt x="386" y="498"/>
                      <a:pt x="499" y="387"/>
                      <a:pt x="499" y="248"/>
                    </a:cubicBezTo>
                    <a:cubicBezTo>
                      <a:pt x="497" y="112"/>
                      <a:pt x="386"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27"/>
              <p:cNvSpPr/>
              <p:nvPr/>
            </p:nvSpPr>
            <p:spPr>
              <a:xfrm rot="10800000">
                <a:off x="1464733" y="1271025"/>
                <a:ext cx="26173" cy="26068"/>
              </a:xfrm>
              <a:custGeom>
                <a:rect b="b" l="l" r="r" t="t"/>
                <a:pathLst>
                  <a:path extrusionOk="0" h="498" w="500">
                    <a:moveTo>
                      <a:pt x="250" y="0"/>
                    </a:moveTo>
                    <a:cubicBezTo>
                      <a:pt x="113" y="0"/>
                      <a:pt x="1" y="110"/>
                      <a:pt x="1" y="248"/>
                    </a:cubicBezTo>
                    <a:cubicBezTo>
                      <a:pt x="1" y="387"/>
                      <a:pt x="113" y="498"/>
                      <a:pt x="250" y="498"/>
                    </a:cubicBezTo>
                    <a:cubicBezTo>
                      <a:pt x="387" y="498"/>
                      <a:pt x="500" y="387"/>
                      <a:pt x="500" y="248"/>
                    </a:cubicBezTo>
                    <a:cubicBezTo>
                      <a:pt x="500" y="112"/>
                      <a:pt x="388"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27"/>
              <p:cNvSpPr/>
              <p:nvPr/>
            </p:nvSpPr>
            <p:spPr>
              <a:xfrm rot="10800000">
                <a:off x="1334763" y="1400890"/>
                <a:ext cx="26068" cy="26173"/>
              </a:xfrm>
              <a:custGeom>
                <a:rect b="b" l="l" r="r" t="t"/>
                <a:pathLst>
                  <a:path extrusionOk="0" h="500" w="498">
                    <a:moveTo>
                      <a:pt x="248" y="0"/>
                    </a:moveTo>
                    <a:cubicBezTo>
                      <a:pt x="111" y="0"/>
                      <a:pt x="0" y="112"/>
                      <a:pt x="0" y="250"/>
                    </a:cubicBezTo>
                    <a:cubicBezTo>
                      <a:pt x="0" y="387"/>
                      <a:pt x="111" y="499"/>
                      <a:pt x="248" y="499"/>
                    </a:cubicBezTo>
                    <a:cubicBezTo>
                      <a:pt x="384" y="499"/>
                      <a:pt x="498" y="387"/>
                      <a:pt x="498" y="250"/>
                    </a:cubicBezTo>
                    <a:cubicBezTo>
                      <a:pt x="498" y="112"/>
                      <a:pt x="387" y="0"/>
                      <a:pt x="2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27"/>
              <p:cNvSpPr/>
              <p:nvPr/>
            </p:nvSpPr>
            <p:spPr>
              <a:xfrm rot="10800000">
                <a:off x="1334763" y="880958"/>
                <a:ext cx="26068" cy="26173"/>
              </a:xfrm>
              <a:custGeom>
                <a:rect b="b" l="l" r="r" t="t"/>
                <a:pathLst>
                  <a:path extrusionOk="0" h="500" w="498">
                    <a:moveTo>
                      <a:pt x="248" y="0"/>
                    </a:moveTo>
                    <a:cubicBezTo>
                      <a:pt x="111" y="0"/>
                      <a:pt x="0" y="112"/>
                      <a:pt x="0" y="250"/>
                    </a:cubicBezTo>
                    <a:cubicBezTo>
                      <a:pt x="0" y="387"/>
                      <a:pt x="111" y="499"/>
                      <a:pt x="248" y="499"/>
                    </a:cubicBezTo>
                    <a:cubicBezTo>
                      <a:pt x="384" y="499"/>
                      <a:pt x="498" y="387"/>
                      <a:pt x="498" y="250"/>
                    </a:cubicBezTo>
                    <a:cubicBezTo>
                      <a:pt x="498" y="112"/>
                      <a:pt x="387" y="0"/>
                      <a:pt x="2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27"/>
              <p:cNvSpPr/>
              <p:nvPr/>
            </p:nvSpPr>
            <p:spPr>
              <a:xfrm rot="10800000">
                <a:off x="1464733" y="1011033"/>
                <a:ext cx="26173" cy="26068"/>
              </a:xfrm>
              <a:custGeom>
                <a:rect b="b" l="l" r="r" t="t"/>
                <a:pathLst>
                  <a:path extrusionOk="0" h="498" w="500">
                    <a:moveTo>
                      <a:pt x="250" y="0"/>
                    </a:moveTo>
                    <a:cubicBezTo>
                      <a:pt x="113" y="0"/>
                      <a:pt x="1" y="111"/>
                      <a:pt x="1" y="248"/>
                    </a:cubicBezTo>
                    <a:cubicBezTo>
                      <a:pt x="1" y="387"/>
                      <a:pt x="113" y="498"/>
                      <a:pt x="250" y="498"/>
                    </a:cubicBezTo>
                    <a:cubicBezTo>
                      <a:pt x="387" y="498"/>
                      <a:pt x="500" y="387"/>
                      <a:pt x="500" y="248"/>
                    </a:cubicBezTo>
                    <a:cubicBezTo>
                      <a:pt x="500" y="111"/>
                      <a:pt x="388"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27"/>
              <p:cNvSpPr/>
              <p:nvPr/>
            </p:nvSpPr>
            <p:spPr>
              <a:xfrm rot="10800000">
                <a:off x="1205368" y="1271025"/>
                <a:ext cx="25492" cy="26068"/>
              </a:xfrm>
              <a:custGeom>
                <a:rect b="b" l="l" r="r" t="t"/>
                <a:pathLst>
                  <a:path extrusionOk="0" h="498" w="487">
                    <a:moveTo>
                      <a:pt x="250" y="0"/>
                    </a:moveTo>
                    <a:cubicBezTo>
                      <a:pt x="111" y="0"/>
                      <a:pt x="0" y="110"/>
                      <a:pt x="0" y="248"/>
                    </a:cubicBezTo>
                    <a:cubicBezTo>
                      <a:pt x="0" y="387"/>
                      <a:pt x="112" y="498"/>
                      <a:pt x="250" y="498"/>
                    </a:cubicBezTo>
                    <a:cubicBezTo>
                      <a:pt x="364" y="498"/>
                      <a:pt x="458" y="419"/>
                      <a:pt x="486" y="311"/>
                    </a:cubicBezTo>
                    <a:cubicBezTo>
                      <a:pt x="456" y="225"/>
                      <a:pt x="425" y="139"/>
                      <a:pt x="396" y="53"/>
                    </a:cubicBezTo>
                    <a:cubicBezTo>
                      <a:pt x="353" y="23"/>
                      <a:pt x="30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27"/>
              <p:cNvSpPr/>
              <p:nvPr/>
            </p:nvSpPr>
            <p:spPr>
              <a:xfrm rot="10800000">
                <a:off x="1334763" y="1141003"/>
                <a:ext cx="26068" cy="26120"/>
              </a:xfrm>
              <a:custGeom>
                <a:rect b="b" l="l" r="r" t="t"/>
                <a:pathLst>
                  <a:path extrusionOk="0" h="499" w="498">
                    <a:moveTo>
                      <a:pt x="248" y="0"/>
                    </a:moveTo>
                    <a:cubicBezTo>
                      <a:pt x="111" y="0"/>
                      <a:pt x="0" y="112"/>
                      <a:pt x="0" y="249"/>
                    </a:cubicBezTo>
                    <a:cubicBezTo>
                      <a:pt x="0" y="387"/>
                      <a:pt x="111" y="499"/>
                      <a:pt x="248" y="499"/>
                    </a:cubicBezTo>
                    <a:cubicBezTo>
                      <a:pt x="384" y="499"/>
                      <a:pt x="498" y="387"/>
                      <a:pt x="498" y="249"/>
                    </a:cubicBezTo>
                    <a:cubicBezTo>
                      <a:pt x="498" y="113"/>
                      <a:pt x="387" y="0"/>
                      <a:pt x="2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27"/>
              <p:cNvSpPr/>
              <p:nvPr/>
            </p:nvSpPr>
            <p:spPr>
              <a:xfrm rot="10800000">
                <a:off x="1984717" y="1271025"/>
                <a:ext cx="26172" cy="26068"/>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9" y="112"/>
                      <a:pt x="387"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27"/>
              <p:cNvSpPr/>
              <p:nvPr/>
            </p:nvSpPr>
            <p:spPr>
              <a:xfrm rot="10800000">
                <a:off x="1204688" y="1011033"/>
                <a:ext cx="26173" cy="26068"/>
              </a:xfrm>
              <a:custGeom>
                <a:rect b="b" l="l" r="r" t="t"/>
                <a:pathLst>
                  <a:path extrusionOk="0" h="498" w="500">
                    <a:moveTo>
                      <a:pt x="250" y="0"/>
                    </a:moveTo>
                    <a:cubicBezTo>
                      <a:pt x="111" y="0"/>
                      <a:pt x="0" y="111"/>
                      <a:pt x="0" y="248"/>
                    </a:cubicBezTo>
                    <a:cubicBezTo>
                      <a:pt x="0" y="387"/>
                      <a:pt x="112" y="498"/>
                      <a:pt x="250" y="498"/>
                    </a:cubicBezTo>
                    <a:cubicBezTo>
                      <a:pt x="386" y="498"/>
                      <a:pt x="499" y="387"/>
                      <a:pt x="499" y="248"/>
                    </a:cubicBezTo>
                    <a:cubicBezTo>
                      <a:pt x="499" y="111"/>
                      <a:pt x="387"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27"/>
              <p:cNvSpPr/>
              <p:nvPr/>
            </p:nvSpPr>
            <p:spPr>
              <a:xfrm rot="10800000">
                <a:off x="1594755" y="1141003"/>
                <a:ext cx="26120" cy="26120"/>
              </a:xfrm>
              <a:custGeom>
                <a:rect b="b" l="l" r="r" t="t"/>
                <a:pathLst>
                  <a:path extrusionOk="0" h="499" w="499">
                    <a:moveTo>
                      <a:pt x="249" y="0"/>
                    </a:moveTo>
                    <a:cubicBezTo>
                      <a:pt x="111" y="0"/>
                      <a:pt x="1" y="112"/>
                      <a:pt x="1" y="249"/>
                    </a:cubicBezTo>
                    <a:cubicBezTo>
                      <a:pt x="1" y="387"/>
                      <a:pt x="111" y="499"/>
                      <a:pt x="249" y="499"/>
                    </a:cubicBezTo>
                    <a:cubicBezTo>
                      <a:pt x="385" y="499"/>
                      <a:pt x="498" y="387"/>
                      <a:pt x="498" y="249"/>
                    </a:cubicBezTo>
                    <a:cubicBezTo>
                      <a:pt x="498" y="113"/>
                      <a:pt x="388"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27"/>
              <p:cNvSpPr/>
              <p:nvPr/>
            </p:nvSpPr>
            <p:spPr>
              <a:xfrm rot="10800000">
                <a:off x="1594755" y="880958"/>
                <a:ext cx="26120" cy="26173"/>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27"/>
              <p:cNvSpPr/>
              <p:nvPr/>
            </p:nvSpPr>
            <p:spPr>
              <a:xfrm rot="10800000">
                <a:off x="1854747" y="1141003"/>
                <a:ext cx="26120" cy="26120"/>
              </a:xfrm>
              <a:custGeom>
                <a:rect b="b" l="l" r="r" t="t"/>
                <a:pathLst>
                  <a:path extrusionOk="0" h="499" w="499">
                    <a:moveTo>
                      <a:pt x="249" y="0"/>
                    </a:moveTo>
                    <a:cubicBezTo>
                      <a:pt x="111" y="0"/>
                      <a:pt x="1" y="112"/>
                      <a:pt x="1" y="249"/>
                    </a:cubicBezTo>
                    <a:cubicBezTo>
                      <a:pt x="1" y="387"/>
                      <a:pt x="111" y="499"/>
                      <a:pt x="249" y="499"/>
                    </a:cubicBezTo>
                    <a:cubicBezTo>
                      <a:pt x="385" y="499"/>
                      <a:pt x="498" y="387"/>
                      <a:pt x="498" y="249"/>
                    </a:cubicBezTo>
                    <a:cubicBezTo>
                      <a:pt x="498" y="113"/>
                      <a:pt x="388"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27"/>
              <p:cNvSpPr/>
              <p:nvPr/>
            </p:nvSpPr>
            <p:spPr>
              <a:xfrm rot="10800000">
                <a:off x="1854747" y="1400890"/>
                <a:ext cx="26120" cy="26173"/>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27"/>
              <p:cNvSpPr/>
              <p:nvPr/>
            </p:nvSpPr>
            <p:spPr>
              <a:xfrm rot="10800000">
                <a:off x="1854747" y="880958"/>
                <a:ext cx="26120" cy="26173"/>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27"/>
              <p:cNvSpPr/>
              <p:nvPr/>
            </p:nvSpPr>
            <p:spPr>
              <a:xfrm rot="10800000">
                <a:off x="1594755" y="1400890"/>
                <a:ext cx="26120" cy="26173"/>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27"/>
              <p:cNvSpPr/>
              <p:nvPr/>
            </p:nvSpPr>
            <p:spPr>
              <a:xfrm rot="10800000">
                <a:off x="1724725" y="1011033"/>
                <a:ext cx="26172" cy="26068"/>
              </a:xfrm>
              <a:custGeom>
                <a:rect b="b" l="l" r="r" t="t"/>
                <a:pathLst>
                  <a:path extrusionOk="0" h="498" w="500">
                    <a:moveTo>
                      <a:pt x="250" y="0"/>
                    </a:moveTo>
                    <a:cubicBezTo>
                      <a:pt x="112" y="0"/>
                      <a:pt x="1" y="111"/>
                      <a:pt x="1" y="248"/>
                    </a:cubicBezTo>
                    <a:cubicBezTo>
                      <a:pt x="1" y="387"/>
                      <a:pt x="112" y="498"/>
                      <a:pt x="250" y="498"/>
                    </a:cubicBezTo>
                    <a:cubicBezTo>
                      <a:pt x="386" y="498"/>
                      <a:pt x="499" y="387"/>
                      <a:pt x="499" y="248"/>
                    </a:cubicBezTo>
                    <a:cubicBezTo>
                      <a:pt x="499" y="111"/>
                      <a:pt x="388"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27"/>
              <p:cNvSpPr/>
              <p:nvPr/>
            </p:nvSpPr>
            <p:spPr>
              <a:xfrm rot="10800000">
                <a:off x="1724725" y="1271025"/>
                <a:ext cx="26172" cy="26068"/>
              </a:xfrm>
              <a:custGeom>
                <a:rect b="b" l="l" r="r" t="t"/>
                <a:pathLst>
                  <a:path extrusionOk="0" h="498" w="500">
                    <a:moveTo>
                      <a:pt x="250" y="0"/>
                    </a:moveTo>
                    <a:cubicBezTo>
                      <a:pt x="112" y="0"/>
                      <a:pt x="1" y="110"/>
                      <a:pt x="1" y="248"/>
                    </a:cubicBezTo>
                    <a:cubicBezTo>
                      <a:pt x="1" y="387"/>
                      <a:pt x="112" y="498"/>
                      <a:pt x="250" y="498"/>
                    </a:cubicBezTo>
                    <a:cubicBezTo>
                      <a:pt x="386" y="498"/>
                      <a:pt x="499" y="387"/>
                      <a:pt x="499" y="248"/>
                    </a:cubicBezTo>
                    <a:cubicBezTo>
                      <a:pt x="499" y="112"/>
                      <a:pt x="388"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27"/>
              <p:cNvSpPr/>
              <p:nvPr/>
            </p:nvSpPr>
            <p:spPr>
              <a:xfrm rot="10800000">
                <a:off x="2894717" y="1141003"/>
                <a:ext cx="26120" cy="26120"/>
              </a:xfrm>
              <a:custGeom>
                <a:rect b="b" l="l" r="r" t="t"/>
                <a:pathLst>
                  <a:path extrusionOk="0" h="499" w="499">
                    <a:moveTo>
                      <a:pt x="250" y="0"/>
                    </a:moveTo>
                    <a:cubicBezTo>
                      <a:pt x="111" y="0"/>
                      <a:pt x="1" y="112"/>
                      <a:pt x="1" y="249"/>
                    </a:cubicBezTo>
                    <a:cubicBezTo>
                      <a:pt x="1" y="387"/>
                      <a:pt x="111" y="499"/>
                      <a:pt x="250" y="499"/>
                    </a:cubicBezTo>
                    <a:cubicBezTo>
                      <a:pt x="386" y="499"/>
                      <a:pt x="498" y="387"/>
                      <a:pt x="498" y="249"/>
                    </a:cubicBezTo>
                    <a:cubicBezTo>
                      <a:pt x="498" y="113"/>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27"/>
              <p:cNvSpPr/>
              <p:nvPr/>
            </p:nvSpPr>
            <p:spPr>
              <a:xfrm rot="10800000">
                <a:off x="4064656" y="1011033"/>
                <a:ext cx="26120" cy="26068"/>
              </a:xfrm>
              <a:custGeom>
                <a:rect b="b" l="l" r="r" t="t"/>
                <a:pathLst>
                  <a:path extrusionOk="0" h="498" w="499">
                    <a:moveTo>
                      <a:pt x="249" y="0"/>
                    </a:moveTo>
                    <a:cubicBezTo>
                      <a:pt x="111" y="0"/>
                      <a:pt x="1" y="111"/>
                      <a:pt x="1" y="248"/>
                    </a:cubicBezTo>
                    <a:cubicBezTo>
                      <a:pt x="1" y="387"/>
                      <a:pt x="111" y="498"/>
                      <a:pt x="249" y="498"/>
                    </a:cubicBezTo>
                    <a:cubicBezTo>
                      <a:pt x="385" y="498"/>
                      <a:pt x="498" y="387"/>
                      <a:pt x="498" y="248"/>
                    </a:cubicBezTo>
                    <a:cubicBezTo>
                      <a:pt x="497" y="111"/>
                      <a:pt x="385"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27"/>
              <p:cNvSpPr/>
              <p:nvPr/>
            </p:nvSpPr>
            <p:spPr>
              <a:xfrm rot="10800000">
                <a:off x="4064656" y="1271025"/>
                <a:ext cx="26120" cy="26068"/>
              </a:xfrm>
              <a:custGeom>
                <a:rect b="b" l="l" r="r" t="t"/>
                <a:pathLst>
                  <a:path extrusionOk="0" h="498" w="499">
                    <a:moveTo>
                      <a:pt x="249" y="0"/>
                    </a:moveTo>
                    <a:cubicBezTo>
                      <a:pt x="111" y="0"/>
                      <a:pt x="1" y="110"/>
                      <a:pt x="1" y="248"/>
                    </a:cubicBezTo>
                    <a:cubicBezTo>
                      <a:pt x="1" y="387"/>
                      <a:pt x="111" y="498"/>
                      <a:pt x="249" y="498"/>
                    </a:cubicBezTo>
                    <a:cubicBezTo>
                      <a:pt x="385" y="498"/>
                      <a:pt x="498" y="387"/>
                      <a:pt x="498" y="248"/>
                    </a:cubicBezTo>
                    <a:cubicBezTo>
                      <a:pt x="497" y="112"/>
                      <a:pt x="385"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27"/>
              <p:cNvSpPr/>
              <p:nvPr/>
            </p:nvSpPr>
            <p:spPr>
              <a:xfrm rot="10800000">
                <a:off x="3934791" y="1400890"/>
                <a:ext cx="26068" cy="26173"/>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27"/>
              <p:cNvSpPr/>
              <p:nvPr/>
            </p:nvSpPr>
            <p:spPr>
              <a:xfrm rot="10800000">
                <a:off x="4194626" y="880958"/>
                <a:ext cx="26172" cy="26173"/>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27"/>
              <p:cNvSpPr/>
              <p:nvPr/>
            </p:nvSpPr>
            <p:spPr>
              <a:xfrm rot="10800000">
                <a:off x="3934791" y="880958"/>
                <a:ext cx="26068" cy="26173"/>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27"/>
              <p:cNvSpPr/>
              <p:nvPr/>
            </p:nvSpPr>
            <p:spPr>
              <a:xfrm rot="10800000">
                <a:off x="3804716" y="1011033"/>
                <a:ext cx="26172" cy="26068"/>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9" y="111"/>
                      <a:pt x="387"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27"/>
              <p:cNvSpPr/>
              <p:nvPr/>
            </p:nvSpPr>
            <p:spPr>
              <a:xfrm rot="10800000">
                <a:off x="3934791" y="1141003"/>
                <a:ext cx="26068" cy="26120"/>
              </a:xfrm>
              <a:custGeom>
                <a:rect b="b" l="l" r="r" t="t"/>
                <a:pathLst>
                  <a:path extrusionOk="0" h="499" w="498">
                    <a:moveTo>
                      <a:pt x="250" y="0"/>
                    </a:moveTo>
                    <a:cubicBezTo>
                      <a:pt x="111" y="0"/>
                      <a:pt x="0" y="112"/>
                      <a:pt x="0" y="249"/>
                    </a:cubicBezTo>
                    <a:cubicBezTo>
                      <a:pt x="0" y="387"/>
                      <a:pt x="111" y="499"/>
                      <a:pt x="250" y="499"/>
                    </a:cubicBezTo>
                    <a:cubicBezTo>
                      <a:pt x="386" y="499"/>
                      <a:pt x="498" y="387"/>
                      <a:pt x="498" y="249"/>
                    </a:cubicBezTo>
                    <a:cubicBezTo>
                      <a:pt x="498" y="113"/>
                      <a:pt x="387"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27"/>
              <p:cNvSpPr/>
              <p:nvPr/>
            </p:nvSpPr>
            <p:spPr>
              <a:xfrm rot="10800000">
                <a:off x="4194626" y="1400890"/>
                <a:ext cx="26172" cy="26173"/>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27"/>
              <p:cNvSpPr/>
              <p:nvPr/>
            </p:nvSpPr>
            <p:spPr>
              <a:xfrm rot="10800000">
                <a:off x="4454618" y="1400890"/>
                <a:ext cx="26172" cy="26173"/>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27"/>
              <p:cNvSpPr/>
              <p:nvPr/>
            </p:nvSpPr>
            <p:spPr>
              <a:xfrm rot="10800000">
                <a:off x="4454618" y="880958"/>
                <a:ext cx="26172" cy="26173"/>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27"/>
              <p:cNvSpPr/>
              <p:nvPr/>
            </p:nvSpPr>
            <p:spPr>
              <a:xfrm rot="10800000">
                <a:off x="3804716" y="1271025"/>
                <a:ext cx="26172" cy="26068"/>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9" y="112"/>
                      <a:pt x="387"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27"/>
              <p:cNvSpPr/>
              <p:nvPr/>
            </p:nvSpPr>
            <p:spPr>
              <a:xfrm rot="10800000">
                <a:off x="4584746" y="1011556"/>
                <a:ext cx="10521" cy="24026"/>
              </a:xfrm>
              <a:custGeom>
                <a:rect b="b" l="l" r="r" t="t"/>
                <a:pathLst>
                  <a:path extrusionOk="0" h="459" w="201">
                    <a:moveTo>
                      <a:pt x="60" y="0"/>
                    </a:moveTo>
                    <a:cubicBezTo>
                      <a:pt x="37" y="152"/>
                      <a:pt x="20" y="305"/>
                      <a:pt x="1" y="459"/>
                    </a:cubicBezTo>
                    <a:cubicBezTo>
                      <a:pt x="114" y="434"/>
                      <a:pt x="200" y="340"/>
                      <a:pt x="200" y="219"/>
                    </a:cubicBezTo>
                    <a:cubicBezTo>
                      <a:pt x="200" y="123"/>
                      <a:pt x="143" y="39"/>
                      <a:pt x="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27"/>
              <p:cNvSpPr/>
              <p:nvPr/>
            </p:nvSpPr>
            <p:spPr>
              <a:xfrm rot="10800000">
                <a:off x="4324701" y="1271025"/>
                <a:ext cx="26068" cy="26068"/>
              </a:xfrm>
              <a:custGeom>
                <a:rect b="b" l="l" r="r" t="t"/>
                <a:pathLst>
                  <a:path extrusionOk="0" h="498" w="498">
                    <a:moveTo>
                      <a:pt x="249" y="0"/>
                    </a:moveTo>
                    <a:cubicBezTo>
                      <a:pt x="111" y="0"/>
                      <a:pt x="1" y="110"/>
                      <a:pt x="1" y="248"/>
                    </a:cubicBezTo>
                    <a:cubicBezTo>
                      <a:pt x="1" y="387"/>
                      <a:pt x="111" y="498"/>
                      <a:pt x="249" y="498"/>
                    </a:cubicBezTo>
                    <a:cubicBezTo>
                      <a:pt x="385" y="498"/>
                      <a:pt x="498" y="387"/>
                      <a:pt x="498" y="248"/>
                    </a:cubicBezTo>
                    <a:cubicBezTo>
                      <a:pt x="497" y="112"/>
                      <a:pt x="385"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27"/>
              <p:cNvSpPr/>
              <p:nvPr/>
            </p:nvSpPr>
            <p:spPr>
              <a:xfrm rot="10800000">
                <a:off x="4454618" y="1141003"/>
                <a:ext cx="26172" cy="26120"/>
              </a:xfrm>
              <a:custGeom>
                <a:rect b="b" l="l" r="r" t="t"/>
                <a:pathLst>
                  <a:path extrusionOk="0" h="499" w="500">
                    <a:moveTo>
                      <a:pt x="250" y="0"/>
                    </a:moveTo>
                    <a:cubicBezTo>
                      <a:pt x="112" y="0"/>
                      <a:pt x="0" y="112"/>
                      <a:pt x="0" y="249"/>
                    </a:cubicBezTo>
                    <a:cubicBezTo>
                      <a:pt x="0" y="387"/>
                      <a:pt x="112" y="499"/>
                      <a:pt x="250" y="499"/>
                    </a:cubicBezTo>
                    <a:cubicBezTo>
                      <a:pt x="386" y="499"/>
                      <a:pt x="499" y="387"/>
                      <a:pt x="499" y="249"/>
                    </a:cubicBezTo>
                    <a:cubicBezTo>
                      <a:pt x="496" y="113"/>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27"/>
              <p:cNvSpPr/>
              <p:nvPr/>
            </p:nvSpPr>
            <p:spPr>
              <a:xfrm rot="10800000">
                <a:off x="4324701" y="1011033"/>
                <a:ext cx="26068" cy="26068"/>
              </a:xfrm>
              <a:custGeom>
                <a:rect b="b" l="l" r="r" t="t"/>
                <a:pathLst>
                  <a:path extrusionOk="0" h="498" w="498">
                    <a:moveTo>
                      <a:pt x="249" y="0"/>
                    </a:moveTo>
                    <a:cubicBezTo>
                      <a:pt x="111" y="0"/>
                      <a:pt x="1" y="111"/>
                      <a:pt x="1" y="248"/>
                    </a:cubicBezTo>
                    <a:cubicBezTo>
                      <a:pt x="1" y="387"/>
                      <a:pt x="111" y="498"/>
                      <a:pt x="249" y="498"/>
                    </a:cubicBezTo>
                    <a:cubicBezTo>
                      <a:pt x="385" y="498"/>
                      <a:pt x="498" y="387"/>
                      <a:pt x="498" y="248"/>
                    </a:cubicBezTo>
                    <a:cubicBezTo>
                      <a:pt x="497" y="111"/>
                      <a:pt x="385"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27"/>
              <p:cNvSpPr/>
              <p:nvPr/>
            </p:nvSpPr>
            <p:spPr>
              <a:xfrm rot="10800000">
                <a:off x="3024687" y="1011033"/>
                <a:ext cx="26172" cy="26068"/>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9" y="111"/>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27"/>
              <p:cNvSpPr/>
              <p:nvPr/>
            </p:nvSpPr>
            <p:spPr>
              <a:xfrm rot="10800000">
                <a:off x="3154761" y="1400890"/>
                <a:ext cx="26068" cy="26173"/>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27"/>
              <p:cNvSpPr/>
              <p:nvPr/>
            </p:nvSpPr>
            <p:spPr>
              <a:xfrm rot="10800000">
                <a:off x="3154761" y="1141003"/>
                <a:ext cx="26068" cy="26120"/>
              </a:xfrm>
              <a:custGeom>
                <a:rect b="b" l="l" r="r" t="t"/>
                <a:pathLst>
                  <a:path extrusionOk="0" h="499" w="498">
                    <a:moveTo>
                      <a:pt x="250" y="0"/>
                    </a:moveTo>
                    <a:cubicBezTo>
                      <a:pt x="111" y="0"/>
                      <a:pt x="0" y="112"/>
                      <a:pt x="0" y="249"/>
                    </a:cubicBezTo>
                    <a:cubicBezTo>
                      <a:pt x="0" y="387"/>
                      <a:pt x="111" y="499"/>
                      <a:pt x="250" y="499"/>
                    </a:cubicBezTo>
                    <a:cubicBezTo>
                      <a:pt x="386" y="499"/>
                      <a:pt x="498" y="387"/>
                      <a:pt x="498" y="249"/>
                    </a:cubicBezTo>
                    <a:cubicBezTo>
                      <a:pt x="498" y="113"/>
                      <a:pt x="387"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27"/>
              <p:cNvSpPr/>
              <p:nvPr/>
            </p:nvSpPr>
            <p:spPr>
              <a:xfrm rot="10800000">
                <a:off x="3154761" y="880958"/>
                <a:ext cx="26068" cy="26173"/>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27"/>
              <p:cNvSpPr/>
              <p:nvPr/>
            </p:nvSpPr>
            <p:spPr>
              <a:xfrm rot="10800000">
                <a:off x="3674746" y="1400890"/>
                <a:ext cx="26120" cy="26173"/>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8"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27"/>
              <p:cNvSpPr/>
              <p:nvPr/>
            </p:nvSpPr>
            <p:spPr>
              <a:xfrm rot="10800000">
                <a:off x="3284731" y="1011033"/>
                <a:ext cx="26120" cy="26068"/>
              </a:xfrm>
              <a:custGeom>
                <a:rect b="b" l="l" r="r" t="t"/>
                <a:pathLst>
                  <a:path extrusionOk="0" h="498" w="499">
                    <a:moveTo>
                      <a:pt x="249" y="0"/>
                    </a:moveTo>
                    <a:cubicBezTo>
                      <a:pt x="112" y="0"/>
                      <a:pt x="0" y="111"/>
                      <a:pt x="0" y="248"/>
                    </a:cubicBezTo>
                    <a:cubicBezTo>
                      <a:pt x="0" y="387"/>
                      <a:pt x="112" y="498"/>
                      <a:pt x="249" y="498"/>
                    </a:cubicBezTo>
                    <a:cubicBezTo>
                      <a:pt x="386" y="498"/>
                      <a:pt x="499" y="387"/>
                      <a:pt x="499" y="248"/>
                    </a:cubicBezTo>
                    <a:cubicBezTo>
                      <a:pt x="499" y="111"/>
                      <a:pt x="387"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27"/>
              <p:cNvSpPr/>
              <p:nvPr/>
            </p:nvSpPr>
            <p:spPr>
              <a:xfrm rot="10800000">
                <a:off x="2894717" y="1400890"/>
                <a:ext cx="26120" cy="26173"/>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27"/>
              <p:cNvSpPr/>
              <p:nvPr/>
            </p:nvSpPr>
            <p:spPr>
              <a:xfrm rot="10800000">
                <a:off x="2894717" y="880958"/>
                <a:ext cx="26120" cy="26173"/>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27"/>
              <p:cNvSpPr/>
              <p:nvPr/>
            </p:nvSpPr>
            <p:spPr>
              <a:xfrm rot="10800000">
                <a:off x="3024687" y="1271025"/>
                <a:ext cx="26172" cy="26068"/>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9" y="112"/>
                      <a:pt x="386"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27"/>
              <p:cNvSpPr/>
              <p:nvPr/>
            </p:nvSpPr>
            <p:spPr>
              <a:xfrm rot="10800000">
                <a:off x="3284731" y="1271025"/>
                <a:ext cx="26120" cy="26068"/>
              </a:xfrm>
              <a:custGeom>
                <a:rect b="b" l="l" r="r" t="t"/>
                <a:pathLst>
                  <a:path extrusionOk="0" h="498" w="499">
                    <a:moveTo>
                      <a:pt x="249" y="0"/>
                    </a:moveTo>
                    <a:cubicBezTo>
                      <a:pt x="112" y="0"/>
                      <a:pt x="0" y="110"/>
                      <a:pt x="0" y="248"/>
                    </a:cubicBezTo>
                    <a:cubicBezTo>
                      <a:pt x="0" y="387"/>
                      <a:pt x="112" y="498"/>
                      <a:pt x="249" y="498"/>
                    </a:cubicBezTo>
                    <a:cubicBezTo>
                      <a:pt x="386" y="498"/>
                      <a:pt x="499" y="387"/>
                      <a:pt x="499" y="248"/>
                    </a:cubicBezTo>
                    <a:cubicBezTo>
                      <a:pt x="499" y="112"/>
                      <a:pt x="387"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27"/>
              <p:cNvSpPr/>
              <p:nvPr/>
            </p:nvSpPr>
            <p:spPr>
              <a:xfrm rot="10800000">
                <a:off x="3544724" y="1011033"/>
                <a:ext cx="26172" cy="26068"/>
              </a:xfrm>
              <a:custGeom>
                <a:rect b="b" l="l" r="r" t="t"/>
                <a:pathLst>
                  <a:path extrusionOk="0" h="498" w="500">
                    <a:moveTo>
                      <a:pt x="250" y="0"/>
                    </a:moveTo>
                    <a:cubicBezTo>
                      <a:pt x="112" y="0"/>
                      <a:pt x="1" y="111"/>
                      <a:pt x="1" y="248"/>
                    </a:cubicBezTo>
                    <a:cubicBezTo>
                      <a:pt x="1" y="387"/>
                      <a:pt x="112" y="498"/>
                      <a:pt x="250" y="498"/>
                    </a:cubicBezTo>
                    <a:cubicBezTo>
                      <a:pt x="386" y="498"/>
                      <a:pt x="500" y="387"/>
                      <a:pt x="500" y="248"/>
                    </a:cubicBezTo>
                    <a:cubicBezTo>
                      <a:pt x="500" y="111"/>
                      <a:pt x="388"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27"/>
              <p:cNvSpPr/>
              <p:nvPr/>
            </p:nvSpPr>
            <p:spPr>
              <a:xfrm rot="10800000">
                <a:off x="3674746" y="1141003"/>
                <a:ext cx="26120" cy="26120"/>
              </a:xfrm>
              <a:custGeom>
                <a:rect b="b" l="l" r="r" t="t"/>
                <a:pathLst>
                  <a:path extrusionOk="0" h="499" w="499">
                    <a:moveTo>
                      <a:pt x="250" y="0"/>
                    </a:moveTo>
                    <a:cubicBezTo>
                      <a:pt x="111" y="0"/>
                      <a:pt x="1" y="112"/>
                      <a:pt x="1" y="249"/>
                    </a:cubicBezTo>
                    <a:cubicBezTo>
                      <a:pt x="1" y="387"/>
                      <a:pt x="111" y="499"/>
                      <a:pt x="250" y="499"/>
                    </a:cubicBezTo>
                    <a:cubicBezTo>
                      <a:pt x="386" y="499"/>
                      <a:pt x="498" y="387"/>
                      <a:pt x="498" y="249"/>
                    </a:cubicBezTo>
                    <a:cubicBezTo>
                      <a:pt x="498" y="113"/>
                      <a:pt x="388"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27"/>
              <p:cNvSpPr/>
              <p:nvPr/>
            </p:nvSpPr>
            <p:spPr>
              <a:xfrm rot="10800000">
                <a:off x="3674746" y="880958"/>
                <a:ext cx="26120" cy="26173"/>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8"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27"/>
              <p:cNvSpPr/>
              <p:nvPr/>
            </p:nvSpPr>
            <p:spPr>
              <a:xfrm rot="10800000">
                <a:off x="3414754" y="1400890"/>
                <a:ext cx="26068" cy="26173"/>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8" y="112"/>
                      <a:pt x="387"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27"/>
              <p:cNvSpPr/>
              <p:nvPr/>
            </p:nvSpPr>
            <p:spPr>
              <a:xfrm rot="10800000">
                <a:off x="3414754" y="880958"/>
                <a:ext cx="26068" cy="26173"/>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8" y="112"/>
                      <a:pt x="387"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27"/>
              <p:cNvSpPr/>
              <p:nvPr/>
            </p:nvSpPr>
            <p:spPr>
              <a:xfrm rot="10800000">
                <a:off x="3414754" y="1141003"/>
                <a:ext cx="26068" cy="26120"/>
              </a:xfrm>
              <a:custGeom>
                <a:rect b="b" l="l" r="r" t="t"/>
                <a:pathLst>
                  <a:path extrusionOk="0" h="499" w="498">
                    <a:moveTo>
                      <a:pt x="249" y="0"/>
                    </a:moveTo>
                    <a:cubicBezTo>
                      <a:pt x="110" y="0"/>
                      <a:pt x="0" y="112"/>
                      <a:pt x="0" y="249"/>
                    </a:cubicBezTo>
                    <a:cubicBezTo>
                      <a:pt x="0" y="387"/>
                      <a:pt x="110" y="499"/>
                      <a:pt x="249" y="499"/>
                    </a:cubicBezTo>
                    <a:cubicBezTo>
                      <a:pt x="386" y="499"/>
                      <a:pt x="498" y="387"/>
                      <a:pt x="498" y="249"/>
                    </a:cubicBezTo>
                    <a:cubicBezTo>
                      <a:pt x="498" y="113"/>
                      <a:pt x="387" y="0"/>
                      <a:pt x="2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27"/>
              <p:cNvSpPr/>
              <p:nvPr/>
            </p:nvSpPr>
            <p:spPr>
              <a:xfrm rot="10800000">
                <a:off x="3544724" y="1271025"/>
                <a:ext cx="26172" cy="26068"/>
              </a:xfrm>
              <a:custGeom>
                <a:rect b="b" l="l" r="r" t="t"/>
                <a:pathLst>
                  <a:path extrusionOk="0" h="498" w="500">
                    <a:moveTo>
                      <a:pt x="250" y="0"/>
                    </a:moveTo>
                    <a:cubicBezTo>
                      <a:pt x="112" y="0"/>
                      <a:pt x="1" y="110"/>
                      <a:pt x="1" y="248"/>
                    </a:cubicBezTo>
                    <a:cubicBezTo>
                      <a:pt x="1" y="387"/>
                      <a:pt x="112" y="498"/>
                      <a:pt x="250" y="498"/>
                    </a:cubicBezTo>
                    <a:cubicBezTo>
                      <a:pt x="386" y="498"/>
                      <a:pt x="500" y="387"/>
                      <a:pt x="500" y="248"/>
                    </a:cubicBezTo>
                    <a:cubicBezTo>
                      <a:pt x="500" y="112"/>
                      <a:pt x="388" y="0"/>
                      <a:pt x="2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0590" name="Shape 20590"/>
        <p:cNvGrpSpPr/>
        <p:nvPr/>
      </p:nvGrpSpPr>
      <p:grpSpPr>
        <a:xfrm>
          <a:off x="0" y="0"/>
          <a:ext cx="0" cy="0"/>
          <a:chOff x="0" y="0"/>
          <a:chExt cx="0" cy="0"/>
        </a:xfrm>
      </p:grpSpPr>
      <p:grpSp>
        <p:nvGrpSpPr>
          <p:cNvPr id="20591" name="Google Shape;20591;p54"/>
          <p:cNvGrpSpPr/>
          <p:nvPr/>
        </p:nvGrpSpPr>
        <p:grpSpPr>
          <a:xfrm>
            <a:off x="1757085" y="1325225"/>
            <a:ext cx="371069" cy="359396"/>
            <a:chOff x="1757085" y="1500675"/>
            <a:chExt cx="371069" cy="359396"/>
          </a:xfrm>
        </p:grpSpPr>
        <p:sp>
          <p:nvSpPr>
            <p:cNvPr id="20592" name="Google Shape;20592;p54"/>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3" name="Google Shape;20593;p54"/>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4" name="Google Shape;20594;p54"/>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5" name="Google Shape;20595;p54"/>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6" name="Google Shape;20596;p5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7" name="Google Shape;20597;p5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8" name="Google Shape;20598;p5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9" name="Google Shape;20599;p54"/>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0" name="Google Shape;20600;p54"/>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1" name="Google Shape;20601;p54"/>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2" name="Google Shape;20602;p54"/>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3" name="Google Shape;20603;p5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4" name="Google Shape;20604;p5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5" name="Google Shape;20605;p54"/>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6" name="Google Shape;20606;p54"/>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7" name="Google Shape;20607;p5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8" name="Google Shape;20608;p54"/>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9" name="Google Shape;20609;p5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0" name="Google Shape;20610;p54"/>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1" name="Google Shape;20611;p54"/>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2" name="Google Shape;20612;p5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3" name="Google Shape;20613;p54"/>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4" name="Google Shape;20614;p54"/>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5" name="Google Shape;20615;p54"/>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6" name="Google Shape;20616;p54"/>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7" name="Google Shape;20617;p54"/>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8" name="Google Shape;20618;p54"/>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9" name="Google Shape;20619;p54"/>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0" name="Google Shape;20620;p54"/>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1" name="Google Shape;20621;p54"/>
          <p:cNvGrpSpPr/>
          <p:nvPr/>
        </p:nvGrpSpPr>
        <p:grpSpPr>
          <a:xfrm>
            <a:off x="2774209" y="1779241"/>
            <a:ext cx="116693" cy="374186"/>
            <a:chOff x="2774209" y="1954691"/>
            <a:chExt cx="116693" cy="374186"/>
          </a:xfrm>
        </p:grpSpPr>
        <p:sp>
          <p:nvSpPr>
            <p:cNvPr id="20622" name="Google Shape;20622;p54"/>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3" name="Google Shape;20623;p54"/>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4" name="Google Shape;20624;p54"/>
          <p:cNvGrpSpPr/>
          <p:nvPr/>
        </p:nvGrpSpPr>
        <p:grpSpPr>
          <a:xfrm>
            <a:off x="4017435" y="1324462"/>
            <a:ext cx="315092" cy="359397"/>
            <a:chOff x="4017435" y="1499912"/>
            <a:chExt cx="315092" cy="359397"/>
          </a:xfrm>
        </p:grpSpPr>
        <p:sp>
          <p:nvSpPr>
            <p:cNvPr id="20625" name="Google Shape;20625;p54"/>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6" name="Google Shape;20626;p54"/>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27" name="Google Shape;20627;p54"/>
          <p:cNvGrpSpPr/>
          <p:nvPr/>
        </p:nvGrpSpPr>
        <p:grpSpPr>
          <a:xfrm>
            <a:off x="3963652" y="1824309"/>
            <a:ext cx="374154" cy="284050"/>
            <a:chOff x="3963652" y="1999759"/>
            <a:chExt cx="374154" cy="284050"/>
          </a:xfrm>
        </p:grpSpPr>
        <p:sp>
          <p:nvSpPr>
            <p:cNvPr id="20628" name="Google Shape;20628;p54"/>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9" name="Google Shape;20629;p54"/>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0" name="Google Shape;20630;p54"/>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1" name="Google Shape;20631;p54"/>
          <p:cNvGrpSpPr/>
          <p:nvPr/>
        </p:nvGrpSpPr>
        <p:grpSpPr>
          <a:xfrm>
            <a:off x="1777536" y="1839416"/>
            <a:ext cx="376444" cy="253772"/>
            <a:chOff x="1777536" y="2014866"/>
            <a:chExt cx="376444" cy="253772"/>
          </a:xfrm>
        </p:grpSpPr>
        <p:sp>
          <p:nvSpPr>
            <p:cNvPr id="20632" name="Google Shape;20632;p54"/>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3" name="Google Shape;20633;p54"/>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4" name="Google Shape;20634;p54"/>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5" name="Google Shape;20635;p54"/>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6" name="Google Shape;20636;p54"/>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37" name="Google Shape;20637;p54"/>
          <p:cNvGrpSpPr/>
          <p:nvPr/>
        </p:nvGrpSpPr>
        <p:grpSpPr>
          <a:xfrm>
            <a:off x="1309875" y="1881876"/>
            <a:ext cx="374154" cy="169680"/>
            <a:chOff x="1309875" y="2057326"/>
            <a:chExt cx="374154" cy="169680"/>
          </a:xfrm>
        </p:grpSpPr>
        <p:sp>
          <p:nvSpPr>
            <p:cNvPr id="20638" name="Google Shape;20638;p5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9" name="Google Shape;20639;p5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0" name="Google Shape;20640;p5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1" name="Google Shape;20641;p54"/>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2" name="Google Shape;20642;p54"/>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3" name="Google Shape;20643;p54"/>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4" name="Google Shape;20644;p5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5" name="Google Shape;20645;p54"/>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6" name="Google Shape;20646;p54"/>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7" name="Google Shape;20647;p54"/>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8" name="Google Shape;20648;p54"/>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49" name="Google Shape;20649;p54"/>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50" name="Google Shape;20650;p54"/>
          <p:cNvGrpSpPr/>
          <p:nvPr/>
        </p:nvGrpSpPr>
        <p:grpSpPr>
          <a:xfrm>
            <a:off x="2347450" y="1779114"/>
            <a:ext cx="113639" cy="373168"/>
            <a:chOff x="2347450" y="1954564"/>
            <a:chExt cx="113639" cy="373168"/>
          </a:xfrm>
        </p:grpSpPr>
        <p:sp>
          <p:nvSpPr>
            <p:cNvPr id="20651" name="Google Shape;20651;p54"/>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2" name="Google Shape;20652;p54"/>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53" name="Google Shape;20653;p54"/>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54" name="Google Shape;20654;p54"/>
          <p:cNvGrpSpPr/>
          <p:nvPr/>
        </p:nvGrpSpPr>
        <p:grpSpPr>
          <a:xfrm>
            <a:off x="3110102" y="1324430"/>
            <a:ext cx="330613" cy="358379"/>
            <a:chOff x="3110102" y="1499880"/>
            <a:chExt cx="330613" cy="358379"/>
          </a:xfrm>
        </p:grpSpPr>
        <p:sp>
          <p:nvSpPr>
            <p:cNvPr id="20655" name="Google Shape;20655;p54"/>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6" name="Google Shape;20656;p54"/>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7" name="Google Shape;20657;p54"/>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8" name="Google Shape;20658;p54"/>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9" name="Google Shape;20659;p54"/>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0" name="Google Shape;20660;p54"/>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1" name="Google Shape;20661;p54"/>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662" name="Google Shape;20662;p54"/>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663" name="Google Shape;20663;p54"/>
          <p:cNvGrpSpPr/>
          <p:nvPr/>
        </p:nvGrpSpPr>
        <p:grpSpPr>
          <a:xfrm>
            <a:off x="3485575" y="1824309"/>
            <a:ext cx="373772" cy="284050"/>
            <a:chOff x="3531200" y="1999759"/>
            <a:chExt cx="373772" cy="284050"/>
          </a:xfrm>
        </p:grpSpPr>
        <p:sp>
          <p:nvSpPr>
            <p:cNvPr id="20664" name="Google Shape;20664;p54"/>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5" name="Google Shape;20665;p54"/>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6" name="Google Shape;20666;p54"/>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7" name="Google Shape;20667;p54"/>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68" name="Google Shape;20668;p54"/>
          <p:cNvGrpSpPr/>
          <p:nvPr/>
        </p:nvGrpSpPr>
        <p:grpSpPr>
          <a:xfrm>
            <a:off x="2667058" y="1324843"/>
            <a:ext cx="330231" cy="359015"/>
            <a:chOff x="2667058" y="1500293"/>
            <a:chExt cx="330231" cy="359015"/>
          </a:xfrm>
        </p:grpSpPr>
        <p:sp>
          <p:nvSpPr>
            <p:cNvPr id="20669" name="Google Shape;20669;p54"/>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0" name="Google Shape;20670;p54"/>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1" name="Google Shape;20671;p54"/>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2" name="Google Shape;20672;p54"/>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3" name="Google Shape;20673;p54"/>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4" name="Google Shape;20674;p5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5" name="Google Shape;20675;p54"/>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6" name="Google Shape;20676;p5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7" name="Google Shape;20677;p5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8" name="Google Shape;20678;p54"/>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9" name="Google Shape;20679;p54"/>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0" name="Google Shape;20680;p5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1" name="Google Shape;20681;p54"/>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2" name="Google Shape;20682;p54"/>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3" name="Google Shape;20683;p54"/>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4" name="Google Shape;20684;p54"/>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5" name="Google Shape;20685;p54"/>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6" name="Google Shape;20686;p54"/>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87" name="Google Shape;20687;p54"/>
          <p:cNvGrpSpPr/>
          <p:nvPr/>
        </p:nvGrpSpPr>
        <p:grpSpPr>
          <a:xfrm>
            <a:off x="3567553" y="1324462"/>
            <a:ext cx="320022" cy="359778"/>
            <a:chOff x="3567553" y="1499912"/>
            <a:chExt cx="320022" cy="359778"/>
          </a:xfrm>
        </p:grpSpPr>
        <p:sp>
          <p:nvSpPr>
            <p:cNvPr id="20688" name="Google Shape;20688;p54"/>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9" name="Google Shape;20689;p54"/>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0" name="Google Shape;20690;p54"/>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1" name="Google Shape;20691;p54"/>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2" name="Google Shape;20692;p54"/>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3" name="Google Shape;20693;p54"/>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94" name="Google Shape;20694;p54"/>
          <p:cNvGrpSpPr/>
          <p:nvPr/>
        </p:nvGrpSpPr>
        <p:grpSpPr>
          <a:xfrm>
            <a:off x="1309875" y="1324462"/>
            <a:ext cx="359015" cy="358633"/>
            <a:chOff x="1309875" y="1499912"/>
            <a:chExt cx="359015" cy="358633"/>
          </a:xfrm>
        </p:grpSpPr>
        <p:sp>
          <p:nvSpPr>
            <p:cNvPr id="20695" name="Google Shape;20695;p54"/>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6" name="Google Shape;20696;p54"/>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7" name="Google Shape;20697;p54"/>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8" name="Google Shape;20698;p54"/>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9" name="Google Shape;20699;p54"/>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0" name="Google Shape;20700;p54"/>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1" name="Google Shape;20701;p54"/>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2" name="Google Shape;20702;p54"/>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3" name="Google Shape;20703;p54"/>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4" name="Google Shape;20704;p54"/>
          <p:cNvGrpSpPr/>
          <p:nvPr/>
        </p:nvGrpSpPr>
        <p:grpSpPr>
          <a:xfrm>
            <a:off x="2219466" y="1324843"/>
            <a:ext cx="330613" cy="359015"/>
            <a:chOff x="2219466" y="1500293"/>
            <a:chExt cx="330613" cy="359015"/>
          </a:xfrm>
        </p:grpSpPr>
        <p:sp>
          <p:nvSpPr>
            <p:cNvPr id="20705" name="Google Shape;20705;p54"/>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6" name="Google Shape;20706;p54"/>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07" name="Google Shape;20707;p54"/>
          <p:cNvGrpSpPr/>
          <p:nvPr/>
        </p:nvGrpSpPr>
        <p:grpSpPr>
          <a:xfrm>
            <a:off x="5343544" y="1333908"/>
            <a:ext cx="244676" cy="351095"/>
            <a:chOff x="5343544" y="1509358"/>
            <a:chExt cx="244676" cy="351095"/>
          </a:xfrm>
        </p:grpSpPr>
        <p:sp>
          <p:nvSpPr>
            <p:cNvPr id="20708" name="Google Shape;20708;p54"/>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9" name="Google Shape;20709;p54"/>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0" name="Google Shape;20710;p54"/>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1" name="Google Shape;20711;p54"/>
          <p:cNvGrpSpPr/>
          <p:nvPr/>
        </p:nvGrpSpPr>
        <p:grpSpPr>
          <a:xfrm>
            <a:off x="4882340" y="1333908"/>
            <a:ext cx="246171" cy="351095"/>
            <a:chOff x="4882340" y="1509358"/>
            <a:chExt cx="246171" cy="351095"/>
          </a:xfrm>
        </p:grpSpPr>
        <p:sp>
          <p:nvSpPr>
            <p:cNvPr id="20712" name="Google Shape;20712;p54"/>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3" name="Google Shape;20713;p54"/>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4" name="Google Shape;20714;p54"/>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5" name="Google Shape;20715;p54"/>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6" name="Google Shape;20716;p54"/>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17" name="Google Shape;20717;p54"/>
          <p:cNvGrpSpPr/>
          <p:nvPr/>
        </p:nvGrpSpPr>
        <p:grpSpPr>
          <a:xfrm>
            <a:off x="6273204" y="1333558"/>
            <a:ext cx="236343" cy="351445"/>
            <a:chOff x="6273204" y="1509008"/>
            <a:chExt cx="236343" cy="351445"/>
          </a:xfrm>
        </p:grpSpPr>
        <p:sp>
          <p:nvSpPr>
            <p:cNvPr id="20718" name="Google Shape;20718;p54"/>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9" name="Google Shape;20719;p54"/>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20" name="Google Shape;20720;p54"/>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21" name="Google Shape;20721;p54"/>
          <p:cNvGrpSpPr/>
          <p:nvPr/>
        </p:nvGrpSpPr>
        <p:grpSpPr>
          <a:xfrm>
            <a:off x="7219530" y="1332794"/>
            <a:ext cx="191625" cy="352209"/>
            <a:chOff x="7219530" y="1508244"/>
            <a:chExt cx="191625" cy="352209"/>
          </a:xfrm>
        </p:grpSpPr>
        <p:sp>
          <p:nvSpPr>
            <p:cNvPr id="20722" name="Google Shape;20722;p54"/>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3" name="Google Shape;20723;p54"/>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24" name="Google Shape;20724;p54"/>
          <p:cNvGrpSpPr/>
          <p:nvPr/>
        </p:nvGrpSpPr>
        <p:grpSpPr>
          <a:xfrm>
            <a:off x="7699309" y="1333176"/>
            <a:ext cx="154922" cy="351827"/>
            <a:chOff x="7699309" y="1508626"/>
            <a:chExt cx="154922" cy="351827"/>
          </a:xfrm>
        </p:grpSpPr>
        <p:sp>
          <p:nvSpPr>
            <p:cNvPr id="20725" name="Google Shape;20725;p54"/>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6" name="Google Shape;20726;p54"/>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7" name="Google Shape;20727;p54"/>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8" name="Google Shape;20728;p54"/>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9" name="Google Shape;20729;p54"/>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0" name="Google Shape;20730;p54"/>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1" name="Google Shape;20731;p54"/>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2" name="Google Shape;20732;p54"/>
          <p:cNvGrpSpPr/>
          <p:nvPr/>
        </p:nvGrpSpPr>
        <p:grpSpPr>
          <a:xfrm>
            <a:off x="8161690" y="1333558"/>
            <a:ext cx="153396" cy="351064"/>
            <a:chOff x="8161690" y="1509008"/>
            <a:chExt cx="153396" cy="351064"/>
          </a:xfrm>
        </p:grpSpPr>
        <p:sp>
          <p:nvSpPr>
            <p:cNvPr id="20733" name="Google Shape;20733;p54"/>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4" name="Google Shape;20734;p54"/>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5" name="Google Shape;20735;p54"/>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6" name="Google Shape;20736;p54"/>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37" name="Google Shape;20737;p54"/>
          <p:cNvGrpSpPr/>
          <p:nvPr/>
        </p:nvGrpSpPr>
        <p:grpSpPr>
          <a:xfrm>
            <a:off x="6746940" y="1333431"/>
            <a:ext cx="213221" cy="352304"/>
            <a:chOff x="6746940" y="1508881"/>
            <a:chExt cx="213221" cy="352304"/>
          </a:xfrm>
        </p:grpSpPr>
        <p:sp>
          <p:nvSpPr>
            <p:cNvPr id="20738" name="Google Shape;20738;p54"/>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9" name="Google Shape;20739;p54"/>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0" name="Google Shape;20740;p54"/>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1" name="Google Shape;20741;p54"/>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2" name="Google Shape;20742;p54"/>
          <p:cNvGrpSpPr/>
          <p:nvPr/>
        </p:nvGrpSpPr>
        <p:grpSpPr>
          <a:xfrm>
            <a:off x="5770336" y="1832165"/>
            <a:ext cx="350682" cy="292097"/>
            <a:chOff x="5770336" y="2007615"/>
            <a:chExt cx="350682" cy="292097"/>
          </a:xfrm>
        </p:grpSpPr>
        <p:sp>
          <p:nvSpPr>
            <p:cNvPr id="20743" name="Google Shape;20743;p54"/>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4" name="Google Shape;20744;p54"/>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5" name="Google Shape;20745;p54"/>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6" name="Google Shape;20746;p54"/>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47" name="Google Shape;20747;p54"/>
          <p:cNvGrpSpPr/>
          <p:nvPr/>
        </p:nvGrpSpPr>
        <p:grpSpPr>
          <a:xfrm>
            <a:off x="5326878" y="1804908"/>
            <a:ext cx="350332" cy="346229"/>
            <a:chOff x="5326878" y="1980358"/>
            <a:chExt cx="350332" cy="346229"/>
          </a:xfrm>
        </p:grpSpPr>
        <p:sp>
          <p:nvSpPr>
            <p:cNvPr id="20748" name="Google Shape;20748;p54"/>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9" name="Google Shape;20749;p54"/>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0" name="Google Shape;20750;p54"/>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1" name="Google Shape;20751;p54"/>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52" name="Google Shape;20752;p54"/>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53" name="Google Shape;20753;p54"/>
          <p:cNvGrpSpPr/>
          <p:nvPr/>
        </p:nvGrpSpPr>
        <p:grpSpPr>
          <a:xfrm>
            <a:off x="4883835" y="1817121"/>
            <a:ext cx="350300" cy="323043"/>
            <a:chOff x="4883835" y="1992571"/>
            <a:chExt cx="350300" cy="323043"/>
          </a:xfrm>
        </p:grpSpPr>
        <p:sp>
          <p:nvSpPr>
            <p:cNvPr id="20754" name="Google Shape;20754;p54"/>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5" name="Google Shape;20755;p54"/>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6" name="Google Shape;20756;p54"/>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7" name="Google Shape;20757;p54"/>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8" name="Google Shape;20758;p54"/>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9" name="Google Shape;20759;p54"/>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0" name="Google Shape;20760;p54"/>
          <p:cNvGrpSpPr/>
          <p:nvPr/>
        </p:nvGrpSpPr>
        <p:grpSpPr>
          <a:xfrm>
            <a:off x="7548967" y="1803477"/>
            <a:ext cx="333285" cy="349950"/>
            <a:chOff x="7548967" y="1978927"/>
            <a:chExt cx="333285" cy="349950"/>
          </a:xfrm>
        </p:grpSpPr>
        <p:sp>
          <p:nvSpPr>
            <p:cNvPr id="20761" name="Google Shape;20761;p54"/>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2" name="Google Shape;20762;p54"/>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3" name="Google Shape;20763;p54"/>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4" name="Google Shape;20764;p54"/>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5" name="Google Shape;20765;p54"/>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6" name="Google Shape;20766;p54"/>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7" name="Google Shape;20767;p54"/>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68" name="Google Shape;20768;p54"/>
          <p:cNvGrpSpPr/>
          <p:nvPr/>
        </p:nvGrpSpPr>
        <p:grpSpPr>
          <a:xfrm>
            <a:off x="6214142" y="1803477"/>
            <a:ext cx="346515" cy="350300"/>
            <a:chOff x="6214142" y="1978927"/>
            <a:chExt cx="346515" cy="350300"/>
          </a:xfrm>
        </p:grpSpPr>
        <p:sp>
          <p:nvSpPr>
            <p:cNvPr id="20769" name="Google Shape;20769;p54"/>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0" name="Google Shape;20770;p54"/>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71" name="Google Shape;20771;p54"/>
          <p:cNvGrpSpPr/>
          <p:nvPr/>
        </p:nvGrpSpPr>
        <p:grpSpPr>
          <a:xfrm>
            <a:off x="7105923" y="1803095"/>
            <a:ext cx="333285" cy="350682"/>
            <a:chOff x="7105923" y="1978545"/>
            <a:chExt cx="333285" cy="350682"/>
          </a:xfrm>
        </p:grpSpPr>
        <p:sp>
          <p:nvSpPr>
            <p:cNvPr id="20772" name="Google Shape;20772;p54"/>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3" name="Google Shape;20773;p54"/>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4" name="Google Shape;20774;p54"/>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5" name="Google Shape;20775;p54"/>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6" name="Google Shape;20776;p54"/>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7" name="Google Shape;20777;p54"/>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8" name="Google Shape;20778;p54"/>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779" name="Google Shape;20779;p54"/>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0" name="Google Shape;20780;p54"/>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781" name="Google Shape;20781;p54"/>
          <p:cNvGrpSpPr/>
          <p:nvPr/>
        </p:nvGrpSpPr>
        <p:grpSpPr>
          <a:xfrm>
            <a:off x="3616406" y="2246902"/>
            <a:ext cx="203393" cy="351827"/>
            <a:chOff x="3616406" y="2422352"/>
            <a:chExt cx="203393" cy="351827"/>
          </a:xfrm>
        </p:grpSpPr>
        <p:sp>
          <p:nvSpPr>
            <p:cNvPr id="20782" name="Google Shape;20782;p54"/>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3" name="Google Shape;20783;p54"/>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4" name="Google Shape;20784;p54"/>
          <p:cNvGrpSpPr/>
          <p:nvPr/>
        </p:nvGrpSpPr>
        <p:grpSpPr>
          <a:xfrm>
            <a:off x="878187" y="2246520"/>
            <a:ext cx="272696" cy="351827"/>
            <a:chOff x="913012" y="2421970"/>
            <a:chExt cx="272696" cy="351827"/>
          </a:xfrm>
        </p:grpSpPr>
        <p:sp>
          <p:nvSpPr>
            <p:cNvPr id="20785" name="Google Shape;20785;p54"/>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6" name="Google Shape;20786;p54"/>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7" name="Google Shape;20787;p54"/>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8" name="Google Shape;20788;p54"/>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89" name="Google Shape;20789;p54"/>
          <p:cNvGrpSpPr/>
          <p:nvPr/>
        </p:nvGrpSpPr>
        <p:grpSpPr>
          <a:xfrm>
            <a:off x="2274743" y="2246902"/>
            <a:ext cx="255649" cy="351445"/>
            <a:chOff x="2274743" y="2422352"/>
            <a:chExt cx="255649" cy="351445"/>
          </a:xfrm>
        </p:grpSpPr>
        <p:sp>
          <p:nvSpPr>
            <p:cNvPr id="20790" name="Google Shape;20790;p54"/>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1" name="Google Shape;20791;p54"/>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2" name="Google Shape;20792;p54"/>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3" name="Google Shape;20793;p54"/>
          <p:cNvGrpSpPr/>
          <p:nvPr/>
        </p:nvGrpSpPr>
        <p:grpSpPr>
          <a:xfrm>
            <a:off x="2708723" y="2245789"/>
            <a:ext cx="246552" cy="352558"/>
            <a:chOff x="2708723" y="2421239"/>
            <a:chExt cx="246552" cy="352558"/>
          </a:xfrm>
        </p:grpSpPr>
        <p:sp>
          <p:nvSpPr>
            <p:cNvPr id="20794" name="Google Shape;20794;p54"/>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5" name="Google Shape;20795;p54"/>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796" name="Google Shape;20796;p54"/>
          <p:cNvGrpSpPr/>
          <p:nvPr/>
        </p:nvGrpSpPr>
        <p:grpSpPr>
          <a:xfrm>
            <a:off x="1835485" y="2246902"/>
            <a:ext cx="259433" cy="350714"/>
            <a:chOff x="1835485" y="2422352"/>
            <a:chExt cx="259433" cy="350714"/>
          </a:xfrm>
        </p:grpSpPr>
        <p:sp>
          <p:nvSpPr>
            <p:cNvPr id="20797" name="Google Shape;20797;p54"/>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8" name="Google Shape;20798;p54"/>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9" name="Google Shape;20799;p54"/>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0" name="Google Shape;20800;p54"/>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1" name="Google Shape;20801;p54"/>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2" name="Google Shape;20802;p54"/>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3" name="Google Shape;20803;p54"/>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4" name="Google Shape;20804;p54"/>
          <p:cNvGrpSpPr/>
          <p:nvPr/>
        </p:nvGrpSpPr>
        <p:grpSpPr>
          <a:xfrm>
            <a:off x="3150240" y="2246902"/>
            <a:ext cx="212489" cy="351445"/>
            <a:chOff x="3150240" y="2422352"/>
            <a:chExt cx="212489" cy="351445"/>
          </a:xfrm>
        </p:grpSpPr>
        <p:sp>
          <p:nvSpPr>
            <p:cNvPr id="20805" name="Google Shape;20805;p54"/>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6" name="Google Shape;20806;p54"/>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07" name="Google Shape;20807;p54"/>
          <p:cNvGrpSpPr/>
          <p:nvPr/>
        </p:nvGrpSpPr>
        <p:grpSpPr>
          <a:xfrm>
            <a:off x="1367060" y="2246679"/>
            <a:ext cx="269261" cy="352050"/>
            <a:chOff x="1367060" y="2422129"/>
            <a:chExt cx="269261" cy="352050"/>
          </a:xfrm>
        </p:grpSpPr>
        <p:sp>
          <p:nvSpPr>
            <p:cNvPr id="20808" name="Google Shape;20808;p54"/>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9" name="Google Shape;20809;p54"/>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0" name="Google Shape;20810;p54"/>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1" name="Google Shape;20811;p54"/>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2" name="Google Shape;20812;p54"/>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3" name="Google Shape;20813;p54"/>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4" name="Google Shape;20814;p54"/>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5" name="Google Shape;20815;p54"/>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6" name="Google Shape;20816;p54"/>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7" name="Google Shape;20817;p54"/>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8" name="Google Shape;20818;p54"/>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9" name="Google Shape;20819;p54"/>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0" name="Google Shape;20820;p54"/>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1" name="Google Shape;20821;p54"/>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822" name="Google Shape;20822;p54"/>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823" name="Google Shape;20823;p54"/>
          <p:cNvGrpSpPr/>
          <p:nvPr/>
        </p:nvGrpSpPr>
        <p:grpSpPr>
          <a:xfrm>
            <a:off x="4882690" y="2249955"/>
            <a:ext cx="274573" cy="350682"/>
            <a:chOff x="4882690" y="2425405"/>
            <a:chExt cx="274573" cy="350682"/>
          </a:xfrm>
        </p:grpSpPr>
        <p:sp>
          <p:nvSpPr>
            <p:cNvPr id="20824" name="Google Shape;20824;p54"/>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5" name="Google Shape;20825;p54"/>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26" name="Google Shape;20826;p54"/>
          <p:cNvGrpSpPr/>
          <p:nvPr/>
        </p:nvGrpSpPr>
        <p:grpSpPr>
          <a:xfrm>
            <a:off x="6627639" y="2268434"/>
            <a:ext cx="355993" cy="313247"/>
            <a:chOff x="6627639" y="2443884"/>
            <a:chExt cx="355993" cy="313247"/>
          </a:xfrm>
        </p:grpSpPr>
        <p:sp>
          <p:nvSpPr>
            <p:cNvPr id="20827" name="Google Shape;20827;p54"/>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8" name="Google Shape;20828;p54"/>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9" name="Google Shape;20829;p54"/>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0" name="Google Shape;20830;p54"/>
          <p:cNvGrpSpPr/>
          <p:nvPr/>
        </p:nvGrpSpPr>
        <p:grpSpPr>
          <a:xfrm>
            <a:off x="6183451" y="2286690"/>
            <a:ext cx="351445" cy="277976"/>
            <a:chOff x="6183451" y="2462140"/>
            <a:chExt cx="351445" cy="277976"/>
          </a:xfrm>
        </p:grpSpPr>
        <p:sp>
          <p:nvSpPr>
            <p:cNvPr id="20831" name="Google Shape;20831;p54"/>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2" name="Google Shape;20832;p54"/>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3" name="Google Shape;20833;p54"/>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4" name="Google Shape;20834;p54"/>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5" name="Google Shape;20835;p54"/>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6" name="Google Shape;20836;p54"/>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7" name="Google Shape;20837;p54"/>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38" name="Google Shape;20838;p54"/>
          <p:cNvGrpSpPr/>
          <p:nvPr/>
        </p:nvGrpSpPr>
        <p:grpSpPr>
          <a:xfrm>
            <a:off x="5735477" y="2254408"/>
            <a:ext cx="353354" cy="341299"/>
            <a:chOff x="5735477" y="2429858"/>
            <a:chExt cx="353354" cy="341299"/>
          </a:xfrm>
        </p:grpSpPr>
        <p:sp>
          <p:nvSpPr>
            <p:cNvPr id="20839" name="Google Shape;20839;p54"/>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0" name="Google Shape;20840;p54"/>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1" name="Google Shape;20841;p54"/>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2" name="Google Shape;20842;p54"/>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3" name="Google Shape;20843;p54"/>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4" name="Google Shape;20844;p54"/>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45" name="Google Shape;20845;p54"/>
          <p:cNvGrpSpPr/>
          <p:nvPr/>
        </p:nvGrpSpPr>
        <p:grpSpPr>
          <a:xfrm>
            <a:off x="5243735" y="2271523"/>
            <a:ext cx="405255" cy="275499"/>
            <a:chOff x="5283337" y="2478774"/>
            <a:chExt cx="358633" cy="243913"/>
          </a:xfrm>
        </p:grpSpPr>
        <p:sp>
          <p:nvSpPr>
            <p:cNvPr id="20846" name="Google Shape;20846;p54"/>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7" name="Google Shape;20847;p54"/>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8" name="Google Shape;20848;p54"/>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9" name="Google Shape;20849;p54"/>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0" name="Google Shape;20850;p54"/>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1" name="Google Shape;20851;p54"/>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2" name="Google Shape;20852;p54"/>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3" name="Google Shape;20853;p54"/>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4" name="Google Shape;20854;p54"/>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5" name="Google Shape;20855;p54"/>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6" name="Google Shape;20856;p54"/>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7" name="Google Shape;20857;p54"/>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8" name="Google Shape;20858;p54"/>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9" name="Google Shape;20859;p54"/>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0" name="Google Shape;20860;p54"/>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1" name="Google Shape;20861;p54"/>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2" name="Google Shape;20862;p54"/>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3" name="Google Shape;20863;p54"/>
          <p:cNvGrpSpPr/>
          <p:nvPr/>
        </p:nvGrpSpPr>
        <p:grpSpPr>
          <a:xfrm>
            <a:off x="7964753" y="2295373"/>
            <a:ext cx="362068" cy="258670"/>
            <a:chOff x="7964753" y="2470823"/>
            <a:chExt cx="362068" cy="258670"/>
          </a:xfrm>
        </p:grpSpPr>
        <p:sp>
          <p:nvSpPr>
            <p:cNvPr id="20864" name="Google Shape;20864;p54"/>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5" name="Google Shape;20865;p54"/>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6" name="Google Shape;20866;p54"/>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7" name="Google Shape;20867;p54"/>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8" name="Google Shape;20868;p54"/>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9" name="Google Shape;20869;p54"/>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0" name="Google Shape;20870;p54"/>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1" name="Google Shape;20871;p54"/>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2" name="Google Shape;20872;p54"/>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3" name="Google Shape;20873;p54"/>
          <p:cNvGrpSpPr/>
          <p:nvPr/>
        </p:nvGrpSpPr>
        <p:grpSpPr>
          <a:xfrm>
            <a:off x="7524349" y="2280997"/>
            <a:ext cx="350332" cy="288948"/>
            <a:chOff x="7524349" y="2456447"/>
            <a:chExt cx="350332" cy="288948"/>
          </a:xfrm>
        </p:grpSpPr>
        <p:sp>
          <p:nvSpPr>
            <p:cNvPr id="20874" name="Google Shape;20874;p54"/>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5" name="Google Shape;20875;p54"/>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6" name="Google Shape;20876;p54"/>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7" name="Google Shape;20877;p54"/>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8" name="Google Shape;20878;p54"/>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79" name="Google Shape;20879;p54"/>
          <p:cNvGrpSpPr/>
          <p:nvPr/>
        </p:nvGrpSpPr>
        <p:grpSpPr>
          <a:xfrm>
            <a:off x="3972749" y="2719143"/>
            <a:ext cx="355230" cy="356725"/>
            <a:chOff x="3972749" y="2894211"/>
            <a:chExt cx="355230" cy="356725"/>
          </a:xfrm>
        </p:grpSpPr>
        <p:sp>
          <p:nvSpPr>
            <p:cNvPr id="20880" name="Google Shape;20880;p54"/>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1" name="Google Shape;20881;p54"/>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2" name="Google Shape;20882;p54"/>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3" name="Google Shape;20883;p54"/>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4" name="Google Shape;20884;p54"/>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85" name="Google Shape;20885;p54"/>
          <p:cNvGrpSpPr/>
          <p:nvPr/>
        </p:nvGrpSpPr>
        <p:grpSpPr>
          <a:xfrm>
            <a:off x="3527797" y="2743553"/>
            <a:ext cx="355993" cy="307904"/>
            <a:chOff x="3527797" y="2918796"/>
            <a:chExt cx="355993" cy="307904"/>
          </a:xfrm>
        </p:grpSpPr>
        <p:sp>
          <p:nvSpPr>
            <p:cNvPr id="20886" name="Google Shape;20886;p54"/>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7" name="Google Shape;20887;p54"/>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8" name="Google Shape;20888;p54"/>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9" name="Google Shape;20889;p54"/>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0" name="Google Shape;20890;p54"/>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1" name="Google Shape;20891;p54"/>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2" name="Google Shape;20892;p54"/>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3" name="Google Shape;20893;p54"/>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4" name="Google Shape;20894;p54"/>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5" name="Google Shape;20895;p54"/>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6" name="Google Shape;20896;p54"/>
          <p:cNvGrpSpPr/>
          <p:nvPr/>
        </p:nvGrpSpPr>
        <p:grpSpPr>
          <a:xfrm>
            <a:off x="3082845" y="2746336"/>
            <a:ext cx="356375" cy="302338"/>
            <a:chOff x="3082845" y="2920959"/>
            <a:chExt cx="356375" cy="302338"/>
          </a:xfrm>
        </p:grpSpPr>
        <p:sp>
          <p:nvSpPr>
            <p:cNvPr id="20897" name="Google Shape;20897;p54"/>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8" name="Google Shape;20898;p54"/>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99" name="Google Shape;20899;p54"/>
          <p:cNvGrpSpPr/>
          <p:nvPr/>
        </p:nvGrpSpPr>
        <p:grpSpPr>
          <a:xfrm>
            <a:off x="2639038" y="2719699"/>
            <a:ext cx="355612" cy="355612"/>
            <a:chOff x="2639038" y="2894942"/>
            <a:chExt cx="355612" cy="355612"/>
          </a:xfrm>
        </p:grpSpPr>
        <p:sp>
          <p:nvSpPr>
            <p:cNvPr id="20900" name="Google Shape;20900;p54"/>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1" name="Google Shape;20901;p54"/>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02" name="Google Shape;20902;p54"/>
          <p:cNvGrpSpPr/>
          <p:nvPr/>
        </p:nvGrpSpPr>
        <p:grpSpPr>
          <a:xfrm>
            <a:off x="2194468" y="2763622"/>
            <a:ext cx="355993" cy="267766"/>
            <a:chOff x="2194468" y="2938865"/>
            <a:chExt cx="355993" cy="267766"/>
          </a:xfrm>
        </p:grpSpPr>
        <p:sp>
          <p:nvSpPr>
            <p:cNvPr id="20903" name="Google Shape;20903;p54"/>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4" name="Google Shape;20904;p54"/>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5" name="Google Shape;20905;p54"/>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6" name="Google Shape;20906;p54"/>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7" name="Google Shape;20907;p54"/>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8" name="Google Shape;20908;p54"/>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9" name="Google Shape;20909;p54"/>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0" name="Google Shape;20910;p54"/>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1" name="Google Shape;20911;p54"/>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2" name="Google Shape;20912;p54"/>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3" name="Google Shape;20913;p54"/>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4" name="Google Shape;20914;p54"/>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5" name="Google Shape;20915;p54"/>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6" name="Google Shape;20916;p54"/>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7" name="Google Shape;20917;p54"/>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8" name="Google Shape;20918;p54"/>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9" name="Google Shape;20919;p54"/>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0" name="Google Shape;20920;p54"/>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1" name="Google Shape;20921;p54"/>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2" name="Google Shape;20922;p54"/>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23" name="Google Shape;20923;p54"/>
          <p:cNvGrpSpPr/>
          <p:nvPr/>
        </p:nvGrpSpPr>
        <p:grpSpPr>
          <a:xfrm>
            <a:off x="1749897" y="2719699"/>
            <a:ext cx="355993" cy="355612"/>
            <a:chOff x="1749897" y="2894561"/>
            <a:chExt cx="355993" cy="355612"/>
          </a:xfrm>
        </p:grpSpPr>
        <p:sp>
          <p:nvSpPr>
            <p:cNvPr id="20924" name="Google Shape;20924;p54"/>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5" name="Google Shape;20925;p54"/>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6" name="Google Shape;20926;p54"/>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7" name="Google Shape;20927;p54"/>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8" name="Google Shape;20928;p54"/>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9" name="Google Shape;20929;p54"/>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0" name="Google Shape;20930;p54"/>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1" name="Google Shape;20931;p54"/>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2" name="Google Shape;20932;p54"/>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3" name="Google Shape;20933;p54"/>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4" name="Google Shape;20934;p54"/>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35" name="Google Shape;20935;p54"/>
          <p:cNvGrpSpPr/>
          <p:nvPr/>
        </p:nvGrpSpPr>
        <p:grpSpPr>
          <a:xfrm>
            <a:off x="1305327" y="2718761"/>
            <a:ext cx="357520" cy="357488"/>
            <a:chOff x="1305327" y="2894211"/>
            <a:chExt cx="357520" cy="357488"/>
          </a:xfrm>
        </p:grpSpPr>
        <p:sp>
          <p:nvSpPr>
            <p:cNvPr id="20936" name="Google Shape;20936;p54"/>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7" name="Google Shape;20937;p54"/>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8" name="Google Shape;20938;p54"/>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9" name="Google Shape;20939;p54"/>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0" name="Google Shape;20940;p54"/>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41" name="Google Shape;20941;p54"/>
          <p:cNvGrpSpPr/>
          <p:nvPr/>
        </p:nvGrpSpPr>
        <p:grpSpPr>
          <a:xfrm>
            <a:off x="853950" y="2720860"/>
            <a:ext cx="364104" cy="353290"/>
            <a:chOff x="853950" y="2894720"/>
            <a:chExt cx="364104" cy="353290"/>
          </a:xfrm>
        </p:grpSpPr>
        <p:sp>
          <p:nvSpPr>
            <p:cNvPr id="20942" name="Google Shape;20942;p54"/>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3" name="Google Shape;20943;p54"/>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4" name="Google Shape;20944;p54"/>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5" name="Google Shape;20945;p54"/>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6" name="Google Shape;20946;p54"/>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7" name="Google Shape;20947;p54"/>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8" name="Google Shape;20948;p54"/>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49" name="Google Shape;20949;p54"/>
          <p:cNvGrpSpPr/>
          <p:nvPr/>
        </p:nvGrpSpPr>
        <p:grpSpPr>
          <a:xfrm>
            <a:off x="7066548" y="2737144"/>
            <a:ext cx="352209" cy="334938"/>
            <a:chOff x="7066548" y="2912594"/>
            <a:chExt cx="352209" cy="334938"/>
          </a:xfrm>
        </p:grpSpPr>
        <p:sp>
          <p:nvSpPr>
            <p:cNvPr id="20950" name="Google Shape;20950;p54"/>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1" name="Google Shape;20951;p54"/>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2" name="Google Shape;20952;p54"/>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3" name="Google Shape;20953;p54"/>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4" name="Google Shape;20954;p54"/>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5" name="Google Shape;20955;p54"/>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56" name="Google Shape;20956;p54"/>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7" name="Google Shape;20957;p54"/>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0958" name="Google Shape;20958;p54"/>
          <p:cNvGrpSpPr/>
          <p:nvPr/>
        </p:nvGrpSpPr>
        <p:grpSpPr>
          <a:xfrm>
            <a:off x="7541397" y="2729352"/>
            <a:ext cx="318495" cy="352209"/>
            <a:chOff x="7541397" y="2904802"/>
            <a:chExt cx="318495" cy="352209"/>
          </a:xfrm>
        </p:grpSpPr>
        <p:sp>
          <p:nvSpPr>
            <p:cNvPr id="20959" name="Google Shape;20959;p54"/>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0" name="Google Shape;20960;p54"/>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1" name="Google Shape;20961;p54"/>
          <p:cNvGrpSpPr/>
          <p:nvPr/>
        </p:nvGrpSpPr>
        <p:grpSpPr>
          <a:xfrm>
            <a:off x="8003015" y="2728589"/>
            <a:ext cx="306759" cy="351445"/>
            <a:chOff x="8003015" y="2904039"/>
            <a:chExt cx="306759" cy="351445"/>
          </a:xfrm>
        </p:grpSpPr>
        <p:sp>
          <p:nvSpPr>
            <p:cNvPr id="20962" name="Google Shape;20962;p54"/>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3" name="Google Shape;20963;p54"/>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4" name="Google Shape;20964;p54"/>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5" name="Google Shape;20965;p54"/>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6" name="Google Shape;20966;p54"/>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7" name="Google Shape;20967;p54"/>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68" name="Google Shape;20968;p54"/>
          <p:cNvGrpSpPr/>
          <p:nvPr/>
        </p:nvGrpSpPr>
        <p:grpSpPr>
          <a:xfrm>
            <a:off x="5687770" y="2710046"/>
            <a:ext cx="369638" cy="369606"/>
            <a:chOff x="5687770" y="2885496"/>
            <a:chExt cx="369638" cy="369606"/>
          </a:xfrm>
        </p:grpSpPr>
        <p:sp>
          <p:nvSpPr>
            <p:cNvPr id="20969" name="Google Shape;20969;p54"/>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0" name="Google Shape;20970;p54"/>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1" name="Google Shape;20971;p54"/>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2" name="Google Shape;20972;p54"/>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3" name="Google Shape;20973;p54"/>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4" name="Google Shape;20974;p54"/>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5" name="Google Shape;20975;p54"/>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6" name="Google Shape;20976;p54"/>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7" name="Google Shape;20977;p54"/>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8" name="Google Shape;20978;p54"/>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9" name="Google Shape;20979;p54"/>
          <p:cNvGrpSpPr/>
          <p:nvPr/>
        </p:nvGrpSpPr>
        <p:grpSpPr>
          <a:xfrm>
            <a:off x="4881958" y="2729352"/>
            <a:ext cx="156417" cy="349537"/>
            <a:chOff x="4881958" y="2904802"/>
            <a:chExt cx="156417" cy="349537"/>
          </a:xfrm>
        </p:grpSpPr>
        <p:sp>
          <p:nvSpPr>
            <p:cNvPr id="20980" name="Google Shape;20980;p54"/>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1" name="Google Shape;20981;p54"/>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2" name="Google Shape;20982;p54"/>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3" name="Google Shape;20983;p54"/>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4" name="Google Shape;20984;p54"/>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5" name="Google Shape;20985;p54"/>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6" name="Google Shape;20986;p54"/>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87" name="Google Shape;20987;p54"/>
          <p:cNvGrpSpPr/>
          <p:nvPr/>
        </p:nvGrpSpPr>
        <p:grpSpPr>
          <a:xfrm>
            <a:off x="5230318" y="2711064"/>
            <a:ext cx="371133" cy="367443"/>
            <a:chOff x="5230318" y="2886514"/>
            <a:chExt cx="371133" cy="367443"/>
          </a:xfrm>
        </p:grpSpPr>
        <p:sp>
          <p:nvSpPr>
            <p:cNvPr id="20988" name="Google Shape;20988;p54"/>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9" name="Google Shape;20989;p54"/>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0" name="Google Shape;20990;p54"/>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1" name="Google Shape;20991;p54"/>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2" name="Google Shape;20992;p54"/>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3" name="Google Shape;20993;p54"/>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4" name="Google Shape;20994;p54"/>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5" name="Google Shape;20995;p54"/>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6" name="Google Shape;20996;p54"/>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97" name="Google Shape;20997;p54"/>
          <p:cNvGrpSpPr/>
          <p:nvPr/>
        </p:nvGrpSpPr>
        <p:grpSpPr>
          <a:xfrm>
            <a:off x="5748358" y="3259128"/>
            <a:ext cx="352590" cy="182561"/>
            <a:chOff x="5748358" y="3434578"/>
            <a:chExt cx="352590" cy="182561"/>
          </a:xfrm>
        </p:grpSpPr>
        <p:sp>
          <p:nvSpPr>
            <p:cNvPr id="20998" name="Google Shape;20998;p54"/>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9" name="Google Shape;20999;p54"/>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0" name="Google Shape;21000;p54"/>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1" name="Google Shape;21001;p54"/>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2" name="Google Shape;21002;p54"/>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3" name="Google Shape;21003;p54"/>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4" name="Google Shape;21004;p54"/>
          <p:cNvGrpSpPr/>
          <p:nvPr/>
        </p:nvGrpSpPr>
        <p:grpSpPr>
          <a:xfrm>
            <a:off x="862283" y="4099321"/>
            <a:ext cx="341204" cy="359301"/>
            <a:chOff x="862283" y="4274771"/>
            <a:chExt cx="341204" cy="359301"/>
          </a:xfrm>
        </p:grpSpPr>
        <p:sp>
          <p:nvSpPr>
            <p:cNvPr id="21005" name="Google Shape;21005;p54"/>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6" name="Google Shape;21006;p54"/>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7" name="Google Shape;21007;p54"/>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08" name="Google Shape;21008;p54"/>
          <p:cNvGrpSpPr/>
          <p:nvPr/>
        </p:nvGrpSpPr>
        <p:grpSpPr>
          <a:xfrm>
            <a:off x="1396957" y="4111915"/>
            <a:ext cx="301861" cy="332871"/>
            <a:chOff x="1396957" y="4287365"/>
            <a:chExt cx="301861" cy="332871"/>
          </a:xfrm>
        </p:grpSpPr>
        <p:sp>
          <p:nvSpPr>
            <p:cNvPr id="21009" name="Google Shape;21009;p54"/>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0" name="Google Shape;21010;p54"/>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1" name="Google Shape;21011;p54"/>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2" name="Google Shape;21012;p54"/>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3" name="Google Shape;21013;p54"/>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4" name="Google Shape;21014;p54"/>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5" name="Google Shape;21015;p54"/>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6" name="Google Shape;21016;p54"/>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7" name="Google Shape;21017;p54"/>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8" name="Google Shape;21018;p54"/>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9" name="Google Shape;21019;p54"/>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0" name="Google Shape;21020;p54"/>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1" name="Google Shape;21021;p54"/>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2" name="Google Shape;21022;p54"/>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3" name="Google Shape;21023;p54"/>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24" name="Google Shape;21024;p54"/>
          <p:cNvGrpSpPr/>
          <p:nvPr/>
        </p:nvGrpSpPr>
        <p:grpSpPr>
          <a:xfrm>
            <a:off x="1865381" y="4102056"/>
            <a:ext cx="396131" cy="355612"/>
            <a:chOff x="1865381" y="4277506"/>
            <a:chExt cx="396131" cy="355612"/>
          </a:xfrm>
        </p:grpSpPr>
        <p:sp>
          <p:nvSpPr>
            <p:cNvPr id="21025" name="Google Shape;21025;p54"/>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6" name="Google Shape;21026;p54"/>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7" name="Google Shape;21027;p54"/>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8" name="Google Shape;21028;p54"/>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9" name="Google Shape;21029;p54"/>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0" name="Google Shape;21030;p54"/>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1" name="Google Shape;21031;p54"/>
          <p:cNvGrpSpPr/>
          <p:nvPr/>
        </p:nvGrpSpPr>
        <p:grpSpPr>
          <a:xfrm>
            <a:off x="2411823" y="4128549"/>
            <a:ext cx="334398" cy="299953"/>
            <a:chOff x="2411823" y="4303999"/>
            <a:chExt cx="334398" cy="299953"/>
          </a:xfrm>
        </p:grpSpPr>
        <p:sp>
          <p:nvSpPr>
            <p:cNvPr id="21032" name="Google Shape;21032;p54"/>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3" name="Google Shape;21033;p54"/>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4" name="Google Shape;21034;p54"/>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5" name="Google Shape;21035;p54"/>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6" name="Google Shape;21036;p54"/>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7" name="Google Shape;21037;p54"/>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8" name="Google Shape;21038;p54"/>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9" name="Google Shape;21039;p54"/>
          <p:cNvGrpSpPr/>
          <p:nvPr/>
        </p:nvGrpSpPr>
        <p:grpSpPr>
          <a:xfrm>
            <a:off x="2903337" y="4103582"/>
            <a:ext cx="382519" cy="350682"/>
            <a:chOff x="2903337" y="4279032"/>
            <a:chExt cx="382519" cy="350682"/>
          </a:xfrm>
        </p:grpSpPr>
        <p:sp>
          <p:nvSpPr>
            <p:cNvPr id="21040" name="Google Shape;21040;p54"/>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1" name="Google Shape;21041;p54"/>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2" name="Google Shape;21042;p54"/>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3" name="Google Shape;21043;p54"/>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4" name="Google Shape;21044;p54"/>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5" name="Google Shape;21045;p54"/>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6" name="Google Shape;21046;p54"/>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7" name="Google Shape;21047;p54"/>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8" name="Google Shape;21048;p54"/>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9" name="Google Shape;21049;p54"/>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0" name="Google Shape;21050;p54"/>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1" name="Google Shape;21051;p54"/>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2" name="Google Shape;21052;p54"/>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3" name="Google Shape;21053;p54"/>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4" name="Google Shape;21054;p54"/>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55" name="Google Shape;21055;p54"/>
          <p:cNvGrpSpPr/>
          <p:nvPr/>
        </p:nvGrpSpPr>
        <p:grpSpPr>
          <a:xfrm>
            <a:off x="3933342" y="4140317"/>
            <a:ext cx="383632" cy="276449"/>
            <a:chOff x="3933342" y="4315767"/>
            <a:chExt cx="383632" cy="276449"/>
          </a:xfrm>
        </p:grpSpPr>
        <p:sp>
          <p:nvSpPr>
            <p:cNvPr id="21056" name="Google Shape;21056;p54"/>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7" name="Google Shape;21057;p54"/>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8" name="Google Shape;21058;p54"/>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9" name="Google Shape;21059;p54"/>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0" name="Google Shape;21060;p54"/>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1" name="Google Shape;21061;p54"/>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62" name="Google Shape;21062;p54"/>
          <p:cNvGrpSpPr/>
          <p:nvPr/>
        </p:nvGrpSpPr>
        <p:grpSpPr>
          <a:xfrm>
            <a:off x="3441065" y="4127055"/>
            <a:ext cx="337069" cy="302593"/>
            <a:chOff x="3441065" y="4302505"/>
            <a:chExt cx="337069" cy="302593"/>
          </a:xfrm>
        </p:grpSpPr>
        <p:sp>
          <p:nvSpPr>
            <p:cNvPr id="21063" name="Google Shape;21063;p54"/>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4" name="Google Shape;21064;p54"/>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5" name="Google Shape;21065;p54"/>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6" name="Google Shape;21066;p54"/>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7" name="Google Shape;21067;p54"/>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8" name="Google Shape;21068;p54"/>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9" name="Google Shape;21069;p54"/>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0" name="Google Shape;21070;p54"/>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1" name="Google Shape;21071;p54"/>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2" name="Google Shape;21072;p54"/>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3" name="Google Shape;21073;p54"/>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4" name="Google Shape;21074;p54"/>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5" name="Google Shape;21075;p54"/>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6" name="Google Shape;21076;p54"/>
          <p:cNvGrpSpPr/>
          <p:nvPr/>
        </p:nvGrpSpPr>
        <p:grpSpPr>
          <a:xfrm>
            <a:off x="3532345" y="3187185"/>
            <a:ext cx="339328" cy="336274"/>
            <a:chOff x="3532345" y="3362635"/>
            <a:chExt cx="339328" cy="336274"/>
          </a:xfrm>
        </p:grpSpPr>
        <p:sp>
          <p:nvSpPr>
            <p:cNvPr id="21077" name="Google Shape;21077;p5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8" name="Google Shape;21078;p54"/>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9" name="Google Shape;21079;p54"/>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0" name="Google Shape;21080;p54"/>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1" name="Google Shape;21081;p54"/>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082" name="Google Shape;21082;p54"/>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083" name="Google Shape;21083;p54"/>
          <p:cNvGrpSpPr/>
          <p:nvPr/>
        </p:nvGrpSpPr>
        <p:grpSpPr>
          <a:xfrm>
            <a:off x="1883955" y="3633250"/>
            <a:ext cx="162873" cy="351445"/>
            <a:chOff x="1883955" y="3808700"/>
            <a:chExt cx="162873" cy="351445"/>
          </a:xfrm>
        </p:grpSpPr>
        <p:sp>
          <p:nvSpPr>
            <p:cNvPr id="21084" name="Google Shape;21084;p54"/>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5" name="Google Shape;21085;p54"/>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6" name="Google Shape;21086;p54"/>
          <p:cNvGrpSpPr/>
          <p:nvPr/>
        </p:nvGrpSpPr>
        <p:grpSpPr>
          <a:xfrm>
            <a:off x="939156" y="3633759"/>
            <a:ext cx="192007" cy="351318"/>
            <a:chOff x="939156" y="3809209"/>
            <a:chExt cx="192007" cy="351318"/>
          </a:xfrm>
        </p:grpSpPr>
        <p:sp>
          <p:nvSpPr>
            <p:cNvPr id="21087" name="Google Shape;21087;p54"/>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8" name="Google Shape;21088;p54"/>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89" name="Google Shape;21089;p54"/>
          <p:cNvGrpSpPr/>
          <p:nvPr/>
        </p:nvGrpSpPr>
        <p:grpSpPr>
          <a:xfrm>
            <a:off x="2306167" y="3634395"/>
            <a:ext cx="193915" cy="349155"/>
            <a:chOff x="2306167" y="3809845"/>
            <a:chExt cx="193915" cy="349155"/>
          </a:xfrm>
        </p:grpSpPr>
        <p:sp>
          <p:nvSpPr>
            <p:cNvPr id="21090" name="Google Shape;21090;p54"/>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1" name="Google Shape;21091;p54"/>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2" name="Google Shape;21092;p54"/>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3" name="Google Shape;21093;p54"/>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4" name="Google Shape;21094;p54"/>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5" name="Google Shape;21095;p54"/>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6" name="Google Shape;21096;p54"/>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97" name="Google Shape;21097;p54"/>
          <p:cNvGrpSpPr/>
          <p:nvPr/>
        </p:nvGrpSpPr>
        <p:grpSpPr>
          <a:xfrm>
            <a:off x="1323901" y="3631723"/>
            <a:ext cx="356343" cy="356757"/>
            <a:chOff x="1323901" y="3807173"/>
            <a:chExt cx="356343" cy="356757"/>
          </a:xfrm>
        </p:grpSpPr>
        <p:sp>
          <p:nvSpPr>
            <p:cNvPr id="21098" name="Google Shape;21098;p54"/>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9" name="Google Shape;21099;p54"/>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0" name="Google Shape;21100;p54"/>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1" name="Google Shape;21101;p54"/>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2" name="Google Shape;21102;p54"/>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3" name="Google Shape;21103;p54"/>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4" name="Google Shape;21104;p54"/>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5" name="Google Shape;21105;p54"/>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6" name="Google Shape;21106;p54"/>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7" name="Google Shape;21107;p54"/>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8" name="Google Shape;21108;p54"/>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9" name="Google Shape;21109;p54"/>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0" name="Google Shape;21110;p54"/>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1" name="Google Shape;21111;p54"/>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2" name="Google Shape;21112;p54"/>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3" name="Google Shape;21113;p54"/>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4" name="Google Shape;21114;p54"/>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5" name="Google Shape;21115;p54"/>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6" name="Google Shape;21116;p54"/>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7" name="Google Shape;21117;p54"/>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8" name="Google Shape;21118;p54"/>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9" name="Google Shape;21119;p54"/>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0" name="Google Shape;21120;p54"/>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1" name="Google Shape;21121;p54"/>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22" name="Google Shape;21122;p54"/>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23" name="Google Shape;21123;p54"/>
          <p:cNvGrpSpPr/>
          <p:nvPr/>
        </p:nvGrpSpPr>
        <p:grpSpPr>
          <a:xfrm>
            <a:off x="859262" y="3178470"/>
            <a:ext cx="306759" cy="351445"/>
            <a:chOff x="859262" y="3353920"/>
            <a:chExt cx="306759" cy="351445"/>
          </a:xfrm>
        </p:grpSpPr>
        <p:sp>
          <p:nvSpPr>
            <p:cNvPr id="21124" name="Google Shape;21124;p54"/>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5" name="Google Shape;21125;p54"/>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6" name="Google Shape;21126;p54"/>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7" name="Google Shape;21127;p54"/>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8" name="Google Shape;21128;p54"/>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29" name="Google Shape;21129;p54"/>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30" name="Google Shape;21130;p54"/>
          <p:cNvGrpSpPr/>
          <p:nvPr/>
        </p:nvGrpSpPr>
        <p:grpSpPr>
          <a:xfrm>
            <a:off x="3967437" y="3661652"/>
            <a:ext cx="364708" cy="295405"/>
            <a:chOff x="3967437" y="3837102"/>
            <a:chExt cx="364708" cy="295405"/>
          </a:xfrm>
        </p:grpSpPr>
        <p:sp>
          <p:nvSpPr>
            <p:cNvPr id="21131" name="Google Shape;21131;p54"/>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2" name="Google Shape;21132;p54"/>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3" name="Google Shape;21133;p54"/>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4" name="Google Shape;21134;p54"/>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5" name="Google Shape;21135;p54"/>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36" name="Google Shape;21136;p54"/>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7" name="Google Shape;21137;p54"/>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8" name="Google Shape;21138;p54"/>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139" name="Google Shape;21139;p54"/>
          <p:cNvGrpSpPr/>
          <p:nvPr/>
        </p:nvGrpSpPr>
        <p:grpSpPr>
          <a:xfrm>
            <a:off x="5811827" y="3631001"/>
            <a:ext cx="283743" cy="308444"/>
            <a:chOff x="5964227" y="3858701"/>
            <a:chExt cx="283743" cy="308444"/>
          </a:xfrm>
        </p:grpSpPr>
        <p:sp>
          <p:nvSpPr>
            <p:cNvPr id="21140" name="Google Shape;21140;p54"/>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1" name="Google Shape;21141;p54"/>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2" name="Google Shape;21142;p54"/>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3" name="Google Shape;21143;p54"/>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44" name="Google Shape;21144;p54"/>
          <p:cNvGrpSpPr/>
          <p:nvPr/>
        </p:nvGrpSpPr>
        <p:grpSpPr>
          <a:xfrm>
            <a:off x="6243508" y="3697623"/>
            <a:ext cx="320372" cy="213602"/>
            <a:chOff x="6395908" y="3873073"/>
            <a:chExt cx="320372" cy="213602"/>
          </a:xfrm>
        </p:grpSpPr>
        <p:sp>
          <p:nvSpPr>
            <p:cNvPr id="21145" name="Google Shape;21145;p54"/>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6" name="Google Shape;21146;p54"/>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7" name="Google Shape;21147;p54"/>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8" name="Google Shape;21148;p54"/>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9" name="Google Shape;21149;p54"/>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0" name="Google Shape;21150;p54"/>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1" name="Google Shape;21151;p54"/>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2" name="Google Shape;21152;p54"/>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3" name="Google Shape;21153;p54"/>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4" name="Google Shape;21154;p54"/>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55" name="Google Shape;21155;p54"/>
          <p:cNvGrpSpPr/>
          <p:nvPr/>
        </p:nvGrpSpPr>
        <p:grpSpPr>
          <a:xfrm>
            <a:off x="7262890" y="3627366"/>
            <a:ext cx="357138" cy="352018"/>
            <a:chOff x="7415290" y="3802816"/>
            <a:chExt cx="357138" cy="352018"/>
          </a:xfrm>
        </p:grpSpPr>
        <p:sp>
          <p:nvSpPr>
            <p:cNvPr id="21156" name="Google Shape;21156;p54"/>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7" name="Google Shape;21157;p54"/>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8" name="Google Shape;21158;p54"/>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9" name="Google Shape;21159;p54"/>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0" name="Google Shape;21160;p54"/>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1" name="Google Shape;21161;p54"/>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2" name="Google Shape;21162;p54"/>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3" name="Google Shape;21163;p54"/>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64" name="Google Shape;21164;p54"/>
          <p:cNvGrpSpPr/>
          <p:nvPr/>
        </p:nvGrpSpPr>
        <p:grpSpPr>
          <a:xfrm>
            <a:off x="6737312" y="3657963"/>
            <a:ext cx="355230" cy="293401"/>
            <a:chOff x="6889712" y="3833413"/>
            <a:chExt cx="355230" cy="293401"/>
          </a:xfrm>
        </p:grpSpPr>
        <p:sp>
          <p:nvSpPr>
            <p:cNvPr id="21165" name="Google Shape;21165;p54"/>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6" name="Google Shape;21166;p54"/>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7" name="Google Shape;21167;p54"/>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8" name="Google Shape;21168;p54"/>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9" name="Google Shape;21169;p54"/>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0" name="Google Shape;21170;p54"/>
          <p:cNvGrpSpPr/>
          <p:nvPr/>
        </p:nvGrpSpPr>
        <p:grpSpPr>
          <a:xfrm>
            <a:off x="7707152" y="3660420"/>
            <a:ext cx="282318" cy="337168"/>
            <a:chOff x="1635875" y="237775"/>
            <a:chExt cx="4370250" cy="5219325"/>
          </a:xfrm>
        </p:grpSpPr>
        <p:sp>
          <p:nvSpPr>
            <p:cNvPr id="21171" name="Google Shape;21171;p54"/>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2" name="Google Shape;21172;p54"/>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73" name="Google Shape;21173;p54"/>
          <p:cNvGrpSpPr/>
          <p:nvPr/>
        </p:nvGrpSpPr>
        <p:grpSpPr>
          <a:xfrm>
            <a:off x="3103963" y="3185690"/>
            <a:ext cx="297886" cy="337578"/>
            <a:chOff x="3103963" y="3361140"/>
            <a:chExt cx="297886" cy="337578"/>
          </a:xfrm>
        </p:grpSpPr>
        <p:sp>
          <p:nvSpPr>
            <p:cNvPr id="21174" name="Google Shape;21174;p54"/>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5" name="Google Shape;21175;p54"/>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6" name="Google Shape;21176;p54"/>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7" name="Google Shape;21177;p5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8" name="Google Shape;21178;p54"/>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9" name="Google Shape;21179;p5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0" name="Google Shape;21180;p5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1" name="Google Shape;21181;p54"/>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2" name="Google Shape;21182;p54"/>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3" name="Google Shape;21183;p54"/>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4" name="Google Shape;21184;p5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5" name="Google Shape;21185;p54"/>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6" name="Google Shape;21186;p54"/>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7" name="Google Shape;21187;p54"/>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8" name="Google Shape;21188;p5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9" name="Google Shape;21189;p54"/>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0" name="Google Shape;21190;p54"/>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1" name="Google Shape;21191;p54"/>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2" name="Google Shape;21192;p5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3" name="Google Shape;21193;p54"/>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4" name="Google Shape;21194;p5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5" name="Google Shape;21195;p54"/>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6" name="Google Shape;21196;p54"/>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7" name="Google Shape;21197;p54"/>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98" name="Google Shape;21198;p54"/>
          <p:cNvGrpSpPr/>
          <p:nvPr/>
        </p:nvGrpSpPr>
        <p:grpSpPr>
          <a:xfrm>
            <a:off x="2667821" y="3185658"/>
            <a:ext cx="273046" cy="337801"/>
            <a:chOff x="2667821" y="3361108"/>
            <a:chExt cx="273046" cy="337801"/>
          </a:xfrm>
        </p:grpSpPr>
        <p:sp>
          <p:nvSpPr>
            <p:cNvPr id="21199" name="Google Shape;21199;p54"/>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0" name="Google Shape;21200;p54"/>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1" name="Google Shape;21201;p54"/>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2" name="Google Shape;21202;p54"/>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3" name="Google Shape;21203;p54"/>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4" name="Google Shape;21204;p54"/>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5" name="Google Shape;21205;p54"/>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6" name="Google Shape;21206;p54"/>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7" name="Google Shape;21207;p54"/>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8" name="Google Shape;21208;p54"/>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9" name="Google Shape;21209;p54"/>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0" name="Google Shape;21210;p54"/>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1" name="Google Shape;21211;p54"/>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2" name="Google Shape;21212;p54"/>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3" name="Google Shape;21213;p54"/>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4" name="Google Shape;21214;p54"/>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5" name="Google Shape;21215;p54"/>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6" name="Google Shape;21216;p54"/>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7" name="Google Shape;21217;p54"/>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18" name="Google Shape;21218;p54"/>
          <p:cNvGrpSpPr/>
          <p:nvPr/>
        </p:nvGrpSpPr>
        <p:grpSpPr>
          <a:xfrm>
            <a:off x="2212469" y="3184863"/>
            <a:ext cx="282715" cy="338660"/>
            <a:chOff x="2212469" y="3360313"/>
            <a:chExt cx="282715" cy="338660"/>
          </a:xfrm>
        </p:grpSpPr>
        <p:sp>
          <p:nvSpPr>
            <p:cNvPr id="21219" name="Google Shape;21219;p54"/>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0" name="Google Shape;21220;p54"/>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1" name="Google Shape;21221;p54"/>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22" name="Google Shape;21222;p54"/>
          <p:cNvGrpSpPr/>
          <p:nvPr/>
        </p:nvGrpSpPr>
        <p:grpSpPr>
          <a:xfrm>
            <a:off x="1768821" y="3185658"/>
            <a:ext cx="278739" cy="339073"/>
            <a:chOff x="1768821" y="3361108"/>
            <a:chExt cx="278739" cy="339073"/>
          </a:xfrm>
        </p:grpSpPr>
        <p:sp>
          <p:nvSpPr>
            <p:cNvPr id="21223" name="Google Shape;21223;p54"/>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4" name="Google Shape;21224;p54"/>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5" name="Google Shape;21225;p54"/>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6" name="Google Shape;21226;p54"/>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7" name="Google Shape;21227;p54"/>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8" name="Google Shape;21228;p54"/>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9" name="Google Shape;21229;p54"/>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0" name="Google Shape;21230;p54"/>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1" name="Google Shape;21231;p54"/>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2" name="Google Shape;21232;p54"/>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3" name="Google Shape;21233;p54"/>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4" name="Google Shape;21234;p54"/>
          <p:cNvGrpSpPr/>
          <p:nvPr/>
        </p:nvGrpSpPr>
        <p:grpSpPr>
          <a:xfrm>
            <a:off x="5337883" y="3161423"/>
            <a:ext cx="307141" cy="376826"/>
            <a:chOff x="5337883" y="3336873"/>
            <a:chExt cx="307141" cy="376826"/>
          </a:xfrm>
        </p:grpSpPr>
        <p:sp>
          <p:nvSpPr>
            <p:cNvPr id="21235" name="Google Shape;21235;p54"/>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6" name="Google Shape;21236;p54"/>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37" name="Google Shape;21237;p54"/>
          <p:cNvGrpSpPr/>
          <p:nvPr/>
        </p:nvGrpSpPr>
        <p:grpSpPr>
          <a:xfrm>
            <a:off x="4883835" y="3161805"/>
            <a:ext cx="323425" cy="377557"/>
            <a:chOff x="4883835" y="3337255"/>
            <a:chExt cx="323425" cy="377557"/>
          </a:xfrm>
        </p:grpSpPr>
        <p:sp>
          <p:nvSpPr>
            <p:cNvPr id="21238" name="Google Shape;21238;p54"/>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9" name="Google Shape;21239;p54"/>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0" name="Google Shape;21240;p54"/>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1" name="Google Shape;21241;p54"/>
          <p:cNvGrpSpPr/>
          <p:nvPr/>
        </p:nvGrpSpPr>
        <p:grpSpPr>
          <a:xfrm>
            <a:off x="6193310" y="3231839"/>
            <a:ext cx="352590" cy="237488"/>
            <a:chOff x="6193310" y="3407289"/>
            <a:chExt cx="352590" cy="237488"/>
          </a:xfrm>
        </p:grpSpPr>
        <p:sp>
          <p:nvSpPr>
            <p:cNvPr id="21242" name="Google Shape;21242;p54"/>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3" name="Google Shape;21243;p54"/>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4" name="Google Shape;21244;p54"/>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5" name="Google Shape;21245;p54"/>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6" name="Google Shape;21246;p54"/>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47" name="Google Shape;21247;p54"/>
          <p:cNvGrpSpPr/>
          <p:nvPr/>
        </p:nvGrpSpPr>
        <p:grpSpPr>
          <a:xfrm>
            <a:off x="6637117" y="3222393"/>
            <a:ext cx="353735" cy="254504"/>
            <a:chOff x="6637117" y="3397843"/>
            <a:chExt cx="353735" cy="254504"/>
          </a:xfrm>
        </p:grpSpPr>
        <p:sp>
          <p:nvSpPr>
            <p:cNvPr id="21248" name="Google Shape;21248;p54"/>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9" name="Google Shape;21249;p54"/>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0" name="Google Shape;21250;p54"/>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1" name="Google Shape;21251;p54"/>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2" name="Google Shape;21252;p54"/>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3" name="Google Shape;21253;p54"/>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54" name="Google Shape;21254;p54"/>
          <p:cNvGrpSpPr/>
          <p:nvPr/>
        </p:nvGrpSpPr>
        <p:grpSpPr>
          <a:xfrm>
            <a:off x="7075994" y="3174081"/>
            <a:ext cx="360637" cy="352336"/>
            <a:chOff x="7075994" y="3349531"/>
            <a:chExt cx="360637" cy="352336"/>
          </a:xfrm>
        </p:grpSpPr>
        <p:sp>
          <p:nvSpPr>
            <p:cNvPr id="21255" name="Google Shape;21255;p54"/>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6" name="Google Shape;21256;p54"/>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7" name="Google Shape;21257;p54"/>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8" name="Google Shape;21258;p54"/>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9" name="Google Shape;21259;p54"/>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0" name="Google Shape;21260;p54"/>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1" name="Google Shape;21261;p54"/>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2" name="Google Shape;21262;p54"/>
          <p:cNvGrpSpPr/>
          <p:nvPr/>
        </p:nvGrpSpPr>
        <p:grpSpPr>
          <a:xfrm>
            <a:off x="7651983" y="3173731"/>
            <a:ext cx="107183" cy="352399"/>
            <a:chOff x="7651983" y="3349181"/>
            <a:chExt cx="107183" cy="352399"/>
          </a:xfrm>
        </p:grpSpPr>
        <p:sp>
          <p:nvSpPr>
            <p:cNvPr id="21263" name="Google Shape;21263;p54"/>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4" name="Google Shape;21264;p54"/>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65" name="Google Shape;21265;p54"/>
          <p:cNvGrpSpPr/>
          <p:nvPr/>
        </p:nvGrpSpPr>
        <p:grpSpPr>
          <a:xfrm>
            <a:off x="7973468" y="3206872"/>
            <a:ext cx="352590" cy="287072"/>
            <a:chOff x="7973468" y="3382322"/>
            <a:chExt cx="352590" cy="287072"/>
          </a:xfrm>
        </p:grpSpPr>
        <p:sp>
          <p:nvSpPr>
            <p:cNvPr id="21266" name="Google Shape;21266;p54"/>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7" name="Google Shape;21267;p54"/>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8" name="Google Shape;21268;p54"/>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9" name="Google Shape;21269;p54"/>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0" name="Google Shape;21270;p54"/>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1" name="Google Shape;21271;p54"/>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2" name="Google Shape;21272;p54"/>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3" name="Google Shape;21273;p54"/>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4" name="Google Shape;21274;p54"/>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5" name="Google Shape;21275;p54"/>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6" name="Google Shape;21276;p54"/>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7" name="Google Shape;21277;p54"/>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278" name="Google Shape;21278;p54"/>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21279" name="Google Shape;21279;p54"/>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283" name="Shape 21283"/>
        <p:cNvGrpSpPr/>
        <p:nvPr/>
      </p:nvGrpSpPr>
      <p:grpSpPr>
        <a:xfrm>
          <a:off x="0" y="0"/>
          <a:ext cx="0" cy="0"/>
          <a:chOff x="0" y="0"/>
          <a:chExt cx="0" cy="0"/>
        </a:xfrm>
      </p:grpSpPr>
      <p:grpSp>
        <p:nvGrpSpPr>
          <p:cNvPr id="21284" name="Google Shape;21284;p55"/>
          <p:cNvGrpSpPr/>
          <p:nvPr/>
        </p:nvGrpSpPr>
        <p:grpSpPr>
          <a:xfrm>
            <a:off x="821808" y="1576858"/>
            <a:ext cx="347872" cy="347488"/>
            <a:chOff x="849677" y="1500658"/>
            <a:chExt cx="347872" cy="347488"/>
          </a:xfrm>
        </p:grpSpPr>
        <p:sp>
          <p:nvSpPr>
            <p:cNvPr id="21285" name="Google Shape;21285;p55"/>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6" name="Google Shape;21286;p55"/>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7" name="Google Shape;21287;p55"/>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8" name="Google Shape;21288;p55"/>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9" name="Google Shape;21289;p55"/>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0" name="Google Shape;21290;p55"/>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1" name="Google Shape;21291;p55"/>
          <p:cNvGrpSpPr/>
          <p:nvPr/>
        </p:nvGrpSpPr>
        <p:grpSpPr>
          <a:xfrm>
            <a:off x="1387984" y="1576858"/>
            <a:ext cx="315872" cy="347488"/>
            <a:chOff x="1415853" y="1500658"/>
            <a:chExt cx="315872" cy="347488"/>
          </a:xfrm>
        </p:grpSpPr>
        <p:sp>
          <p:nvSpPr>
            <p:cNvPr id="21292" name="Google Shape;21292;p55"/>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3" name="Google Shape;21293;p55"/>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4" name="Google Shape;21294;p55"/>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5" name="Google Shape;21295;p55"/>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296" name="Google Shape;21296;p55"/>
          <p:cNvGrpSpPr/>
          <p:nvPr/>
        </p:nvGrpSpPr>
        <p:grpSpPr>
          <a:xfrm>
            <a:off x="4669520" y="1576858"/>
            <a:ext cx="347520" cy="347104"/>
            <a:chOff x="4697389" y="1500658"/>
            <a:chExt cx="347520" cy="347104"/>
          </a:xfrm>
        </p:grpSpPr>
        <p:sp>
          <p:nvSpPr>
            <p:cNvPr id="21297" name="Google Shape;21297;p55"/>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8" name="Google Shape;21298;p55"/>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9" name="Google Shape;21299;p55"/>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0" name="Google Shape;21300;p55"/>
          <p:cNvGrpSpPr/>
          <p:nvPr/>
        </p:nvGrpSpPr>
        <p:grpSpPr>
          <a:xfrm>
            <a:off x="3575664" y="2041146"/>
            <a:ext cx="347520" cy="353760"/>
            <a:chOff x="3603533" y="1964946"/>
            <a:chExt cx="347520" cy="353760"/>
          </a:xfrm>
        </p:grpSpPr>
        <p:sp>
          <p:nvSpPr>
            <p:cNvPr id="21301" name="Google Shape;21301;p55"/>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2" name="Google Shape;21302;p55"/>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3" name="Google Shape;21303;p55"/>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4" name="Google Shape;21304;p55"/>
          <p:cNvGrpSpPr/>
          <p:nvPr/>
        </p:nvGrpSpPr>
        <p:grpSpPr>
          <a:xfrm>
            <a:off x="1922896" y="2040538"/>
            <a:ext cx="357792" cy="352448"/>
            <a:chOff x="1950765" y="1964338"/>
            <a:chExt cx="357792" cy="352448"/>
          </a:xfrm>
        </p:grpSpPr>
        <p:sp>
          <p:nvSpPr>
            <p:cNvPr id="21305" name="Google Shape;21305;p55"/>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6" name="Google Shape;21306;p55"/>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7" name="Google Shape;21307;p55"/>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8" name="Google Shape;21308;p55"/>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09" name="Google Shape;21309;p55"/>
          <p:cNvGrpSpPr/>
          <p:nvPr/>
        </p:nvGrpSpPr>
        <p:grpSpPr>
          <a:xfrm>
            <a:off x="7407760" y="2040890"/>
            <a:ext cx="367712" cy="353248"/>
            <a:chOff x="7435629" y="1964690"/>
            <a:chExt cx="367712" cy="353248"/>
          </a:xfrm>
        </p:grpSpPr>
        <p:sp>
          <p:nvSpPr>
            <p:cNvPr id="21310" name="Google Shape;21310;p55"/>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1" name="Google Shape;21311;p55"/>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2" name="Google Shape;21312;p55"/>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3" name="Google Shape;21313;p55"/>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14" name="Google Shape;21314;p55"/>
          <p:cNvGrpSpPr/>
          <p:nvPr/>
        </p:nvGrpSpPr>
        <p:grpSpPr>
          <a:xfrm>
            <a:off x="2484880" y="2041242"/>
            <a:ext cx="333024" cy="352896"/>
            <a:chOff x="2512749" y="1965042"/>
            <a:chExt cx="333024" cy="352896"/>
          </a:xfrm>
        </p:grpSpPr>
        <p:sp>
          <p:nvSpPr>
            <p:cNvPr id="21315" name="Google Shape;21315;p55"/>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6" name="Google Shape;21316;p55"/>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7" name="Google Shape;21317;p55"/>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8" name="Google Shape;21318;p55"/>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9" name="Google Shape;21319;p55"/>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0" name="Google Shape;21320;p55"/>
          <p:cNvGrpSpPr/>
          <p:nvPr/>
        </p:nvGrpSpPr>
        <p:grpSpPr>
          <a:xfrm>
            <a:off x="1370448" y="2057978"/>
            <a:ext cx="365792" cy="335392"/>
            <a:chOff x="1398317" y="1981778"/>
            <a:chExt cx="365792" cy="335392"/>
          </a:xfrm>
        </p:grpSpPr>
        <p:sp>
          <p:nvSpPr>
            <p:cNvPr id="21321" name="Google Shape;21321;p55"/>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2" name="Google Shape;21322;p55"/>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3" name="Google Shape;21323;p55"/>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4" name="Google Shape;21324;p55"/>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5" name="Google Shape;21325;p55"/>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6" name="Google Shape;21326;p55"/>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27" name="Google Shape;21327;p55"/>
          <p:cNvGrpSpPr/>
          <p:nvPr/>
        </p:nvGrpSpPr>
        <p:grpSpPr>
          <a:xfrm>
            <a:off x="3024368" y="2079770"/>
            <a:ext cx="353600" cy="314752"/>
            <a:chOff x="3052237" y="2003570"/>
            <a:chExt cx="353600" cy="314752"/>
          </a:xfrm>
        </p:grpSpPr>
        <p:sp>
          <p:nvSpPr>
            <p:cNvPr id="21328" name="Google Shape;21328;p55"/>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9" name="Google Shape;21329;p55"/>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0" name="Google Shape;21330;p55"/>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31" name="Google Shape;21331;p55"/>
          <p:cNvGrpSpPr/>
          <p:nvPr/>
        </p:nvGrpSpPr>
        <p:grpSpPr>
          <a:xfrm>
            <a:off x="1376144" y="3034266"/>
            <a:ext cx="368096" cy="223968"/>
            <a:chOff x="1404013" y="2958066"/>
            <a:chExt cx="368096" cy="223968"/>
          </a:xfrm>
        </p:grpSpPr>
        <p:sp>
          <p:nvSpPr>
            <p:cNvPr id="21332" name="Google Shape;21332;p55"/>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3" name="Google Shape;21333;p55"/>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34" name="Google Shape;21334;p55"/>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5" name="Google Shape;21335;p55"/>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36" name="Google Shape;21336;p55"/>
          <p:cNvGrpSpPr/>
          <p:nvPr/>
        </p:nvGrpSpPr>
        <p:grpSpPr>
          <a:xfrm>
            <a:off x="1923280" y="2961402"/>
            <a:ext cx="370368" cy="367328"/>
            <a:chOff x="1951149" y="2885202"/>
            <a:chExt cx="370368" cy="367328"/>
          </a:xfrm>
        </p:grpSpPr>
        <p:sp>
          <p:nvSpPr>
            <p:cNvPr id="21337" name="Google Shape;21337;p55"/>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8" name="Google Shape;21338;p55"/>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9" name="Google Shape;21339;p55"/>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0" name="Google Shape;21340;p55"/>
          <p:cNvGrpSpPr/>
          <p:nvPr/>
        </p:nvGrpSpPr>
        <p:grpSpPr>
          <a:xfrm>
            <a:off x="2473808" y="2982362"/>
            <a:ext cx="367328" cy="327296"/>
            <a:chOff x="2501677" y="2906162"/>
            <a:chExt cx="367328" cy="327296"/>
          </a:xfrm>
        </p:grpSpPr>
        <p:sp>
          <p:nvSpPr>
            <p:cNvPr id="21341" name="Google Shape;21341;p55"/>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2" name="Google Shape;21342;p55"/>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3" name="Google Shape;21343;p55"/>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44" name="Google Shape;21344;p55"/>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45" name="Google Shape;21345;p55"/>
          <p:cNvGrpSpPr/>
          <p:nvPr/>
        </p:nvGrpSpPr>
        <p:grpSpPr>
          <a:xfrm>
            <a:off x="3022448" y="2969914"/>
            <a:ext cx="367712" cy="354240"/>
            <a:chOff x="3050317" y="2893714"/>
            <a:chExt cx="367712" cy="354240"/>
          </a:xfrm>
        </p:grpSpPr>
        <p:sp>
          <p:nvSpPr>
            <p:cNvPr id="21346" name="Google Shape;21346;p55"/>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7" name="Google Shape;21347;p55"/>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48" name="Google Shape;21348;p55"/>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9" name="Google Shape;21349;p55"/>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50" name="Google Shape;21350;p55"/>
          <p:cNvGrpSpPr/>
          <p:nvPr/>
        </p:nvGrpSpPr>
        <p:grpSpPr>
          <a:xfrm>
            <a:off x="7503408" y="2962554"/>
            <a:ext cx="185184" cy="367296"/>
            <a:chOff x="7531277" y="2886354"/>
            <a:chExt cx="185184" cy="367296"/>
          </a:xfrm>
        </p:grpSpPr>
        <p:sp>
          <p:nvSpPr>
            <p:cNvPr id="21351" name="Google Shape;21351;p55"/>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2" name="Google Shape;21352;p55"/>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3" name="Google Shape;21353;p55"/>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54" name="Google Shape;21354;p55"/>
          <p:cNvGrpSpPr/>
          <p:nvPr/>
        </p:nvGrpSpPr>
        <p:grpSpPr>
          <a:xfrm>
            <a:off x="6898768" y="2962938"/>
            <a:ext cx="297184" cy="367296"/>
            <a:chOff x="6926637" y="2886738"/>
            <a:chExt cx="297184" cy="367296"/>
          </a:xfrm>
        </p:grpSpPr>
        <p:sp>
          <p:nvSpPr>
            <p:cNvPr id="21355" name="Google Shape;21355;p55"/>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6" name="Google Shape;21356;p55"/>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7" name="Google Shape;21357;p55"/>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58" name="Google Shape;21358;p55"/>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9" name="Google Shape;21359;p55"/>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60" name="Google Shape;21360;p55"/>
          <p:cNvGrpSpPr/>
          <p:nvPr/>
        </p:nvGrpSpPr>
        <p:grpSpPr>
          <a:xfrm>
            <a:off x="6312784" y="2962554"/>
            <a:ext cx="370368" cy="368064"/>
            <a:chOff x="6340653" y="2886354"/>
            <a:chExt cx="370368" cy="368064"/>
          </a:xfrm>
        </p:grpSpPr>
        <p:sp>
          <p:nvSpPr>
            <p:cNvPr id="21361" name="Google Shape;21361;p55"/>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2" name="Google Shape;21362;p55"/>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3" name="Google Shape;21363;p55"/>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4" name="Google Shape;21364;p55"/>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5" name="Google Shape;21365;p55"/>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6" name="Google Shape;21366;p55"/>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67" name="Google Shape;21367;p55"/>
          <p:cNvGrpSpPr/>
          <p:nvPr/>
        </p:nvGrpSpPr>
        <p:grpSpPr>
          <a:xfrm>
            <a:off x="5218928" y="2057626"/>
            <a:ext cx="354752" cy="336512"/>
            <a:chOff x="5246797" y="1981426"/>
            <a:chExt cx="354752" cy="336512"/>
          </a:xfrm>
        </p:grpSpPr>
        <p:sp>
          <p:nvSpPr>
            <p:cNvPr id="21368" name="Google Shape;21368;p55"/>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9" name="Google Shape;21369;p55"/>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0" name="Google Shape;21370;p55"/>
          <p:cNvGrpSpPr/>
          <p:nvPr/>
        </p:nvGrpSpPr>
        <p:grpSpPr>
          <a:xfrm>
            <a:off x="4120880" y="2178266"/>
            <a:ext cx="355136" cy="216256"/>
            <a:chOff x="4148749" y="2102066"/>
            <a:chExt cx="355136" cy="216256"/>
          </a:xfrm>
        </p:grpSpPr>
        <p:sp>
          <p:nvSpPr>
            <p:cNvPr id="21371" name="Google Shape;21371;p55"/>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2" name="Google Shape;21372;p55"/>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3" name="Google Shape;21373;p55"/>
          <p:cNvGrpSpPr/>
          <p:nvPr/>
        </p:nvGrpSpPr>
        <p:grpSpPr>
          <a:xfrm>
            <a:off x="5766800" y="2077626"/>
            <a:ext cx="354752" cy="315360"/>
            <a:chOff x="5794669" y="2001426"/>
            <a:chExt cx="354752" cy="315360"/>
          </a:xfrm>
        </p:grpSpPr>
        <p:sp>
          <p:nvSpPr>
            <p:cNvPr id="21374" name="Google Shape;21374;p55"/>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5" name="Google Shape;21375;p55"/>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6" name="Google Shape;21376;p55"/>
          <p:cNvGrpSpPr/>
          <p:nvPr/>
        </p:nvGrpSpPr>
        <p:grpSpPr>
          <a:xfrm>
            <a:off x="6317360" y="2106042"/>
            <a:ext cx="352832" cy="289216"/>
            <a:chOff x="6345229" y="2029842"/>
            <a:chExt cx="352832" cy="289216"/>
          </a:xfrm>
        </p:grpSpPr>
        <p:sp>
          <p:nvSpPr>
            <p:cNvPr id="21377" name="Google Shape;21377;p55"/>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8" name="Google Shape;21378;p55"/>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79" name="Google Shape;21379;p55"/>
          <p:cNvGrpSpPr/>
          <p:nvPr/>
        </p:nvGrpSpPr>
        <p:grpSpPr>
          <a:xfrm>
            <a:off x="4669520" y="2112538"/>
            <a:ext cx="354752" cy="281984"/>
            <a:chOff x="4697389" y="2036338"/>
            <a:chExt cx="354752" cy="281984"/>
          </a:xfrm>
        </p:grpSpPr>
        <p:sp>
          <p:nvSpPr>
            <p:cNvPr id="21380" name="Google Shape;21380;p55"/>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1" name="Google Shape;21381;p55"/>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82" name="Google Shape;21382;p55"/>
          <p:cNvGrpSpPr/>
          <p:nvPr/>
        </p:nvGrpSpPr>
        <p:grpSpPr>
          <a:xfrm>
            <a:off x="1376144" y="2500954"/>
            <a:ext cx="353600" cy="354944"/>
            <a:chOff x="1404013" y="2424754"/>
            <a:chExt cx="353600" cy="354944"/>
          </a:xfrm>
        </p:grpSpPr>
        <p:sp>
          <p:nvSpPr>
            <p:cNvPr id="21383" name="Google Shape;21383;p55"/>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4" name="Google Shape;21384;p55"/>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5" name="Google Shape;21385;p55"/>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6" name="Google Shape;21386;p55"/>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7" name="Google Shape;21387;p55"/>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88" name="Google Shape;21388;p55"/>
          <p:cNvGrpSpPr/>
          <p:nvPr/>
        </p:nvGrpSpPr>
        <p:grpSpPr>
          <a:xfrm>
            <a:off x="826384" y="2504474"/>
            <a:ext cx="355104" cy="351040"/>
            <a:chOff x="854253" y="2428274"/>
            <a:chExt cx="355104" cy="351040"/>
          </a:xfrm>
        </p:grpSpPr>
        <p:sp>
          <p:nvSpPr>
            <p:cNvPr id="21389" name="Google Shape;21389;p55"/>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0" name="Google Shape;21390;p55"/>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1" name="Google Shape;21391;p55"/>
          <p:cNvGrpSpPr/>
          <p:nvPr/>
        </p:nvGrpSpPr>
        <p:grpSpPr>
          <a:xfrm>
            <a:off x="6869040" y="2517146"/>
            <a:ext cx="354752" cy="275904"/>
            <a:chOff x="6896909" y="2440946"/>
            <a:chExt cx="354752" cy="275904"/>
          </a:xfrm>
        </p:grpSpPr>
        <p:sp>
          <p:nvSpPr>
            <p:cNvPr id="21392" name="Google Shape;21392;p55"/>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3" name="Google Shape;21393;p55"/>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394" name="Google Shape;21394;p55"/>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95" name="Google Shape;21395;p55"/>
          <p:cNvGrpSpPr/>
          <p:nvPr/>
        </p:nvGrpSpPr>
        <p:grpSpPr>
          <a:xfrm>
            <a:off x="5237200" y="2500954"/>
            <a:ext cx="321984" cy="354560"/>
            <a:chOff x="5265069" y="2424754"/>
            <a:chExt cx="321984" cy="354560"/>
          </a:xfrm>
        </p:grpSpPr>
        <p:sp>
          <p:nvSpPr>
            <p:cNvPr id="21396" name="Google Shape;21396;p55"/>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7" name="Google Shape;21397;p55"/>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98" name="Google Shape;21398;p55"/>
          <p:cNvGrpSpPr/>
          <p:nvPr/>
        </p:nvGrpSpPr>
        <p:grpSpPr>
          <a:xfrm>
            <a:off x="4122800" y="2542970"/>
            <a:ext cx="355104" cy="259584"/>
            <a:chOff x="4150669" y="2466770"/>
            <a:chExt cx="355104" cy="259584"/>
          </a:xfrm>
        </p:grpSpPr>
        <p:sp>
          <p:nvSpPr>
            <p:cNvPr id="21399" name="Google Shape;21399;p55"/>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0" name="Google Shape;21400;p55"/>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1" name="Google Shape;21401;p55"/>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2" name="Google Shape;21402;p55"/>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03" name="Google Shape;21403;p55"/>
          <p:cNvGrpSpPr/>
          <p:nvPr/>
        </p:nvGrpSpPr>
        <p:grpSpPr>
          <a:xfrm>
            <a:off x="4671824" y="2501146"/>
            <a:ext cx="354336" cy="353984"/>
            <a:chOff x="4699693" y="2424946"/>
            <a:chExt cx="354336" cy="353984"/>
          </a:xfrm>
        </p:grpSpPr>
        <p:sp>
          <p:nvSpPr>
            <p:cNvPr id="21404" name="Google Shape;21404;p55"/>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5" name="Google Shape;21405;p55"/>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06" name="Google Shape;21406;p55"/>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7" name="Google Shape;21407;p55"/>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08" name="Google Shape;21408;p55"/>
          <p:cNvGrpSpPr/>
          <p:nvPr/>
        </p:nvGrpSpPr>
        <p:grpSpPr>
          <a:xfrm>
            <a:off x="1925168" y="2628442"/>
            <a:ext cx="355136" cy="227072"/>
            <a:chOff x="1953037" y="2552242"/>
            <a:chExt cx="355136" cy="227072"/>
          </a:xfrm>
        </p:grpSpPr>
        <p:sp>
          <p:nvSpPr>
            <p:cNvPr id="21409" name="Google Shape;21409;p55"/>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0" name="Google Shape;21410;p55"/>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11" name="Google Shape;21411;p55"/>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12" name="Google Shape;21412;p55"/>
          <p:cNvGrpSpPr/>
          <p:nvPr/>
        </p:nvGrpSpPr>
        <p:grpSpPr>
          <a:xfrm>
            <a:off x="2473072" y="2603418"/>
            <a:ext cx="355104" cy="250944"/>
            <a:chOff x="2500941" y="2527218"/>
            <a:chExt cx="355104" cy="250944"/>
          </a:xfrm>
        </p:grpSpPr>
        <p:sp>
          <p:nvSpPr>
            <p:cNvPr id="21413" name="Google Shape;21413;p55"/>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4" name="Google Shape;21414;p55"/>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5" name="Google Shape;21415;p55"/>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6" name="Google Shape;21416;p55"/>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7" name="Google Shape;21417;p55"/>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18" name="Google Shape;21418;p55"/>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19" name="Google Shape;21419;p55"/>
          <p:cNvGrpSpPr/>
          <p:nvPr/>
        </p:nvGrpSpPr>
        <p:grpSpPr>
          <a:xfrm>
            <a:off x="7965936" y="2503322"/>
            <a:ext cx="356256" cy="351808"/>
            <a:chOff x="7993805" y="2427122"/>
            <a:chExt cx="356256" cy="351808"/>
          </a:xfrm>
        </p:grpSpPr>
        <p:sp>
          <p:nvSpPr>
            <p:cNvPr id="21420" name="Google Shape;21420;p55"/>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1" name="Google Shape;21421;p55"/>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2" name="Google Shape;21422;p55"/>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23" name="Google Shape;21423;p55"/>
          <p:cNvGrpSpPr/>
          <p:nvPr/>
        </p:nvGrpSpPr>
        <p:grpSpPr>
          <a:xfrm>
            <a:off x="850768" y="2041210"/>
            <a:ext cx="308640" cy="353312"/>
            <a:chOff x="878637" y="1965010"/>
            <a:chExt cx="308640" cy="353312"/>
          </a:xfrm>
        </p:grpSpPr>
        <p:sp>
          <p:nvSpPr>
            <p:cNvPr id="21424" name="Google Shape;21424;p55"/>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5" name="Google Shape;21425;p55"/>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6" name="Google Shape;21426;p55"/>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27" name="Google Shape;21427;p55"/>
          <p:cNvGrpSpPr/>
          <p:nvPr/>
        </p:nvGrpSpPr>
        <p:grpSpPr>
          <a:xfrm>
            <a:off x="6868272" y="2040922"/>
            <a:ext cx="348256" cy="352448"/>
            <a:chOff x="6896141" y="1964722"/>
            <a:chExt cx="348256" cy="352448"/>
          </a:xfrm>
        </p:grpSpPr>
        <p:sp>
          <p:nvSpPr>
            <p:cNvPr id="21428" name="Google Shape;21428;p55"/>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9" name="Google Shape;21429;p55"/>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0" name="Google Shape;21430;p55"/>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1" name="Google Shape;21431;p55"/>
          <p:cNvGrpSpPr/>
          <p:nvPr/>
        </p:nvGrpSpPr>
        <p:grpSpPr>
          <a:xfrm>
            <a:off x="7962128" y="2091578"/>
            <a:ext cx="355136" cy="303328"/>
            <a:chOff x="7989997" y="2015378"/>
            <a:chExt cx="355136" cy="303328"/>
          </a:xfrm>
        </p:grpSpPr>
        <p:sp>
          <p:nvSpPr>
            <p:cNvPr id="21432" name="Google Shape;21432;p55"/>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3" name="Google Shape;21433;p55"/>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4" name="Google Shape;21434;p55"/>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35" name="Google Shape;21435;p55"/>
          <p:cNvGrpSpPr/>
          <p:nvPr/>
        </p:nvGrpSpPr>
        <p:grpSpPr>
          <a:xfrm>
            <a:off x="3570352" y="1585562"/>
            <a:ext cx="348640" cy="330784"/>
            <a:chOff x="3598221" y="1509362"/>
            <a:chExt cx="348640" cy="330784"/>
          </a:xfrm>
        </p:grpSpPr>
        <p:sp>
          <p:nvSpPr>
            <p:cNvPr id="21436" name="Google Shape;21436;p55"/>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7" name="Google Shape;21437;p55"/>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8" name="Google Shape;21438;p55"/>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9" name="Google Shape;21439;p55"/>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40" name="Google Shape;21440;p55"/>
          <p:cNvGrpSpPr/>
          <p:nvPr/>
        </p:nvGrpSpPr>
        <p:grpSpPr>
          <a:xfrm>
            <a:off x="5218928" y="1576858"/>
            <a:ext cx="347872" cy="347488"/>
            <a:chOff x="5246797" y="1500658"/>
            <a:chExt cx="347872" cy="347488"/>
          </a:xfrm>
        </p:grpSpPr>
        <p:sp>
          <p:nvSpPr>
            <p:cNvPr id="21441" name="Google Shape;21441;p55"/>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2" name="Google Shape;21442;p55"/>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3" name="Google Shape;21443;p55"/>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4" name="Google Shape;21444;p55"/>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45" name="Google Shape;21445;p55"/>
          <p:cNvGrpSpPr/>
          <p:nvPr/>
        </p:nvGrpSpPr>
        <p:grpSpPr>
          <a:xfrm>
            <a:off x="5768720" y="1576858"/>
            <a:ext cx="349024" cy="346752"/>
            <a:chOff x="5796589" y="1500658"/>
            <a:chExt cx="349024" cy="346752"/>
          </a:xfrm>
        </p:grpSpPr>
        <p:sp>
          <p:nvSpPr>
            <p:cNvPr id="21446" name="Google Shape;21446;p55"/>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447" name="Google Shape;21447;p55"/>
            <p:cNvGrpSpPr/>
            <p:nvPr/>
          </p:nvGrpSpPr>
          <p:grpSpPr>
            <a:xfrm>
              <a:off x="5796589" y="1500658"/>
              <a:ext cx="349024" cy="346752"/>
              <a:chOff x="5796589" y="1500658"/>
              <a:chExt cx="349024" cy="346752"/>
            </a:xfrm>
          </p:grpSpPr>
          <p:sp>
            <p:nvSpPr>
              <p:cNvPr id="21448" name="Google Shape;21448;p55"/>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9" name="Google Shape;21449;p55"/>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0" name="Google Shape;21450;p55"/>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1" name="Google Shape;21451;p55"/>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452" name="Google Shape;21452;p55"/>
          <p:cNvGrpSpPr/>
          <p:nvPr/>
        </p:nvGrpSpPr>
        <p:grpSpPr>
          <a:xfrm>
            <a:off x="6867504" y="1578778"/>
            <a:ext cx="348640" cy="343296"/>
            <a:chOff x="6895373" y="1502578"/>
            <a:chExt cx="348640" cy="343296"/>
          </a:xfrm>
        </p:grpSpPr>
        <p:sp>
          <p:nvSpPr>
            <p:cNvPr id="21453" name="Google Shape;21453;p55"/>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4" name="Google Shape;21454;p55"/>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5" name="Google Shape;21455;p55"/>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56" name="Google Shape;21456;p55"/>
          <p:cNvGrpSpPr/>
          <p:nvPr/>
        </p:nvGrpSpPr>
        <p:grpSpPr>
          <a:xfrm>
            <a:off x="4119728" y="1581658"/>
            <a:ext cx="347904" cy="336992"/>
            <a:chOff x="4147597" y="1505458"/>
            <a:chExt cx="347904" cy="336992"/>
          </a:xfrm>
        </p:grpSpPr>
        <p:sp>
          <p:nvSpPr>
            <p:cNvPr id="21457" name="Google Shape;21457;p55"/>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8" name="Google Shape;21458;p55"/>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9" name="Google Shape;21459;p55"/>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0" name="Google Shape;21460;p55"/>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1" name="Google Shape;21461;p55"/>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2" name="Google Shape;21462;p55"/>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3" name="Google Shape;21463;p55"/>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64" name="Google Shape;21464;p55"/>
          <p:cNvGrpSpPr/>
          <p:nvPr/>
        </p:nvGrpSpPr>
        <p:grpSpPr>
          <a:xfrm>
            <a:off x="2471536" y="1576090"/>
            <a:ext cx="347488" cy="348256"/>
            <a:chOff x="2499405" y="1499890"/>
            <a:chExt cx="347488" cy="348256"/>
          </a:xfrm>
        </p:grpSpPr>
        <p:sp>
          <p:nvSpPr>
            <p:cNvPr id="21465" name="Google Shape;21465;p55"/>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6" name="Google Shape;21466;p55"/>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7" name="Google Shape;21467;p55"/>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8" name="Google Shape;21468;p55"/>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9" name="Google Shape;21469;p55"/>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70" name="Google Shape;21470;p55"/>
          <p:cNvGrpSpPr/>
          <p:nvPr/>
        </p:nvGrpSpPr>
        <p:grpSpPr>
          <a:xfrm>
            <a:off x="1928976" y="1576698"/>
            <a:ext cx="331520" cy="348032"/>
            <a:chOff x="1956845" y="1500498"/>
            <a:chExt cx="331520" cy="348032"/>
          </a:xfrm>
        </p:grpSpPr>
        <p:sp>
          <p:nvSpPr>
            <p:cNvPr id="21471" name="Google Shape;21471;p55"/>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2" name="Google Shape;21472;p55"/>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3" name="Google Shape;21473;p55"/>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4" name="Google Shape;21474;p55"/>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5" name="Google Shape;21475;p55"/>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6" name="Google Shape;21476;p55"/>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7" name="Google Shape;21477;p55"/>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8" name="Google Shape;21478;p55"/>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9" name="Google Shape;21479;p55"/>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0" name="Google Shape;21480;p55"/>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1" name="Google Shape;21481;p55"/>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2" name="Google Shape;21482;p55"/>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83" name="Google Shape;21483;p55"/>
          <p:cNvGrpSpPr/>
          <p:nvPr/>
        </p:nvGrpSpPr>
        <p:grpSpPr>
          <a:xfrm>
            <a:off x="6317744" y="1626074"/>
            <a:ext cx="348640" cy="250656"/>
            <a:chOff x="6345613" y="1549874"/>
            <a:chExt cx="348640" cy="250656"/>
          </a:xfrm>
        </p:grpSpPr>
        <p:sp>
          <p:nvSpPr>
            <p:cNvPr id="21484" name="Google Shape;21484;p55"/>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5" name="Google Shape;21485;p55"/>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6" name="Google Shape;21486;p55"/>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7" name="Google Shape;21487;p55"/>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8" name="Google Shape;21488;p55"/>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9" name="Google Shape;21489;p55"/>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0" name="Google Shape;21490;p55"/>
          <p:cNvGrpSpPr/>
          <p:nvPr/>
        </p:nvGrpSpPr>
        <p:grpSpPr>
          <a:xfrm>
            <a:off x="7416912" y="1583226"/>
            <a:ext cx="348640" cy="334272"/>
            <a:chOff x="7444781" y="1507026"/>
            <a:chExt cx="348640" cy="334272"/>
          </a:xfrm>
        </p:grpSpPr>
        <p:sp>
          <p:nvSpPr>
            <p:cNvPr id="21491" name="Google Shape;21491;p55"/>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2" name="Google Shape;21492;p55"/>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3" name="Google Shape;21493;p55"/>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4" name="Google Shape;21494;p55"/>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5" name="Google Shape;21495;p55"/>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96" name="Google Shape;21496;p55"/>
          <p:cNvGrpSpPr/>
          <p:nvPr/>
        </p:nvGrpSpPr>
        <p:grpSpPr>
          <a:xfrm>
            <a:off x="7967472" y="1582938"/>
            <a:ext cx="347872" cy="334944"/>
            <a:chOff x="7995341" y="1506738"/>
            <a:chExt cx="347872" cy="334944"/>
          </a:xfrm>
        </p:grpSpPr>
        <p:sp>
          <p:nvSpPr>
            <p:cNvPr id="21497" name="Google Shape;21497;p55"/>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8" name="Google Shape;21498;p55"/>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9" name="Google Shape;21499;p55"/>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0" name="Google Shape;21500;p55"/>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1" name="Google Shape;21501;p55"/>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2" name="Google Shape;21502;p55"/>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03" name="Google Shape;21503;p55"/>
          <p:cNvGrpSpPr/>
          <p:nvPr/>
        </p:nvGrpSpPr>
        <p:grpSpPr>
          <a:xfrm>
            <a:off x="3020176" y="1599130"/>
            <a:ext cx="347872" cy="303904"/>
            <a:chOff x="3048045" y="1522930"/>
            <a:chExt cx="347872" cy="303904"/>
          </a:xfrm>
        </p:grpSpPr>
        <p:sp>
          <p:nvSpPr>
            <p:cNvPr id="21504" name="Google Shape;21504;p55"/>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05" name="Google Shape;21505;p55"/>
            <p:cNvGrpSpPr/>
            <p:nvPr/>
          </p:nvGrpSpPr>
          <p:grpSpPr>
            <a:xfrm>
              <a:off x="3048045" y="1522930"/>
              <a:ext cx="347872" cy="303904"/>
              <a:chOff x="3048045" y="1522930"/>
              <a:chExt cx="347872" cy="303904"/>
            </a:xfrm>
          </p:grpSpPr>
          <p:sp>
            <p:nvSpPr>
              <p:cNvPr id="21506" name="Google Shape;21506;p55"/>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7" name="Google Shape;21507;p55"/>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508" name="Google Shape;21508;p55"/>
          <p:cNvGrpSpPr/>
          <p:nvPr/>
        </p:nvGrpSpPr>
        <p:grpSpPr>
          <a:xfrm>
            <a:off x="1105264" y="3428122"/>
            <a:ext cx="313984" cy="358560"/>
            <a:chOff x="1133133" y="3351922"/>
            <a:chExt cx="313984" cy="358560"/>
          </a:xfrm>
        </p:grpSpPr>
        <p:sp>
          <p:nvSpPr>
            <p:cNvPr id="21509" name="Google Shape;21509;p55"/>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0" name="Google Shape;21510;p55"/>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1" name="Google Shape;21511;p55"/>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2" name="Google Shape;21512;p55"/>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3" name="Google Shape;21513;p55"/>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4" name="Google Shape;21514;p55"/>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5" name="Google Shape;21515;p55"/>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6" name="Google Shape;21516;p55"/>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7" name="Google Shape;21517;p55"/>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8" name="Google Shape;21518;p55"/>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9" name="Google Shape;21519;p55"/>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0" name="Google Shape;21520;p55"/>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1" name="Google Shape;21521;p55"/>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2" name="Google Shape;21522;p55"/>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3" name="Google Shape;21523;p55"/>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4" name="Google Shape;21524;p55"/>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25" name="Google Shape;21525;p55"/>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26" name="Google Shape;21526;p55"/>
          <p:cNvGrpSpPr/>
          <p:nvPr/>
        </p:nvGrpSpPr>
        <p:grpSpPr>
          <a:xfrm>
            <a:off x="2767184" y="3428794"/>
            <a:ext cx="288448" cy="357120"/>
            <a:chOff x="2795053" y="3352594"/>
            <a:chExt cx="288448" cy="357120"/>
          </a:xfrm>
        </p:grpSpPr>
        <p:sp>
          <p:nvSpPr>
            <p:cNvPr id="21527" name="Google Shape;21527;p55"/>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8" name="Google Shape;21528;p55"/>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9" name="Google Shape;21529;p55"/>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0" name="Google Shape;21530;p55"/>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1" name="Google Shape;21531;p55"/>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2" name="Google Shape;21532;p55"/>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3" name="Google Shape;21533;p55"/>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4" name="Google Shape;21534;p55"/>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5" name="Google Shape;21535;p55"/>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36" name="Google Shape;21536;p55"/>
          <p:cNvGrpSpPr/>
          <p:nvPr/>
        </p:nvGrpSpPr>
        <p:grpSpPr>
          <a:xfrm>
            <a:off x="2208656" y="3429402"/>
            <a:ext cx="304832" cy="356512"/>
            <a:chOff x="2236525" y="3353202"/>
            <a:chExt cx="304832" cy="356512"/>
          </a:xfrm>
        </p:grpSpPr>
        <p:sp>
          <p:nvSpPr>
            <p:cNvPr id="21537" name="Google Shape;21537;p55"/>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8" name="Google Shape;21538;p55"/>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9" name="Google Shape;21539;p55"/>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0" name="Google Shape;21540;p55"/>
          <p:cNvGrpSpPr/>
          <p:nvPr/>
        </p:nvGrpSpPr>
        <p:grpSpPr>
          <a:xfrm>
            <a:off x="3882768" y="3428890"/>
            <a:ext cx="256800" cy="357024"/>
            <a:chOff x="3910637" y="3352690"/>
            <a:chExt cx="256800" cy="357024"/>
          </a:xfrm>
        </p:grpSpPr>
        <p:sp>
          <p:nvSpPr>
            <p:cNvPr id="21541" name="Google Shape;21541;p55"/>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2" name="Google Shape;21542;p55"/>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3" name="Google Shape;21543;p55"/>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4" name="Google Shape;21544;p55"/>
          <p:cNvGrpSpPr/>
          <p:nvPr/>
        </p:nvGrpSpPr>
        <p:grpSpPr>
          <a:xfrm>
            <a:off x="6028560" y="3428122"/>
            <a:ext cx="360064" cy="360096"/>
            <a:chOff x="6056429" y="3351922"/>
            <a:chExt cx="360064" cy="360096"/>
          </a:xfrm>
        </p:grpSpPr>
        <p:sp>
          <p:nvSpPr>
            <p:cNvPr id="21545" name="Google Shape;21545;p55"/>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6" name="Google Shape;21546;p55"/>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7" name="Google Shape;21547;p55"/>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8" name="Google Shape;21548;p55"/>
          <p:cNvGrpSpPr/>
          <p:nvPr/>
        </p:nvGrpSpPr>
        <p:grpSpPr>
          <a:xfrm>
            <a:off x="6581008" y="3429274"/>
            <a:ext cx="357408" cy="357408"/>
            <a:chOff x="6608877" y="3353074"/>
            <a:chExt cx="357408" cy="357408"/>
          </a:xfrm>
        </p:grpSpPr>
        <p:sp>
          <p:nvSpPr>
            <p:cNvPr id="21549" name="Google Shape;21549;p55"/>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0" name="Google Shape;21550;p55"/>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1" name="Google Shape;21551;p55"/>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2" name="Google Shape;21552;p55"/>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3" name="Google Shape;21553;p55"/>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4" name="Google Shape;21554;p55"/>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5" name="Google Shape;21555;p55"/>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56" name="Google Shape;21556;p55"/>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7" name="Google Shape;21557;p55"/>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58" name="Google Shape;21558;p55"/>
          <p:cNvGrpSpPr/>
          <p:nvPr/>
        </p:nvGrpSpPr>
        <p:grpSpPr>
          <a:xfrm>
            <a:off x="4931664" y="3446426"/>
            <a:ext cx="357408" cy="323488"/>
            <a:chOff x="4959533" y="3370226"/>
            <a:chExt cx="357408" cy="323488"/>
          </a:xfrm>
        </p:grpSpPr>
        <p:sp>
          <p:nvSpPr>
            <p:cNvPr id="21559" name="Google Shape;21559;p55"/>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0" name="Google Shape;21560;p55"/>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61" name="Google Shape;21561;p55"/>
          <p:cNvGrpSpPr/>
          <p:nvPr/>
        </p:nvGrpSpPr>
        <p:grpSpPr>
          <a:xfrm>
            <a:off x="7130768" y="3429274"/>
            <a:ext cx="357056" cy="357408"/>
            <a:chOff x="7158637" y="3353074"/>
            <a:chExt cx="357056" cy="357408"/>
          </a:xfrm>
        </p:grpSpPr>
        <p:sp>
          <p:nvSpPr>
            <p:cNvPr id="21562" name="Google Shape;21562;p55"/>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3" name="Google Shape;21563;p55"/>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4" name="Google Shape;21564;p55"/>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5" name="Google Shape;21565;p55"/>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66" name="Google Shape;21566;p55"/>
          <p:cNvGrpSpPr/>
          <p:nvPr/>
        </p:nvGrpSpPr>
        <p:grpSpPr>
          <a:xfrm>
            <a:off x="3288400" y="3428602"/>
            <a:ext cx="344832" cy="356544"/>
            <a:chOff x="3316269" y="3352402"/>
            <a:chExt cx="344832" cy="356544"/>
          </a:xfrm>
        </p:grpSpPr>
        <p:sp>
          <p:nvSpPr>
            <p:cNvPr id="21567" name="Google Shape;21567;p55"/>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8" name="Google Shape;21568;p55"/>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9" name="Google Shape;21569;p55"/>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70" name="Google Shape;21570;p55"/>
          <p:cNvGrpSpPr/>
          <p:nvPr/>
        </p:nvGrpSpPr>
        <p:grpSpPr>
          <a:xfrm>
            <a:off x="5481040" y="3447706"/>
            <a:ext cx="358560" cy="319552"/>
            <a:chOff x="5508909" y="3371506"/>
            <a:chExt cx="358560" cy="319552"/>
          </a:xfrm>
        </p:grpSpPr>
        <p:sp>
          <p:nvSpPr>
            <p:cNvPr id="21571" name="Google Shape;21571;p55"/>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2" name="Google Shape;21572;p55"/>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3" name="Google Shape;21573;p55"/>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4" name="Google Shape;21574;p55"/>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5" name="Google Shape;21575;p55"/>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6" name="Google Shape;21576;p55"/>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7" name="Google Shape;21577;p55"/>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8" name="Google Shape;21578;p55"/>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9" name="Google Shape;21579;p55"/>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0" name="Google Shape;21580;p55"/>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581" name="Google Shape;21581;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1585" name="Shape 21585"/>
        <p:cNvGrpSpPr/>
        <p:nvPr/>
      </p:nvGrpSpPr>
      <p:grpSpPr>
        <a:xfrm>
          <a:off x="0" y="0"/>
          <a:ext cx="0" cy="0"/>
          <a:chOff x="0" y="0"/>
          <a:chExt cx="0" cy="0"/>
        </a:xfrm>
      </p:grpSpPr>
      <p:sp>
        <p:nvSpPr>
          <p:cNvPr id="21586" name="Google Shape;21586;p56"/>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587" name="Google Shape;21587;p56"/>
          <p:cNvGrpSpPr/>
          <p:nvPr/>
        </p:nvGrpSpPr>
        <p:grpSpPr>
          <a:xfrm>
            <a:off x="3026217" y="3893352"/>
            <a:ext cx="346056" cy="345674"/>
            <a:chOff x="3303268" y="3817349"/>
            <a:chExt cx="346056" cy="345674"/>
          </a:xfrm>
        </p:grpSpPr>
        <p:sp>
          <p:nvSpPr>
            <p:cNvPr id="21588" name="Google Shape;21588;p56"/>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9" name="Google Shape;21589;p56"/>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0" name="Google Shape;21590;p56"/>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1" name="Google Shape;21591;p56"/>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2" name="Google Shape;21592;p56"/>
          <p:cNvGrpSpPr/>
          <p:nvPr/>
        </p:nvGrpSpPr>
        <p:grpSpPr>
          <a:xfrm>
            <a:off x="3475306" y="3893352"/>
            <a:ext cx="346056" cy="345674"/>
            <a:chOff x="3752358" y="3817349"/>
            <a:chExt cx="346056" cy="345674"/>
          </a:xfrm>
        </p:grpSpPr>
        <p:sp>
          <p:nvSpPr>
            <p:cNvPr id="21593" name="Google Shape;21593;p56"/>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4" name="Google Shape;21594;p56"/>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5" name="Google Shape;21595;p56"/>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6" name="Google Shape;21596;p56"/>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97" name="Google Shape;21597;p56"/>
          <p:cNvGrpSpPr/>
          <p:nvPr/>
        </p:nvGrpSpPr>
        <p:grpSpPr>
          <a:xfrm>
            <a:off x="4822956" y="3893352"/>
            <a:ext cx="346024" cy="345674"/>
            <a:chOff x="5100008" y="3817349"/>
            <a:chExt cx="346024" cy="345674"/>
          </a:xfrm>
        </p:grpSpPr>
        <p:sp>
          <p:nvSpPr>
            <p:cNvPr id="21598" name="Google Shape;21598;p56"/>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9" name="Google Shape;21599;p56"/>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0" name="Google Shape;21600;p56"/>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1" name="Google Shape;21601;p56"/>
          <p:cNvGrpSpPr/>
          <p:nvPr/>
        </p:nvGrpSpPr>
        <p:grpSpPr>
          <a:xfrm>
            <a:off x="5721867" y="3893352"/>
            <a:ext cx="345674" cy="345674"/>
            <a:chOff x="5998919" y="3817349"/>
            <a:chExt cx="345674" cy="345674"/>
          </a:xfrm>
        </p:grpSpPr>
        <p:sp>
          <p:nvSpPr>
            <p:cNvPr id="21602" name="Google Shape;21602;p56"/>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3" name="Google Shape;21603;p56"/>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4" name="Google Shape;21604;p56"/>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5" name="Google Shape;21605;p56"/>
          <p:cNvGrpSpPr/>
          <p:nvPr/>
        </p:nvGrpSpPr>
        <p:grpSpPr>
          <a:xfrm>
            <a:off x="3924396" y="3893352"/>
            <a:ext cx="346024" cy="345674"/>
            <a:chOff x="4201447" y="3817349"/>
            <a:chExt cx="346024" cy="345674"/>
          </a:xfrm>
        </p:grpSpPr>
        <p:sp>
          <p:nvSpPr>
            <p:cNvPr id="21606" name="Google Shape;21606;p56"/>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7" name="Google Shape;21607;p56"/>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08" name="Google Shape;21608;p56"/>
          <p:cNvGrpSpPr/>
          <p:nvPr/>
        </p:nvGrpSpPr>
        <p:grpSpPr>
          <a:xfrm>
            <a:off x="4373867" y="3893352"/>
            <a:ext cx="346024" cy="345674"/>
            <a:chOff x="4650919" y="3817349"/>
            <a:chExt cx="346024" cy="345674"/>
          </a:xfrm>
        </p:grpSpPr>
        <p:sp>
          <p:nvSpPr>
            <p:cNvPr id="21609" name="Google Shape;21609;p56"/>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0" name="Google Shape;21610;p56"/>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1" name="Google Shape;21611;p56"/>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2" name="Google Shape;21612;p56"/>
          <p:cNvGrpSpPr/>
          <p:nvPr/>
        </p:nvGrpSpPr>
        <p:grpSpPr>
          <a:xfrm>
            <a:off x="5272810" y="3893352"/>
            <a:ext cx="345642" cy="345674"/>
            <a:chOff x="5549861" y="3817349"/>
            <a:chExt cx="345642" cy="345674"/>
          </a:xfrm>
        </p:grpSpPr>
        <p:sp>
          <p:nvSpPr>
            <p:cNvPr id="21613" name="Google Shape;21613;p56"/>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4" name="Google Shape;21614;p56"/>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5" name="Google Shape;21615;p56"/>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16" name="Google Shape;21616;p56"/>
          <p:cNvGrpSpPr/>
          <p:nvPr/>
        </p:nvGrpSpPr>
        <p:grpSpPr>
          <a:xfrm>
            <a:off x="1281335" y="3474029"/>
            <a:ext cx="367255" cy="269855"/>
            <a:chOff x="1306445" y="3397829"/>
            <a:chExt cx="367255" cy="269855"/>
          </a:xfrm>
        </p:grpSpPr>
        <p:sp>
          <p:nvSpPr>
            <p:cNvPr id="21617" name="Google Shape;21617;p56"/>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8" name="Google Shape;21618;p56"/>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9" name="Google Shape;21619;p56"/>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0" name="Google Shape;21620;p56"/>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1" name="Google Shape;21621;p56"/>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2" name="Google Shape;21622;p56"/>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23" name="Google Shape;21623;p56"/>
          <p:cNvGrpSpPr/>
          <p:nvPr/>
        </p:nvGrpSpPr>
        <p:grpSpPr>
          <a:xfrm>
            <a:off x="1756207" y="3467600"/>
            <a:ext cx="367255" cy="282364"/>
            <a:chOff x="1781317" y="3391400"/>
            <a:chExt cx="367255" cy="282364"/>
          </a:xfrm>
        </p:grpSpPr>
        <p:sp>
          <p:nvSpPr>
            <p:cNvPr id="21624" name="Google Shape;21624;p56"/>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5" name="Google Shape;21625;p56"/>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6" name="Google Shape;21626;p56"/>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7" name="Google Shape;21627;p56"/>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8" name="Google Shape;21628;p56"/>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9" name="Google Shape;21629;p56"/>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30" name="Google Shape;21630;p56"/>
          <p:cNvGrpSpPr/>
          <p:nvPr/>
        </p:nvGrpSpPr>
        <p:grpSpPr>
          <a:xfrm>
            <a:off x="3653720" y="3447133"/>
            <a:ext cx="369164" cy="323297"/>
            <a:chOff x="3678830" y="3370933"/>
            <a:chExt cx="369164" cy="323297"/>
          </a:xfrm>
        </p:grpSpPr>
        <p:sp>
          <p:nvSpPr>
            <p:cNvPr id="21631" name="Google Shape;21631;p56"/>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2" name="Google Shape;21632;p56"/>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3" name="Google Shape;21633;p56"/>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4" name="Google Shape;21634;p56"/>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5" name="Google Shape;21635;p56"/>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6" name="Google Shape;21636;p56"/>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7" name="Google Shape;21637;p56"/>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8" name="Google Shape;21638;p56"/>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9" name="Google Shape;21639;p56"/>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0" name="Google Shape;21640;p56"/>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1" name="Google Shape;21641;p56"/>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42" name="Google Shape;21642;p56"/>
          <p:cNvGrpSpPr/>
          <p:nvPr/>
        </p:nvGrpSpPr>
        <p:grpSpPr>
          <a:xfrm>
            <a:off x="834155" y="3424375"/>
            <a:ext cx="312316" cy="368400"/>
            <a:chOff x="859265" y="3348175"/>
            <a:chExt cx="312316" cy="368400"/>
          </a:xfrm>
        </p:grpSpPr>
        <p:sp>
          <p:nvSpPr>
            <p:cNvPr id="21643" name="Google Shape;21643;p56"/>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4" name="Google Shape;21644;p56"/>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5" name="Google Shape;21645;p56"/>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6" name="Google Shape;21646;p56"/>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7" name="Google Shape;21647;p56"/>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48" name="Google Shape;21648;p56"/>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649" name="Google Shape;21649;p56"/>
          <p:cNvGrpSpPr/>
          <p:nvPr/>
        </p:nvGrpSpPr>
        <p:grpSpPr>
          <a:xfrm>
            <a:off x="2741264" y="3437213"/>
            <a:ext cx="330110" cy="308908"/>
            <a:chOff x="2766264" y="3394042"/>
            <a:chExt cx="294873" cy="275934"/>
          </a:xfrm>
        </p:grpSpPr>
        <p:sp>
          <p:nvSpPr>
            <p:cNvPr id="21650" name="Google Shape;21650;p56"/>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1" name="Google Shape;21651;p56"/>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2" name="Google Shape;21652;p56"/>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3" name="Google Shape;21653;p56"/>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54" name="Google Shape;21654;p56"/>
          <p:cNvGrpSpPr/>
          <p:nvPr/>
        </p:nvGrpSpPr>
        <p:grpSpPr>
          <a:xfrm>
            <a:off x="3189862" y="3435388"/>
            <a:ext cx="346406" cy="347552"/>
            <a:chOff x="3214972" y="3359188"/>
            <a:chExt cx="346406" cy="347552"/>
          </a:xfrm>
        </p:grpSpPr>
        <p:sp>
          <p:nvSpPr>
            <p:cNvPr id="21655" name="Google Shape;21655;p56"/>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6" name="Google Shape;21656;p56"/>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7" name="Google Shape;21657;p56"/>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8" name="Google Shape;21658;p56"/>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9" name="Google Shape;21659;p56"/>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0" name="Google Shape;21660;p56"/>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1" name="Google Shape;21661;p56"/>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2" name="Google Shape;21662;p56"/>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3" name="Google Shape;21663;p56"/>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4" name="Google Shape;21664;p56"/>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5" name="Google Shape;21665;p56"/>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6" name="Google Shape;21666;p56"/>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7" name="Google Shape;21667;p56"/>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8" name="Google Shape;21668;p56"/>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69" name="Google Shape;21669;p56"/>
          <p:cNvGrpSpPr/>
          <p:nvPr/>
        </p:nvGrpSpPr>
        <p:grpSpPr>
          <a:xfrm>
            <a:off x="4604196" y="3485393"/>
            <a:ext cx="367255" cy="244486"/>
            <a:chOff x="4629306" y="3409193"/>
            <a:chExt cx="367255" cy="244486"/>
          </a:xfrm>
        </p:grpSpPr>
        <p:sp>
          <p:nvSpPr>
            <p:cNvPr id="21670" name="Google Shape;21670;p56"/>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1" name="Google Shape;21671;p56"/>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2" name="Google Shape;21672;p56"/>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3" name="Google Shape;21673;p56"/>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4" name="Google Shape;21674;p56"/>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5" name="Google Shape;21675;p56"/>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6" name="Google Shape;21676;p56"/>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7" name="Google Shape;21677;p56"/>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8" name="Google Shape;21678;p56"/>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9" name="Google Shape;21679;p56"/>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80" name="Google Shape;21680;p56"/>
          <p:cNvGrpSpPr/>
          <p:nvPr/>
        </p:nvGrpSpPr>
        <p:grpSpPr>
          <a:xfrm>
            <a:off x="4168380" y="3426284"/>
            <a:ext cx="289939" cy="334661"/>
            <a:chOff x="4193490" y="3350084"/>
            <a:chExt cx="289939" cy="334661"/>
          </a:xfrm>
        </p:grpSpPr>
        <p:sp>
          <p:nvSpPr>
            <p:cNvPr id="21681" name="Google Shape;21681;p56"/>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2" name="Google Shape;21682;p56"/>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3" name="Google Shape;21683;p56"/>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4" name="Google Shape;21684;p56"/>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5" name="Google Shape;21685;p56"/>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6" name="Google Shape;21686;p56"/>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7" name="Google Shape;21687;p56"/>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8" name="Google Shape;21688;p56"/>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9" name="Google Shape;21689;p56"/>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0" name="Google Shape;21690;p56"/>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91" name="Google Shape;21691;p56"/>
          <p:cNvGrpSpPr/>
          <p:nvPr/>
        </p:nvGrpSpPr>
        <p:grpSpPr>
          <a:xfrm>
            <a:off x="6508171" y="3427430"/>
            <a:ext cx="357037" cy="357005"/>
            <a:chOff x="6533281" y="3351230"/>
            <a:chExt cx="357037" cy="357005"/>
          </a:xfrm>
        </p:grpSpPr>
        <p:sp>
          <p:nvSpPr>
            <p:cNvPr id="21692" name="Google Shape;21692;p56"/>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3" name="Google Shape;21693;p56"/>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4" name="Google Shape;21694;p56"/>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95" name="Google Shape;21695;p56"/>
          <p:cNvGrpSpPr/>
          <p:nvPr/>
        </p:nvGrpSpPr>
        <p:grpSpPr>
          <a:xfrm>
            <a:off x="6033331" y="3427430"/>
            <a:ext cx="357387" cy="357005"/>
            <a:chOff x="6058441" y="3351230"/>
            <a:chExt cx="357387" cy="357005"/>
          </a:xfrm>
        </p:grpSpPr>
        <p:sp>
          <p:nvSpPr>
            <p:cNvPr id="21696" name="Google Shape;21696;p56"/>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7" name="Google Shape;21697;p56"/>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98" name="Google Shape;21698;p56"/>
          <p:cNvGrpSpPr/>
          <p:nvPr/>
        </p:nvGrpSpPr>
        <p:grpSpPr>
          <a:xfrm>
            <a:off x="7932373" y="3427048"/>
            <a:ext cx="357387" cy="357387"/>
            <a:chOff x="7957483" y="3350848"/>
            <a:chExt cx="357387" cy="357387"/>
          </a:xfrm>
        </p:grpSpPr>
        <p:sp>
          <p:nvSpPr>
            <p:cNvPr id="21699" name="Google Shape;21699;p56"/>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0" name="Google Shape;21700;p56"/>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1" name="Google Shape;21701;p56"/>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2" name="Google Shape;21702;p56"/>
          <p:cNvGrpSpPr/>
          <p:nvPr/>
        </p:nvGrpSpPr>
        <p:grpSpPr>
          <a:xfrm>
            <a:off x="6982661" y="3427430"/>
            <a:ext cx="357387" cy="357005"/>
            <a:chOff x="7007771" y="3351230"/>
            <a:chExt cx="357387" cy="357005"/>
          </a:xfrm>
        </p:grpSpPr>
        <p:sp>
          <p:nvSpPr>
            <p:cNvPr id="21703" name="Google Shape;21703;p56"/>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4" name="Google Shape;21704;p56"/>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5" name="Google Shape;21705;p56"/>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6" name="Google Shape;21706;p56"/>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7" name="Google Shape;21707;p56"/>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08" name="Google Shape;21708;p56"/>
          <p:cNvGrpSpPr/>
          <p:nvPr/>
        </p:nvGrpSpPr>
        <p:grpSpPr>
          <a:xfrm>
            <a:off x="5083620" y="3427430"/>
            <a:ext cx="357005" cy="357005"/>
            <a:chOff x="5108729" y="3351230"/>
            <a:chExt cx="357005" cy="357005"/>
          </a:xfrm>
        </p:grpSpPr>
        <p:sp>
          <p:nvSpPr>
            <p:cNvPr id="21709" name="Google Shape;21709;p56"/>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0" name="Google Shape;21710;p56"/>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1" name="Google Shape;21711;p56"/>
          <p:cNvGrpSpPr/>
          <p:nvPr/>
        </p:nvGrpSpPr>
        <p:grpSpPr>
          <a:xfrm>
            <a:off x="5558459" y="3427430"/>
            <a:ext cx="357419" cy="357005"/>
            <a:chOff x="5583569" y="3351230"/>
            <a:chExt cx="357419" cy="357005"/>
          </a:xfrm>
        </p:grpSpPr>
        <p:sp>
          <p:nvSpPr>
            <p:cNvPr id="21712" name="Google Shape;21712;p56"/>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3" name="Google Shape;21713;p56"/>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14" name="Google Shape;21714;p56"/>
          <p:cNvGrpSpPr/>
          <p:nvPr/>
        </p:nvGrpSpPr>
        <p:grpSpPr>
          <a:xfrm>
            <a:off x="7457119" y="3427430"/>
            <a:ext cx="357419" cy="357005"/>
            <a:chOff x="7482229" y="3351230"/>
            <a:chExt cx="357419" cy="357005"/>
          </a:xfrm>
        </p:grpSpPr>
        <p:sp>
          <p:nvSpPr>
            <p:cNvPr id="21715" name="Google Shape;21715;p56"/>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6" name="Google Shape;21716;p56"/>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7" name="Google Shape;21717;p56"/>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8" name="Google Shape;21718;p56"/>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9" name="Google Shape;21719;p56"/>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0" name="Google Shape;21720;p56"/>
          <p:cNvGrpSpPr/>
          <p:nvPr/>
        </p:nvGrpSpPr>
        <p:grpSpPr>
          <a:xfrm>
            <a:off x="3739375" y="2966882"/>
            <a:ext cx="222874" cy="345737"/>
            <a:chOff x="3764485" y="2890682"/>
            <a:chExt cx="222874" cy="345737"/>
          </a:xfrm>
        </p:grpSpPr>
        <p:sp>
          <p:nvSpPr>
            <p:cNvPr id="21721" name="Google Shape;21721;p56"/>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2" name="Google Shape;21722;p56"/>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3" name="Google Shape;21723;p56"/>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24" name="Google Shape;21724;p56"/>
          <p:cNvGrpSpPr/>
          <p:nvPr/>
        </p:nvGrpSpPr>
        <p:grpSpPr>
          <a:xfrm>
            <a:off x="2213507" y="2984331"/>
            <a:ext cx="422596" cy="310382"/>
            <a:chOff x="2278533" y="2937377"/>
            <a:chExt cx="346788" cy="254704"/>
          </a:xfrm>
        </p:grpSpPr>
        <p:sp>
          <p:nvSpPr>
            <p:cNvPr id="21725" name="Google Shape;21725;p56"/>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6" name="Google Shape;21726;p56"/>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27" name="Google Shape;21727;p56"/>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28" name="Google Shape;21728;p56"/>
          <p:cNvGrpSpPr/>
          <p:nvPr/>
        </p:nvGrpSpPr>
        <p:grpSpPr>
          <a:xfrm>
            <a:off x="1811527" y="2967710"/>
            <a:ext cx="286152" cy="346438"/>
            <a:chOff x="1836637" y="2891510"/>
            <a:chExt cx="286152" cy="346438"/>
          </a:xfrm>
        </p:grpSpPr>
        <p:sp>
          <p:nvSpPr>
            <p:cNvPr id="21729" name="Google Shape;21729;p56"/>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0" name="Google Shape;21730;p56"/>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1" name="Google Shape;21731;p56"/>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2" name="Google Shape;21732;p56"/>
          <p:cNvGrpSpPr/>
          <p:nvPr/>
        </p:nvGrpSpPr>
        <p:grpSpPr>
          <a:xfrm>
            <a:off x="5560751" y="2982129"/>
            <a:ext cx="379764" cy="337684"/>
            <a:chOff x="5585861" y="2905929"/>
            <a:chExt cx="379764" cy="337684"/>
          </a:xfrm>
        </p:grpSpPr>
        <p:sp>
          <p:nvSpPr>
            <p:cNvPr id="21733" name="Google Shape;21733;p56"/>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4" name="Google Shape;21734;p56"/>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5" name="Google Shape;21735;p56"/>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6" name="Google Shape;21736;p56"/>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7" name="Google Shape;21737;p56"/>
          <p:cNvGrpSpPr/>
          <p:nvPr/>
        </p:nvGrpSpPr>
        <p:grpSpPr>
          <a:xfrm>
            <a:off x="1302566" y="2986680"/>
            <a:ext cx="347934" cy="310024"/>
            <a:chOff x="1327676" y="2910480"/>
            <a:chExt cx="347934" cy="310024"/>
          </a:xfrm>
        </p:grpSpPr>
        <p:sp>
          <p:nvSpPr>
            <p:cNvPr id="21738" name="Google Shape;21738;p56"/>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9" name="Google Shape;21739;p56"/>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0" name="Google Shape;21740;p56"/>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1" name="Google Shape;21741;p56"/>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2" name="Google Shape;21742;p56"/>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743" name="Google Shape;21743;p56"/>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744" name="Google Shape;21744;p56"/>
          <p:cNvGrpSpPr/>
          <p:nvPr/>
        </p:nvGrpSpPr>
        <p:grpSpPr>
          <a:xfrm>
            <a:off x="2728291" y="2945764"/>
            <a:ext cx="382828" cy="358601"/>
            <a:chOff x="2753373" y="2902523"/>
            <a:chExt cx="347552" cy="325557"/>
          </a:xfrm>
        </p:grpSpPr>
        <p:sp>
          <p:nvSpPr>
            <p:cNvPr id="21745" name="Google Shape;21745;p56"/>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6" name="Google Shape;21746;p56"/>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7" name="Google Shape;21747;p56"/>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8" name="Google Shape;21748;p56"/>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9" name="Google Shape;21749;p56"/>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0" name="Google Shape;21750;p56"/>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1" name="Google Shape;21751;p56"/>
          <p:cNvGrpSpPr/>
          <p:nvPr/>
        </p:nvGrpSpPr>
        <p:grpSpPr>
          <a:xfrm>
            <a:off x="823906" y="2979455"/>
            <a:ext cx="356655" cy="335425"/>
            <a:chOff x="849016" y="2903255"/>
            <a:chExt cx="356655" cy="335425"/>
          </a:xfrm>
        </p:grpSpPr>
        <p:sp>
          <p:nvSpPr>
            <p:cNvPr id="21752" name="Google Shape;21752;p56"/>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3" name="Google Shape;21753;p56"/>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4" name="Google Shape;21754;p56"/>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5" name="Google Shape;21755;p56"/>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6" name="Google Shape;21756;p56"/>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7" name="Google Shape;21757;p56"/>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8" name="Google Shape;21758;p56"/>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9" name="Google Shape;21759;p56"/>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0" name="Google Shape;21760;p56"/>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1" name="Google Shape;21761;p56"/>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2" name="Google Shape;21762;p56"/>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63" name="Google Shape;21763;p56"/>
          <p:cNvGrpSpPr/>
          <p:nvPr/>
        </p:nvGrpSpPr>
        <p:grpSpPr>
          <a:xfrm>
            <a:off x="4185823" y="3002977"/>
            <a:ext cx="280072" cy="275520"/>
            <a:chOff x="4210933" y="2926777"/>
            <a:chExt cx="280072" cy="275520"/>
          </a:xfrm>
        </p:grpSpPr>
        <p:sp>
          <p:nvSpPr>
            <p:cNvPr id="21764" name="Google Shape;21764;p56"/>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5" name="Google Shape;21765;p56"/>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6" name="Google Shape;21766;p56"/>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7" name="Google Shape;21767;p56"/>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8" name="Google Shape;21768;p56"/>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9" name="Google Shape;21769;p56"/>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0" name="Google Shape;21770;p56"/>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1" name="Google Shape;21771;p56"/>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2" name="Google Shape;21772;p56"/>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3" name="Google Shape;21773;p56"/>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4" name="Google Shape;21774;p56"/>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5" name="Google Shape;21775;p56"/>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6" name="Google Shape;21776;p56"/>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77" name="Google Shape;21777;p56"/>
          <p:cNvGrpSpPr/>
          <p:nvPr/>
        </p:nvGrpSpPr>
        <p:grpSpPr>
          <a:xfrm>
            <a:off x="4642106" y="2991582"/>
            <a:ext cx="320273" cy="318395"/>
            <a:chOff x="4667216" y="2915382"/>
            <a:chExt cx="320273" cy="318395"/>
          </a:xfrm>
        </p:grpSpPr>
        <p:sp>
          <p:nvSpPr>
            <p:cNvPr id="21778" name="Google Shape;21778;p56"/>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9" name="Google Shape;21779;p56"/>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0" name="Google Shape;21780;p56"/>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1" name="Google Shape;21781;p56"/>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82" name="Google Shape;21782;p56"/>
          <p:cNvGrpSpPr/>
          <p:nvPr/>
        </p:nvGrpSpPr>
        <p:grpSpPr>
          <a:xfrm>
            <a:off x="5145370" y="3010839"/>
            <a:ext cx="261929" cy="280550"/>
            <a:chOff x="5170480" y="2934639"/>
            <a:chExt cx="261929" cy="280550"/>
          </a:xfrm>
        </p:grpSpPr>
        <p:sp>
          <p:nvSpPr>
            <p:cNvPr id="21783" name="Google Shape;21783;p56"/>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4" name="Google Shape;21784;p56"/>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5" name="Google Shape;21785;p56"/>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6" name="Google Shape;21786;p56"/>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7" name="Google Shape;21787;p56"/>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8" name="Google Shape;21788;p56"/>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9" name="Google Shape;21789;p56"/>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0" name="Google Shape;21790;p56"/>
          <p:cNvGrpSpPr/>
          <p:nvPr/>
        </p:nvGrpSpPr>
        <p:grpSpPr>
          <a:xfrm>
            <a:off x="6044313" y="2968091"/>
            <a:ext cx="362321" cy="364231"/>
            <a:chOff x="6069423" y="2891892"/>
            <a:chExt cx="362321" cy="364231"/>
          </a:xfrm>
        </p:grpSpPr>
        <p:sp>
          <p:nvSpPr>
            <p:cNvPr id="21791" name="Google Shape;21791;p56"/>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2" name="Google Shape;21792;p56"/>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3" name="Google Shape;21793;p56"/>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4" name="Google Shape;21794;p56"/>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5" name="Google Shape;21795;p56"/>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6" name="Google Shape;21796;p56"/>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7" name="Google Shape;21797;p56"/>
          <p:cNvGrpSpPr/>
          <p:nvPr/>
        </p:nvGrpSpPr>
        <p:grpSpPr>
          <a:xfrm>
            <a:off x="6546845" y="2995370"/>
            <a:ext cx="308878" cy="311170"/>
            <a:chOff x="6571955" y="2919170"/>
            <a:chExt cx="308878" cy="311170"/>
          </a:xfrm>
        </p:grpSpPr>
        <p:sp>
          <p:nvSpPr>
            <p:cNvPr id="21798" name="Google Shape;21798;p56"/>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9" name="Google Shape;21799;p56"/>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0" name="Google Shape;21800;p56"/>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1" name="Google Shape;21801;p56"/>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2" name="Google Shape;21802;p56"/>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3" name="Google Shape;21803;p56"/>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4" name="Google Shape;21804;p56"/>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5" name="Google Shape;21805;p56"/>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6" name="Google Shape;21806;p56"/>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7" name="Google Shape;21807;p56"/>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08" name="Google Shape;21808;p56"/>
          <p:cNvGrpSpPr/>
          <p:nvPr/>
        </p:nvGrpSpPr>
        <p:grpSpPr>
          <a:xfrm>
            <a:off x="7474944" y="3010935"/>
            <a:ext cx="350576" cy="280454"/>
            <a:chOff x="7500054" y="2934735"/>
            <a:chExt cx="350576" cy="280454"/>
          </a:xfrm>
        </p:grpSpPr>
        <p:sp>
          <p:nvSpPr>
            <p:cNvPr id="21809" name="Google Shape;21809;p56"/>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0" name="Google Shape;21810;p56"/>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1" name="Google Shape;21811;p56"/>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2" name="Google Shape;21812;p56"/>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3" name="Google Shape;21813;p56"/>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4" name="Google Shape;21814;p56"/>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5" name="Google Shape;21815;p56"/>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6" name="Google Shape;21816;p56"/>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17" name="Google Shape;21817;p56"/>
          <p:cNvGrpSpPr/>
          <p:nvPr/>
        </p:nvGrpSpPr>
        <p:grpSpPr>
          <a:xfrm>
            <a:off x="6987570" y="2950862"/>
            <a:ext cx="332012" cy="355454"/>
            <a:chOff x="7055134" y="2919170"/>
            <a:chExt cx="290321" cy="310820"/>
          </a:xfrm>
        </p:grpSpPr>
        <p:sp>
          <p:nvSpPr>
            <p:cNvPr id="21818" name="Google Shape;21818;p56"/>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9" name="Google Shape;21819;p56"/>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0" name="Google Shape;21820;p56"/>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1" name="Google Shape;21821;p56"/>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2" name="Google Shape;21822;p56"/>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3" name="Google Shape;21823;p56"/>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4" name="Google Shape;21824;p56"/>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5" name="Google Shape;21825;p56"/>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6" name="Google Shape;21826;p56"/>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7" name="Google Shape;21827;p56"/>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8" name="Google Shape;21828;p56"/>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9" name="Google Shape;21829;p56"/>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0" name="Google Shape;21830;p56"/>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1" name="Google Shape;21831;p56"/>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32" name="Google Shape;21832;p56"/>
          <p:cNvGrpSpPr/>
          <p:nvPr/>
        </p:nvGrpSpPr>
        <p:grpSpPr>
          <a:xfrm>
            <a:off x="7960033" y="2976813"/>
            <a:ext cx="330109" cy="347552"/>
            <a:chOff x="7985143" y="2900613"/>
            <a:chExt cx="330109" cy="347552"/>
          </a:xfrm>
        </p:grpSpPr>
        <p:sp>
          <p:nvSpPr>
            <p:cNvPr id="21833" name="Google Shape;21833;p56"/>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4" name="Google Shape;21834;p56"/>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5" name="Google Shape;21835;p56"/>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6" name="Google Shape;21836;p56"/>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7" name="Google Shape;21837;p56"/>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8" name="Google Shape;21838;p56"/>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9" name="Google Shape;21839;p56"/>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0" name="Google Shape;21840;p56"/>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1" name="Google Shape;21841;p56"/>
          <p:cNvGrpSpPr/>
          <p:nvPr/>
        </p:nvGrpSpPr>
        <p:grpSpPr>
          <a:xfrm>
            <a:off x="7965731" y="2511426"/>
            <a:ext cx="354363" cy="353631"/>
            <a:chOff x="7990840" y="2435226"/>
            <a:chExt cx="354363" cy="353631"/>
          </a:xfrm>
        </p:grpSpPr>
        <p:sp>
          <p:nvSpPr>
            <p:cNvPr id="21842" name="Google Shape;21842;p56"/>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3" name="Google Shape;21843;p56"/>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4" name="Google Shape;21844;p56"/>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45" name="Google Shape;21845;p56"/>
          <p:cNvGrpSpPr/>
          <p:nvPr/>
        </p:nvGrpSpPr>
        <p:grpSpPr>
          <a:xfrm>
            <a:off x="1792207" y="2556530"/>
            <a:ext cx="350958" cy="263043"/>
            <a:chOff x="1817317" y="2480330"/>
            <a:chExt cx="350958" cy="263043"/>
          </a:xfrm>
        </p:grpSpPr>
        <p:sp>
          <p:nvSpPr>
            <p:cNvPr id="21846" name="Google Shape;21846;p56"/>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7" name="Google Shape;21847;p56"/>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8" name="Google Shape;21848;p56"/>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9" name="Google Shape;21849;p56"/>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0" name="Google Shape;21850;p56"/>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1" name="Google Shape;21851;p56"/>
          <p:cNvGrpSpPr/>
          <p:nvPr/>
        </p:nvGrpSpPr>
        <p:grpSpPr>
          <a:xfrm>
            <a:off x="1316617" y="2559549"/>
            <a:ext cx="419913" cy="308109"/>
            <a:chOff x="1341727" y="2483349"/>
            <a:chExt cx="419913" cy="308109"/>
          </a:xfrm>
        </p:grpSpPr>
        <p:sp>
          <p:nvSpPr>
            <p:cNvPr id="21852" name="Google Shape;21852;p56"/>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3" name="Google Shape;21853;p56"/>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4" name="Google Shape;21854;p56"/>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55" name="Google Shape;21855;p56"/>
          <p:cNvGrpSpPr/>
          <p:nvPr/>
        </p:nvGrpSpPr>
        <p:grpSpPr>
          <a:xfrm>
            <a:off x="829222" y="2523936"/>
            <a:ext cx="376358" cy="330109"/>
            <a:chOff x="854332" y="2447736"/>
            <a:chExt cx="376358" cy="330109"/>
          </a:xfrm>
        </p:grpSpPr>
        <p:sp>
          <p:nvSpPr>
            <p:cNvPr id="21856" name="Google Shape;21856;p56"/>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7" name="Google Shape;21857;p56"/>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8" name="Google Shape;21858;p56"/>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9" name="Google Shape;21859;p56"/>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0" name="Google Shape;21860;p56"/>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1" name="Google Shape;21861;p56"/>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2" name="Google Shape;21862;p56"/>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3" name="Google Shape;21863;p56"/>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4" name="Google Shape;21864;p56"/>
          <p:cNvGrpSpPr/>
          <p:nvPr/>
        </p:nvGrpSpPr>
        <p:grpSpPr>
          <a:xfrm>
            <a:off x="4181653" y="2527151"/>
            <a:ext cx="322151" cy="322374"/>
            <a:chOff x="4206763" y="2450951"/>
            <a:chExt cx="322151" cy="322374"/>
          </a:xfrm>
        </p:grpSpPr>
        <p:sp>
          <p:nvSpPr>
            <p:cNvPr id="21865" name="Google Shape;21865;p56"/>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6" name="Google Shape;21866;p56"/>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67" name="Google Shape;21867;p56"/>
          <p:cNvGrpSpPr/>
          <p:nvPr/>
        </p:nvGrpSpPr>
        <p:grpSpPr>
          <a:xfrm>
            <a:off x="7491236" y="2526259"/>
            <a:ext cx="327976" cy="324316"/>
            <a:chOff x="7528096" y="2450059"/>
            <a:chExt cx="327976" cy="324316"/>
          </a:xfrm>
        </p:grpSpPr>
        <p:sp>
          <p:nvSpPr>
            <p:cNvPr id="21868" name="Google Shape;21868;p56"/>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9" name="Google Shape;21869;p56"/>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0" name="Google Shape;21870;p56"/>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1" name="Google Shape;21871;p56"/>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2" name="Google Shape;21872;p56"/>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73" name="Google Shape;21873;p56"/>
          <p:cNvGrpSpPr/>
          <p:nvPr/>
        </p:nvGrpSpPr>
        <p:grpSpPr>
          <a:xfrm>
            <a:off x="7052019" y="2588742"/>
            <a:ext cx="282364" cy="198619"/>
            <a:chOff x="7077129" y="2512542"/>
            <a:chExt cx="282364" cy="198619"/>
          </a:xfrm>
        </p:grpSpPr>
        <p:sp>
          <p:nvSpPr>
            <p:cNvPr id="21874" name="Google Shape;21874;p56"/>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5" name="Google Shape;21875;p56"/>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6" name="Google Shape;21876;p56"/>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7" name="Google Shape;21877;p56"/>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8" name="Google Shape;21878;p56"/>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9" name="Google Shape;21879;p56"/>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0" name="Google Shape;21880;p56"/>
          <p:cNvGrpSpPr/>
          <p:nvPr/>
        </p:nvGrpSpPr>
        <p:grpSpPr>
          <a:xfrm>
            <a:off x="3700351" y="2520912"/>
            <a:ext cx="334279" cy="334661"/>
            <a:chOff x="3725461" y="2444712"/>
            <a:chExt cx="334279" cy="334661"/>
          </a:xfrm>
        </p:grpSpPr>
        <p:sp>
          <p:nvSpPr>
            <p:cNvPr id="21881" name="Google Shape;21881;p56"/>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2" name="Google Shape;21882;p56"/>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3" name="Google Shape;21883;p56"/>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4" name="Google Shape;21884;p56"/>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5" name="Google Shape;21885;p56"/>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6" name="Google Shape;21886;p56"/>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7" name="Google Shape;21887;p56"/>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88" name="Google Shape;21888;p56"/>
          <p:cNvGrpSpPr/>
          <p:nvPr/>
        </p:nvGrpSpPr>
        <p:grpSpPr>
          <a:xfrm>
            <a:off x="6552128" y="2533421"/>
            <a:ext cx="332019" cy="310788"/>
            <a:chOff x="6577238" y="2457221"/>
            <a:chExt cx="332019" cy="310788"/>
          </a:xfrm>
        </p:grpSpPr>
        <p:sp>
          <p:nvSpPr>
            <p:cNvPr id="21889" name="Google Shape;21889;p56"/>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0" name="Google Shape;21890;p56"/>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1" name="Google Shape;21891;p56"/>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2" name="Google Shape;21892;p56"/>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3" name="Google Shape;21893;p56"/>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4" name="Google Shape;21894;p56"/>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895" name="Google Shape;21895;p56"/>
          <p:cNvGrpSpPr/>
          <p:nvPr/>
        </p:nvGrpSpPr>
        <p:grpSpPr>
          <a:xfrm>
            <a:off x="2793451" y="2515978"/>
            <a:ext cx="247892" cy="346024"/>
            <a:chOff x="2818561" y="2439778"/>
            <a:chExt cx="247892" cy="346024"/>
          </a:xfrm>
        </p:grpSpPr>
        <p:sp>
          <p:nvSpPr>
            <p:cNvPr id="21896" name="Google Shape;21896;p56"/>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7" name="Google Shape;21897;p56"/>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8" name="Google Shape;21898;p56"/>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9" name="Google Shape;21899;p56"/>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0" name="Google Shape;21900;p56"/>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1" name="Google Shape;21901;p56"/>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2" name="Google Shape;21902;p56"/>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3" name="Google Shape;21903;p56"/>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4" name="Google Shape;21904;p56"/>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5" name="Google Shape;21905;p56"/>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6" name="Google Shape;21906;p56"/>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7" name="Google Shape;21907;p56"/>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08" name="Google Shape;21908;p56"/>
          <p:cNvGrpSpPr/>
          <p:nvPr/>
        </p:nvGrpSpPr>
        <p:grpSpPr>
          <a:xfrm>
            <a:off x="3182668" y="2550832"/>
            <a:ext cx="419933" cy="275170"/>
            <a:chOff x="3207778" y="2474632"/>
            <a:chExt cx="419933" cy="275170"/>
          </a:xfrm>
        </p:grpSpPr>
        <p:sp>
          <p:nvSpPr>
            <p:cNvPr id="21909" name="Google Shape;21909;p56"/>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0" name="Google Shape;21910;p56"/>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1" name="Google Shape;21911;p56"/>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2" name="Google Shape;21912;p56"/>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3" name="Google Shape;21913;p56"/>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4" name="Google Shape;21914;p56"/>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5" name="Google Shape;21915;p56"/>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6" name="Google Shape;21916;p56"/>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7" name="Google Shape;21917;p56"/>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8" name="Google Shape;21918;p56"/>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9" name="Google Shape;21919;p56"/>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0" name="Google Shape;21920;p56"/>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1" name="Google Shape;21921;p56"/>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2" name="Google Shape;21922;p56"/>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3" name="Google Shape;21923;p56"/>
          <p:cNvGrpSpPr/>
          <p:nvPr/>
        </p:nvGrpSpPr>
        <p:grpSpPr>
          <a:xfrm>
            <a:off x="6074265" y="2532275"/>
            <a:ext cx="337684" cy="314194"/>
            <a:chOff x="6099375" y="2456075"/>
            <a:chExt cx="337684" cy="314194"/>
          </a:xfrm>
        </p:grpSpPr>
        <p:sp>
          <p:nvSpPr>
            <p:cNvPr id="21924" name="Google Shape;21924;p56"/>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5" name="Google Shape;21925;p56"/>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26" name="Google Shape;21926;p56"/>
          <p:cNvGrpSpPr/>
          <p:nvPr/>
        </p:nvGrpSpPr>
        <p:grpSpPr>
          <a:xfrm>
            <a:off x="2287513" y="2544784"/>
            <a:ext cx="312698" cy="286534"/>
            <a:chOff x="2312623" y="2468584"/>
            <a:chExt cx="312698" cy="286534"/>
          </a:xfrm>
        </p:grpSpPr>
        <p:sp>
          <p:nvSpPr>
            <p:cNvPr id="21927" name="Google Shape;21927;p56"/>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8" name="Google Shape;21928;p56"/>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9" name="Google Shape;21929;p56"/>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0" name="Google Shape;21930;p56"/>
          <p:cNvGrpSpPr/>
          <p:nvPr/>
        </p:nvGrpSpPr>
        <p:grpSpPr>
          <a:xfrm>
            <a:off x="5593695" y="2517124"/>
            <a:ext cx="345292" cy="342618"/>
            <a:chOff x="5618805" y="2440924"/>
            <a:chExt cx="345292" cy="342618"/>
          </a:xfrm>
        </p:grpSpPr>
        <p:sp>
          <p:nvSpPr>
            <p:cNvPr id="21931" name="Google Shape;21931;p56"/>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2" name="Google Shape;21932;p56"/>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3" name="Google Shape;21933;p56"/>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4" name="Google Shape;21934;p56"/>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5" name="Google Shape;21935;p56"/>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6" name="Google Shape;21936;p56"/>
          <p:cNvGrpSpPr/>
          <p:nvPr/>
        </p:nvGrpSpPr>
        <p:grpSpPr>
          <a:xfrm>
            <a:off x="4628069" y="2522790"/>
            <a:ext cx="377886" cy="331255"/>
            <a:chOff x="4653179" y="2446590"/>
            <a:chExt cx="377886" cy="331255"/>
          </a:xfrm>
        </p:grpSpPr>
        <p:sp>
          <p:nvSpPr>
            <p:cNvPr id="21937" name="Google Shape;21937;p56"/>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8" name="Google Shape;21938;p56"/>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9" name="Google Shape;21939;p56"/>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0" name="Google Shape;21940;p56"/>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41" name="Google Shape;21941;p56"/>
          <p:cNvGrpSpPr/>
          <p:nvPr/>
        </p:nvGrpSpPr>
        <p:grpSpPr>
          <a:xfrm>
            <a:off x="5159407" y="2535681"/>
            <a:ext cx="252062" cy="305122"/>
            <a:chOff x="5184517" y="2459481"/>
            <a:chExt cx="252062" cy="305122"/>
          </a:xfrm>
        </p:grpSpPr>
        <p:sp>
          <p:nvSpPr>
            <p:cNvPr id="21942" name="Google Shape;21942;p56"/>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3" name="Google Shape;21943;p56"/>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4" name="Google Shape;21944;p56"/>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5" name="Google Shape;21945;p56"/>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6" name="Google Shape;21946;p56"/>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7" name="Google Shape;21947;p56"/>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48" name="Google Shape;21948;p56"/>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949" name="Google Shape;21949;p56"/>
          <p:cNvGrpSpPr/>
          <p:nvPr/>
        </p:nvGrpSpPr>
        <p:grpSpPr>
          <a:xfrm>
            <a:off x="6130349" y="2045308"/>
            <a:ext cx="249770" cy="363849"/>
            <a:chOff x="6155459" y="1969108"/>
            <a:chExt cx="249770" cy="363849"/>
          </a:xfrm>
        </p:grpSpPr>
        <p:sp>
          <p:nvSpPr>
            <p:cNvPr id="21950" name="Google Shape;21950;p56"/>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1" name="Google Shape;21951;p56"/>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2" name="Google Shape;21952;p56"/>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3" name="Google Shape;21953;p56"/>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4" name="Google Shape;21954;p56"/>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5" name="Google Shape;21955;p56"/>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6" name="Google Shape;21956;p56"/>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7" name="Google Shape;21957;p56"/>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8" name="Google Shape;21958;p56"/>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9" name="Google Shape;21959;p56"/>
          <p:cNvGrpSpPr/>
          <p:nvPr/>
        </p:nvGrpSpPr>
        <p:grpSpPr>
          <a:xfrm>
            <a:off x="2254919" y="2046804"/>
            <a:ext cx="353631" cy="354395"/>
            <a:chOff x="2280029" y="1970604"/>
            <a:chExt cx="353631" cy="354395"/>
          </a:xfrm>
        </p:grpSpPr>
        <p:sp>
          <p:nvSpPr>
            <p:cNvPr id="21960" name="Google Shape;21960;p56"/>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1" name="Google Shape;21961;p56"/>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2" name="Google Shape;21962;p56"/>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3" name="Google Shape;21963;p56"/>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4" name="Google Shape;21964;p56"/>
          <p:cNvGrpSpPr/>
          <p:nvPr/>
        </p:nvGrpSpPr>
        <p:grpSpPr>
          <a:xfrm>
            <a:off x="8039990" y="2076374"/>
            <a:ext cx="255086" cy="301685"/>
            <a:chOff x="8065100" y="2000174"/>
            <a:chExt cx="255086" cy="301685"/>
          </a:xfrm>
        </p:grpSpPr>
        <p:sp>
          <p:nvSpPr>
            <p:cNvPr id="21965" name="Google Shape;21965;p56"/>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6" name="Google Shape;21966;p56"/>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7" name="Google Shape;21967;p56"/>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8" name="Google Shape;21968;p56"/>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69" name="Google Shape;21969;p56"/>
          <p:cNvGrpSpPr/>
          <p:nvPr/>
        </p:nvGrpSpPr>
        <p:grpSpPr>
          <a:xfrm>
            <a:off x="6608595" y="2045308"/>
            <a:ext cx="249420" cy="363849"/>
            <a:chOff x="6633705" y="1969108"/>
            <a:chExt cx="249420" cy="363849"/>
          </a:xfrm>
        </p:grpSpPr>
        <p:sp>
          <p:nvSpPr>
            <p:cNvPr id="21970" name="Google Shape;21970;p56"/>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1" name="Google Shape;21971;p56"/>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2" name="Google Shape;21972;p56"/>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3" name="Google Shape;21973;p56"/>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4" name="Google Shape;21974;p56"/>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5" name="Google Shape;21975;p56"/>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6" name="Google Shape;21976;p56"/>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7" name="Google Shape;21977;p56"/>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78" name="Google Shape;21978;p56"/>
          <p:cNvGrpSpPr/>
          <p:nvPr/>
        </p:nvGrpSpPr>
        <p:grpSpPr>
          <a:xfrm>
            <a:off x="5185921" y="2045308"/>
            <a:ext cx="226661" cy="363467"/>
            <a:chOff x="5211031" y="1969108"/>
            <a:chExt cx="226661" cy="363467"/>
          </a:xfrm>
        </p:grpSpPr>
        <p:sp>
          <p:nvSpPr>
            <p:cNvPr id="21979" name="Google Shape;21979;p56"/>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0" name="Google Shape;21980;p56"/>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1" name="Google Shape;21981;p56"/>
          <p:cNvGrpSpPr/>
          <p:nvPr/>
        </p:nvGrpSpPr>
        <p:grpSpPr>
          <a:xfrm>
            <a:off x="3687842" y="2046804"/>
            <a:ext cx="354363" cy="354395"/>
            <a:chOff x="3712952" y="1970604"/>
            <a:chExt cx="354363" cy="354395"/>
          </a:xfrm>
        </p:grpSpPr>
        <p:sp>
          <p:nvSpPr>
            <p:cNvPr id="21982" name="Google Shape;21982;p56"/>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3" name="Google Shape;21983;p56"/>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4" name="Google Shape;21984;p56"/>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5" name="Google Shape;21985;p56"/>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6" name="Google Shape;21986;p56"/>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7" name="Google Shape;21987;p56"/>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8" name="Google Shape;21988;p56"/>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9" name="Google Shape;21989;p56"/>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0" name="Google Shape;21990;p56"/>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91" name="Google Shape;21991;p56"/>
          <p:cNvGrpSpPr/>
          <p:nvPr/>
        </p:nvGrpSpPr>
        <p:grpSpPr>
          <a:xfrm>
            <a:off x="3210329" y="2046804"/>
            <a:ext cx="354363" cy="354745"/>
            <a:chOff x="3235438" y="1970604"/>
            <a:chExt cx="354363" cy="354745"/>
          </a:xfrm>
        </p:grpSpPr>
        <p:sp>
          <p:nvSpPr>
            <p:cNvPr id="21992" name="Google Shape;21992;p56"/>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3" name="Google Shape;21993;p56"/>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4" name="Google Shape;21994;p56"/>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5" name="Google Shape;21995;p56"/>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6" name="Google Shape;21996;p56"/>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7" name="Google Shape;21997;p56"/>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8" name="Google Shape;21998;p56"/>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9" name="Google Shape;21999;p56"/>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0" name="Google Shape;22000;p56"/>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1" name="Google Shape;22001;p56"/>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2" name="Google Shape;22002;p56"/>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3" name="Google Shape;22003;p56"/>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4" name="Google Shape;22004;p56"/>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05" name="Google Shape;22005;p56"/>
          <p:cNvGrpSpPr/>
          <p:nvPr/>
        </p:nvGrpSpPr>
        <p:grpSpPr>
          <a:xfrm>
            <a:off x="1304475" y="2066125"/>
            <a:ext cx="341472" cy="335074"/>
            <a:chOff x="1329585" y="1989925"/>
            <a:chExt cx="341472" cy="335074"/>
          </a:xfrm>
        </p:grpSpPr>
        <p:sp>
          <p:nvSpPr>
            <p:cNvPr id="22006" name="Google Shape;22006;p56"/>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7" name="Google Shape;22007;p56"/>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8" name="Google Shape;22008;p56"/>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09" name="Google Shape;22009;p56"/>
          <p:cNvGrpSpPr/>
          <p:nvPr/>
        </p:nvGrpSpPr>
        <p:grpSpPr>
          <a:xfrm>
            <a:off x="5566761" y="2066106"/>
            <a:ext cx="416649" cy="325597"/>
            <a:chOff x="5626763" y="2013829"/>
            <a:chExt cx="351722" cy="274788"/>
          </a:xfrm>
        </p:grpSpPr>
        <p:sp>
          <p:nvSpPr>
            <p:cNvPr id="22010" name="Google Shape;22010;p56"/>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1" name="Google Shape;22011;p56"/>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2" name="Google Shape;22012;p56"/>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3" name="Google Shape;22013;p56"/>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4" name="Google Shape;22014;p56"/>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5" name="Google Shape;22015;p56"/>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6" name="Google Shape;22016;p56"/>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7" name="Google Shape;22017;p56"/>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8" name="Google Shape;22018;p56"/>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9" name="Google Shape;22019;p56"/>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0" name="Google Shape;22020;p56"/>
          <p:cNvGrpSpPr/>
          <p:nvPr/>
        </p:nvGrpSpPr>
        <p:grpSpPr>
          <a:xfrm>
            <a:off x="7551495" y="2060077"/>
            <a:ext cx="276698" cy="333133"/>
            <a:chOff x="7576605" y="1983877"/>
            <a:chExt cx="276698" cy="333133"/>
          </a:xfrm>
        </p:grpSpPr>
        <p:sp>
          <p:nvSpPr>
            <p:cNvPr id="22021" name="Google Shape;22021;p56"/>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2" name="Google Shape;22022;p56"/>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3" name="Google Shape;22023;p56"/>
          <p:cNvGrpSpPr/>
          <p:nvPr/>
        </p:nvGrpSpPr>
        <p:grpSpPr>
          <a:xfrm>
            <a:off x="828458" y="2051738"/>
            <a:ext cx="337334" cy="353599"/>
            <a:chOff x="853568" y="1975538"/>
            <a:chExt cx="337334" cy="353599"/>
          </a:xfrm>
        </p:grpSpPr>
        <p:sp>
          <p:nvSpPr>
            <p:cNvPr id="22024" name="Google Shape;22024;p56"/>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5" name="Google Shape;22025;p56"/>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6" name="Google Shape;22026;p56"/>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7" name="Google Shape;22027;p56"/>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28" name="Google Shape;22028;p56"/>
          <p:cNvGrpSpPr/>
          <p:nvPr/>
        </p:nvGrpSpPr>
        <p:grpSpPr>
          <a:xfrm>
            <a:off x="2733192" y="2085828"/>
            <a:ext cx="327085" cy="277080"/>
            <a:chOff x="2770052" y="2009628"/>
            <a:chExt cx="327085" cy="277080"/>
          </a:xfrm>
        </p:grpSpPr>
        <p:sp>
          <p:nvSpPr>
            <p:cNvPr id="22029" name="Google Shape;22029;p56"/>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0" name="Google Shape;22030;p56"/>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31" name="Google Shape;22031;p56"/>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032" name="Google Shape;22032;p56"/>
          <p:cNvGrpSpPr/>
          <p:nvPr/>
        </p:nvGrpSpPr>
        <p:grpSpPr>
          <a:xfrm>
            <a:off x="4170289" y="2046804"/>
            <a:ext cx="344878" cy="343573"/>
            <a:chOff x="4195399" y="1970604"/>
            <a:chExt cx="344878" cy="343573"/>
          </a:xfrm>
        </p:grpSpPr>
        <p:sp>
          <p:nvSpPr>
            <p:cNvPr id="22033" name="Google Shape;22033;p56"/>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4" name="Google Shape;22034;p56"/>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5" name="Google Shape;22035;p56"/>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6" name="Google Shape;22036;p56"/>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37" name="Google Shape;22037;p56"/>
          <p:cNvGrpSpPr/>
          <p:nvPr/>
        </p:nvGrpSpPr>
        <p:grpSpPr>
          <a:xfrm>
            <a:off x="4649681" y="2053647"/>
            <a:ext cx="344528" cy="344114"/>
            <a:chOff x="4674791" y="1977447"/>
            <a:chExt cx="344528" cy="344114"/>
          </a:xfrm>
        </p:grpSpPr>
        <p:sp>
          <p:nvSpPr>
            <p:cNvPr id="22038" name="Google Shape;22038;p56"/>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9" name="Google Shape;22039;p56"/>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0" name="Google Shape;22040;p56"/>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1" name="Google Shape;22041;p56"/>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2" name="Google Shape;22042;p56"/>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3" name="Google Shape;22043;p56"/>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4" name="Google Shape;22044;p56"/>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5" name="Google Shape;22045;p56"/>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6" name="Google Shape;22046;p56"/>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7" name="Google Shape;22047;p56"/>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8" name="Google Shape;22048;p56"/>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9" name="Google Shape;22049;p56"/>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0" name="Google Shape;22050;p56"/>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1" name="Google Shape;22051;p56"/>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2" name="Google Shape;22052;p56"/>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3" name="Google Shape;22053;p56"/>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4" name="Google Shape;22054;p56"/>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5" name="Google Shape;22055;p56"/>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6" name="Google Shape;22056;p56"/>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7" name="Google Shape;22057;p56"/>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8" name="Google Shape;22058;p56"/>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9" name="Google Shape;22059;p56"/>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0" name="Google Shape;22060;p56"/>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1" name="Google Shape;22061;p56"/>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2" name="Google Shape;22062;p56"/>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3" name="Google Shape;22063;p56"/>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64" name="Google Shape;22064;p56"/>
          <p:cNvGrpSpPr/>
          <p:nvPr/>
        </p:nvGrpSpPr>
        <p:grpSpPr>
          <a:xfrm>
            <a:off x="6058700" y="1623497"/>
            <a:ext cx="382819" cy="310788"/>
            <a:chOff x="6083810" y="1547297"/>
            <a:chExt cx="382819" cy="310788"/>
          </a:xfrm>
        </p:grpSpPr>
        <p:sp>
          <p:nvSpPr>
            <p:cNvPr id="22065" name="Google Shape;22065;p56"/>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6" name="Google Shape;22066;p56"/>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7" name="Google Shape;22067;p56"/>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8" name="Google Shape;22068;p56"/>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9" name="Google Shape;22069;p56"/>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0" name="Google Shape;22070;p56"/>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1" name="Google Shape;22071;p56"/>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2" name="Google Shape;22072;p56"/>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3" name="Google Shape;22073;p56"/>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4" name="Google Shape;22074;p56"/>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5" name="Google Shape;22075;p56"/>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6" name="Google Shape;22076;p56"/>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7" name="Google Shape;22077;p56"/>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8" name="Google Shape;22078;p56"/>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9" name="Google Shape;22079;p56"/>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0" name="Google Shape;22080;p56"/>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1" name="Google Shape;22081;p56"/>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2" name="Google Shape;22082;p56"/>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3" name="Google Shape;22083;p56"/>
          <p:cNvGrpSpPr/>
          <p:nvPr/>
        </p:nvGrpSpPr>
        <p:grpSpPr>
          <a:xfrm>
            <a:off x="6533190" y="1614393"/>
            <a:ext cx="382788" cy="328613"/>
            <a:chOff x="6558300" y="1538193"/>
            <a:chExt cx="382788" cy="328613"/>
          </a:xfrm>
        </p:grpSpPr>
        <p:sp>
          <p:nvSpPr>
            <p:cNvPr id="22084" name="Google Shape;22084;p56"/>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5" name="Google Shape;22085;p56"/>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86" name="Google Shape;22086;p56"/>
          <p:cNvGrpSpPr/>
          <p:nvPr/>
        </p:nvGrpSpPr>
        <p:grpSpPr>
          <a:xfrm>
            <a:off x="5168892" y="1587497"/>
            <a:ext cx="259605" cy="346024"/>
            <a:chOff x="5194002" y="1511297"/>
            <a:chExt cx="259605" cy="346024"/>
          </a:xfrm>
        </p:grpSpPr>
        <p:sp>
          <p:nvSpPr>
            <p:cNvPr id="22087" name="Google Shape;22087;p56"/>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8" name="Google Shape;22088;p56"/>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9" name="Google Shape;22089;p56"/>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0" name="Google Shape;22090;p56"/>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1" name="Google Shape;22091;p56"/>
          <p:cNvGrpSpPr/>
          <p:nvPr/>
        </p:nvGrpSpPr>
        <p:grpSpPr>
          <a:xfrm>
            <a:off x="1369631" y="1588261"/>
            <a:ext cx="252444" cy="351722"/>
            <a:chOff x="1394741" y="1512061"/>
            <a:chExt cx="252444" cy="351722"/>
          </a:xfrm>
        </p:grpSpPr>
        <p:sp>
          <p:nvSpPr>
            <p:cNvPr id="22092" name="Google Shape;22092;p56"/>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3" name="Google Shape;22093;p56"/>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4" name="Google Shape;22094;p56"/>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5" name="Google Shape;22095;p56"/>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6" name="Google Shape;22096;p56"/>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7" name="Google Shape;22097;p56"/>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8" name="Google Shape;22098;p56"/>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9" name="Google Shape;22099;p56"/>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0" name="Google Shape;22100;p56"/>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1" name="Google Shape;22101;p56"/>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2" name="Google Shape;22102;p56"/>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3" name="Google Shape;22103;p56"/>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4" name="Google Shape;22104;p56"/>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5" name="Google Shape;22105;p56"/>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6" name="Google Shape;22106;p56"/>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7" name="Google Shape;22107;p56"/>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8" name="Google Shape;22108;p56"/>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09" name="Google Shape;22109;p56"/>
          <p:cNvGrpSpPr/>
          <p:nvPr/>
        </p:nvGrpSpPr>
        <p:grpSpPr>
          <a:xfrm>
            <a:off x="829986" y="1580685"/>
            <a:ext cx="380910" cy="339594"/>
            <a:chOff x="855096" y="1504485"/>
            <a:chExt cx="380910" cy="339594"/>
          </a:xfrm>
        </p:grpSpPr>
        <p:sp>
          <p:nvSpPr>
            <p:cNvPr id="22110" name="Google Shape;22110;p56"/>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1" name="Google Shape;22111;p56"/>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2" name="Google Shape;22112;p56"/>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3" name="Google Shape;22113;p56"/>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4" name="Google Shape;22114;p56"/>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15" name="Google Shape;22115;p56"/>
          <p:cNvGrpSpPr/>
          <p:nvPr/>
        </p:nvGrpSpPr>
        <p:grpSpPr>
          <a:xfrm>
            <a:off x="1794466" y="1587879"/>
            <a:ext cx="352103" cy="352103"/>
            <a:chOff x="1819576" y="1511679"/>
            <a:chExt cx="352103" cy="352103"/>
          </a:xfrm>
        </p:grpSpPr>
        <p:sp>
          <p:nvSpPr>
            <p:cNvPr id="22116" name="Google Shape;22116;p56"/>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7" name="Google Shape;22117;p56"/>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8" name="Google Shape;22118;p56"/>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9" name="Google Shape;22119;p56"/>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0" name="Google Shape;22120;p56"/>
          <p:cNvGrpSpPr/>
          <p:nvPr/>
        </p:nvGrpSpPr>
        <p:grpSpPr>
          <a:xfrm>
            <a:off x="5595987" y="1576961"/>
            <a:ext cx="371424" cy="355446"/>
            <a:chOff x="5621097" y="1500761"/>
            <a:chExt cx="371424" cy="355446"/>
          </a:xfrm>
        </p:grpSpPr>
        <p:sp>
          <p:nvSpPr>
            <p:cNvPr id="22121" name="Google Shape;22121;p56"/>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2" name="Google Shape;22122;p56"/>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3" name="Google Shape;22123;p56"/>
          <p:cNvGrpSpPr/>
          <p:nvPr/>
        </p:nvGrpSpPr>
        <p:grpSpPr>
          <a:xfrm>
            <a:off x="4645129" y="1617799"/>
            <a:ext cx="359679" cy="321833"/>
            <a:chOff x="4670239" y="1541599"/>
            <a:chExt cx="359679" cy="321833"/>
          </a:xfrm>
        </p:grpSpPr>
        <p:sp>
          <p:nvSpPr>
            <p:cNvPr id="22124" name="Google Shape;22124;p56"/>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5" name="Google Shape;22125;p56"/>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6" name="Google Shape;22126;p56"/>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7" name="Google Shape;22127;p56"/>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8" name="Google Shape;22128;p56"/>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9" name="Google Shape;22129;p56"/>
          <p:cNvGrpSpPr/>
          <p:nvPr/>
        </p:nvGrpSpPr>
        <p:grpSpPr>
          <a:xfrm>
            <a:off x="4187319" y="1578585"/>
            <a:ext cx="321037" cy="353822"/>
            <a:chOff x="4212429" y="1502385"/>
            <a:chExt cx="321037" cy="353822"/>
          </a:xfrm>
        </p:grpSpPr>
        <p:sp>
          <p:nvSpPr>
            <p:cNvPr id="22130" name="Google Shape;22130;p56"/>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1" name="Google Shape;22131;p56"/>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2" name="Google Shape;22132;p56"/>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3" name="Google Shape;22133;p56"/>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4" name="Google Shape;22134;p56"/>
          <p:cNvGrpSpPr/>
          <p:nvPr/>
        </p:nvGrpSpPr>
        <p:grpSpPr>
          <a:xfrm>
            <a:off x="2277678" y="1582181"/>
            <a:ext cx="336188" cy="335425"/>
            <a:chOff x="2302788" y="1505981"/>
            <a:chExt cx="336188" cy="335425"/>
          </a:xfrm>
        </p:grpSpPr>
        <p:sp>
          <p:nvSpPr>
            <p:cNvPr id="22135" name="Google Shape;22135;p56"/>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6" name="Google Shape;22136;p56"/>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7" name="Google Shape;22137;p56"/>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8" name="Google Shape;22138;p56"/>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9" name="Google Shape;22139;p56"/>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0" name="Google Shape;22140;p56"/>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1" name="Google Shape;22141;p56"/>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2" name="Google Shape;22142;p56"/>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3" name="Google Shape;22143;p56"/>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4" name="Google Shape;22144;p56"/>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5" name="Google Shape;22145;p56"/>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6" name="Google Shape;22146;p56"/>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7" name="Google Shape;22147;p56"/>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8" name="Google Shape;22148;p56"/>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9" name="Google Shape;22149;p56"/>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0" name="Google Shape;22150;p56"/>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1" name="Google Shape;22151;p56"/>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52" name="Google Shape;22152;p56"/>
          <p:cNvGrpSpPr/>
          <p:nvPr/>
        </p:nvGrpSpPr>
        <p:grpSpPr>
          <a:xfrm>
            <a:off x="2755191" y="1598096"/>
            <a:ext cx="333133" cy="321037"/>
            <a:chOff x="2780301" y="1521896"/>
            <a:chExt cx="333133" cy="321037"/>
          </a:xfrm>
        </p:grpSpPr>
        <p:sp>
          <p:nvSpPr>
            <p:cNvPr id="22153" name="Google Shape;22153;p56"/>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4" name="Google Shape;22154;p56"/>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5" name="Google Shape;22155;p56"/>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6" name="Google Shape;22156;p56"/>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7" name="Google Shape;22157;p56"/>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8" name="Google Shape;22158;p56"/>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9" name="Google Shape;22159;p56"/>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0" name="Google Shape;22160;p56"/>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1" name="Google Shape;22161;p56"/>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2" name="Google Shape;22162;p56"/>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3" name="Google Shape;22163;p56"/>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4" name="Google Shape;22164;p56"/>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5" name="Google Shape;22165;p56"/>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6" name="Google Shape;22166;p56"/>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7" name="Google Shape;22167;p56"/>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8" name="Google Shape;22168;p56"/>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9" name="Google Shape;22169;p56"/>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0" name="Google Shape;22170;p56"/>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1" name="Google Shape;22171;p56"/>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2" name="Google Shape;22172;p56"/>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73" name="Google Shape;22173;p56"/>
          <p:cNvGrpSpPr/>
          <p:nvPr/>
        </p:nvGrpSpPr>
        <p:grpSpPr>
          <a:xfrm>
            <a:off x="3291049" y="1591285"/>
            <a:ext cx="211892" cy="339594"/>
            <a:chOff x="3316159" y="1515085"/>
            <a:chExt cx="211892" cy="339594"/>
          </a:xfrm>
        </p:grpSpPr>
        <p:sp>
          <p:nvSpPr>
            <p:cNvPr id="22174" name="Google Shape;22174;p56"/>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5" name="Google Shape;22175;p56"/>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6" name="Google Shape;22176;p56"/>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77" name="Google Shape;22177;p56"/>
            <p:cNvGrpSpPr/>
            <p:nvPr/>
          </p:nvGrpSpPr>
          <p:grpSpPr>
            <a:xfrm>
              <a:off x="3316159" y="1515085"/>
              <a:ext cx="211892" cy="339594"/>
              <a:chOff x="3316159" y="1515085"/>
              <a:chExt cx="211892" cy="339594"/>
            </a:xfrm>
          </p:grpSpPr>
          <p:sp>
            <p:nvSpPr>
              <p:cNvPr id="22178" name="Google Shape;22178;p56"/>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9" name="Google Shape;22179;p56"/>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0" name="Google Shape;22180;p56"/>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1" name="Google Shape;22181;p56"/>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2" name="Google Shape;22182;p56"/>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3" name="Google Shape;22183;p56"/>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184" name="Google Shape;22184;p56"/>
          <p:cNvGrpSpPr/>
          <p:nvPr/>
        </p:nvGrpSpPr>
        <p:grpSpPr>
          <a:xfrm>
            <a:off x="3691248" y="1620855"/>
            <a:ext cx="361971" cy="314958"/>
            <a:chOff x="3716358" y="1544655"/>
            <a:chExt cx="361971" cy="314958"/>
          </a:xfrm>
        </p:grpSpPr>
        <p:sp>
          <p:nvSpPr>
            <p:cNvPr id="22185" name="Google Shape;22185;p56"/>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6" name="Google Shape;22186;p56"/>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7" name="Google Shape;22187;p56"/>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8" name="Google Shape;22188;p56"/>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9" name="Google Shape;22189;p56"/>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90" name="Google Shape;22190;p56"/>
            <p:cNvGrpSpPr/>
            <p:nvPr/>
          </p:nvGrpSpPr>
          <p:grpSpPr>
            <a:xfrm>
              <a:off x="3716358" y="1544655"/>
              <a:ext cx="361971" cy="314958"/>
              <a:chOff x="3716358" y="1544655"/>
              <a:chExt cx="361971" cy="314958"/>
            </a:xfrm>
          </p:grpSpPr>
          <p:sp>
            <p:nvSpPr>
              <p:cNvPr id="22191" name="Google Shape;22191;p56"/>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2" name="Google Shape;22192;p56"/>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3" name="Google Shape;22193;p56"/>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4" name="Google Shape;22194;p56"/>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5" name="Google Shape;22195;p56"/>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196" name="Google Shape;22196;p56"/>
          <p:cNvGrpSpPr/>
          <p:nvPr/>
        </p:nvGrpSpPr>
        <p:grpSpPr>
          <a:xfrm>
            <a:off x="6986814" y="1633752"/>
            <a:ext cx="499533" cy="305136"/>
            <a:chOff x="7009649" y="1541981"/>
            <a:chExt cx="524940" cy="320655"/>
          </a:xfrm>
        </p:grpSpPr>
        <p:sp>
          <p:nvSpPr>
            <p:cNvPr id="22197" name="Google Shape;22197;p56"/>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8" name="Google Shape;22198;p56"/>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9" name="Google Shape;22199;p56"/>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0" name="Google Shape;22200;p56"/>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1" name="Google Shape;22201;p56"/>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2" name="Google Shape;22202;p56"/>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3" name="Google Shape;22203;p56"/>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4" name="Google Shape;22204;p56"/>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05" name="Google Shape;22205;p56"/>
          <p:cNvGrpSpPr/>
          <p:nvPr/>
        </p:nvGrpSpPr>
        <p:grpSpPr>
          <a:xfrm>
            <a:off x="8008924" y="1594309"/>
            <a:ext cx="282746" cy="340358"/>
            <a:chOff x="8034034" y="1518109"/>
            <a:chExt cx="282746" cy="340358"/>
          </a:xfrm>
        </p:grpSpPr>
        <p:sp>
          <p:nvSpPr>
            <p:cNvPr id="22206" name="Google Shape;22206;p56"/>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7" name="Google Shape;22207;p56"/>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8" name="Google Shape;22208;p56"/>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9" name="Google Shape;22209;p56"/>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0" name="Google Shape;22210;p56"/>
          <p:cNvGrpSpPr/>
          <p:nvPr/>
        </p:nvGrpSpPr>
        <p:grpSpPr>
          <a:xfrm>
            <a:off x="7557192" y="1576134"/>
            <a:ext cx="369133" cy="360411"/>
            <a:chOff x="7582302" y="1499934"/>
            <a:chExt cx="369133" cy="360411"/>
          </a:xfrm>
        </p:grpSpPr>
        <p:sp>
          <p:nvSpPr>
            <p:cNvPr id="22211" name="Google Shape;22211;p56"/>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2" name="Google Shape;22212;p56"/>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3" name="Google Shape;22213;p56"/>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4" name="Google Shape;22214;p56"/>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5" name="Google Shape;22215;p56"/>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16" name="Google Shape;22216;p56"/>
          <p:cNvGrpSpPr/>
          <p:nvPr/>
        </p:nvGrpSpPr>
        <p:grpSpPr>
          <a:xfrm>
            <a:off x="6170979" y="3893352"/>
            <a:ext cx="346056" cy="345674"/>
            <a:chOff x="2238181" y="4120624"/>
            <a:chExt cx="346056" cy="345674"/>
          </a:xfrm>
        </p:grpSpPr>
        <p:grpSp>
          <p:nvGrpSpPr>
            <p:cNvPr id="22217" name="Google Shape;22217;p56"/>
            <p:cNvGrpSpPr/>
            <p:nvPr/>
          </p:nvGrpSpPr>
          <p:grpSpPr>
            <a:xfrm>
              <a:off x="2309155" y="4177413"/>
              <a:ext cx="203862" cy="231903"/>
              <a:chOff x="1512725" y="258500"/>
              <a:chExt cx="4570900" cy="5199625"/>
            </a:xfrm>
          </p:grpSpPr>
          <p:sp>
            <p:nvSpPr>
              <p:cNvPr id="22218" name="Google Shape;22218;p56"/>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9" name="Google Shape;22219;p56"/>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20" name="Google Shape;22220;p56"/>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221" name="Google Shape;22221;p5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22225" name="Shape 22225"/>
        <p:cNvGrpSpPr/>
        <p:nvPr/>
      </p:nvGrpSpPr>
      <p:grpSpPr>
        <a:xfrm>
          <a:off x="0" y="0"/>
          <a:ext cx="0" cy="0"/>
          <a:chOff x="0" y="0"/>
          <a:chExt cx="0" cy="0"/>
        </a:xfrm>
      </p:grpSpPr>
      <p:pic>
        <p:nvPicPr>
          <p:cNvPr id="22226" name="Google Shape;22226;p5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93" name="Shape 8893"/>
        <p:cNvGrpSpPr/>
        <p:nvPr/>
      </p:nvGrpSpPr>
      <p:grpSpPr>
        <a:xfrm>
          <a:off x="0" y="0"/>
          <a:ext cx="0" cy="0"/>
          <a:chOff x="0" y="0"/>
          <a:chExt cx="0" cy="0"/>
        </a:xfrm>
      </p:grpSpPr>
      <p:sp>
        <p:nvSpPr>
          <p:cNvPr id="8894" name="Google Shape;8894;p28"/>
          <p:cNvSpPr/>
          <p:nvPr/>
        </p:nvSpPr>
        <p:spPr>
          <a:xfrm>
            <a:off x="2462888" y="3260562"/>
            <a:ext cx="4218235" cy="688816"/>
          </a:xfrm>
          <a:custGeom>
            <a:rect b="b" l="l" r="r" t="t"/>
            <a:pathLst>
              <a:path extrusionOk="0" h="14826" w="66768">
                <a:moveTo>
                  <a:pt x="8843" y="1"/>
                </a:moveTo>
                <a:cubicBezTo>
                  <a:pt x="7536" y="1"/>
                  <a:pt x="6228" y="14"/>
                  <a:pt x="4920" y="14"/>
                </a:cubicBezTo>
                <a:cubicBezTo>
                  <a:pt x="4324" y="14"/>
                  <a:pt x="3729" y="11"/>
                  <a:pt x="3133" y="3"/>
                </a:cubicBezTo>
                <a:cubicBezTo>
                  <a:pt x="3083" y="3"/>
                  <a:pt x="3032" y="2"/>
                  <a:pt x="2982" y="2"/>
                </a:cubicBezTo>
                <a:cubicBezTo>
                  <a:pt x="2587" y="2"/>
                  <a:pt x="2191" y="28"/>
                  <a:pt x="1806" y="99"/>
                </a:cubicBezTo>
                <a:cubicBezTo>
                  <a:pt x="1014" y="243"/>
                  <a:pt x="967" y="389"/>
                  <a:pt x="1427" y="1008"/>
                </a:cubicBezTo>
                <a:cubicBezTo>
                  <a:pt x="1626" y="1278"/>
                  <a:pt x="1849" y="1526"/>
                  <a:pt x="2058" y="1784"/>
                </a:cubicBezTo>
                <a:cubicBezTo>
                  <a:pt x="2326" y="2116"/>
                  <a:pt x="2380" y="2428"/>
                  <a:pt x="2051" y="2766"/>
                </a:cubicBezTo>
                <a:cubicBezTo>
                  <a:pt x="1965" y="2852"/>
                  <a:pt x="1882" y="2945"/>
                  <a:pt x="1806" y="3038"/>
                </a:cubicBezTo>
                <a:cubicBezTo>
                  <a:pt x="1622" y="3258"/>
                  <a:pt x="1450" y="3487"/>
                  <a:pt x="1255" y="3696"/>
                </a:cubicBezTo>
                <a:cubicBezTo>
                  <a:pt x="869" y="4113"/>
                  <a:pt x="818" y="4506"/>
                  <a:pt x="1215" y="4964"/>
                </a:cubicBezTo>
                <a:cubicBezTo>
                  <a:pt x="1222" y="4971"/>
                  <a:pt x="1232" y="4984"/>
                  <a:pt x="1239" y="4991"/>
                </a:cubicBezTo>
                <a:lnTo>
                  <a:pt x="1239" y="4994"/>
                </a:lnTo>
                <a:cubicBezTo>
                  <a:pt x="1573" y="5379"/>
                  <a:pt x="1879" y="5794"/>
                  <a:pt x="2178" y="6202"/>
                </a:cubicBezTo>
                <a:cubicBezTo>
                  <a:pt x="2178" y="6202"/>
                  <a:pt x="2181" y="6202"/>
                  <a:pt x="2178" y="6205"/>
                </a:cubicBezTo>
                <a:cubicBezTo>
                  <a:pt x="2221" y="6259"/>
                  <a:pt x="2260" y="6314"/>
                  <a:pt x="2303" y="6368"/>
                </a:cubicBezTo>
                <a:cubicBezTo>
                  <a:pt x="2813" y="7058"/>
                  <a:pt x="2811" y="7065"/>
                  <a:pt x="2097" y="7545"/>
                </a:cubicBezTo>
                <a:cubicBezTo>
                  <a:pt x="1972" y="7627"/>
                  <a:pt x="1844" y="7702"/>
                  <a:pt x="1720" y="7783"/>
                </a:cubicBezTo>
                <a:cubicBezTo>
                  <a:pt x="1613" y="7854"/>
                  <a:pt x="1516" y="7917"/>
                  <a:pt x="1427" y="7975"/>
                </a:cubicBezTo>
                <a:lnTo>
                  <a:pt x="1423" y="7975"/>
                </a:lnTo>
                <a:cubicBezTo>
                  <a:pt x="567" y="8493"/>
                  <a:pt x="391" y="8463"/>
                  <a:pt x="1341" y="9608"/>
                </a:cubicBezTo>
                <a:cubicBezTo>
                  <a:pt x="1364" y="9634"/>
                  <a:pt x="1387" y="9667"/>
                  <a:pt x="1414" y="9697"/>
                </a:cubicBezTo>
                <a:cubicBezTo>
                  <a:pt x="1548" y="9856"/>
                  <a:pt x="1667" y="9992"/>
                  <a:pt x="1773" y="10110"/>
                </a:cubicBezTo>
                <a:cubicBezTo>
                  <a:pt x="2346" y="10764"/>
                  <a:pt x="2446" y="10888"/>
                  <a:pt x="1671" y="11376"/>
                </a:cubicBezTo>
                <a:cubicBezTo>
                  <a:pt x="1651" y="11393"/>
                  <a:pt x="1628" y="11403"/>
                  <a:pt x="1605" y="11419"/>
                </a:cubicBezTo>
                <a:cubicBezTo>
                  <a:pt x="1601" y="11423"/>
                  <a:pt x="1598" y="11423"/>
                  <a:pt x="1598" y="11423"/>
                </a:cubicBezTo>
                <a:cubicBezTo>
                  <a:pt x="1454" y="11509"/>
                  <a:pt x="1285" y="11610"/>
                  <a:pt x="1083" y="11727"/>
                </a:cubicBezTo>
                <a:cubicBezTo>
                  <a:pt x="834" y="11876"/>
                  <a:pt x="639" y="11992"/>
                  <a:pt x="495" y="12093"/>
                </a:cubicBezTo>
                <a:cubicBezTo>
                  <a:pt x="1" y="12448"/>
                  <a:pt x="144" y="12630"/>
                  <a:pt x="806" y="13410"/>
                </a:cubicBezTo>
                <a:cubicBezTo>
                  <a:pt x="1106" y="13766"/>
                  <a:pt x="1376" y="14061"/>
                  <a:pt x="705" y="14296"/>
                </a:cubicBezTo>
                <a:cubicBezTo>
                  <a:pt x="561" y="14346"/>
                  <a:pt x="462" y="14471"/>
                  <a:pt x="510" y="14637"/>
                </a:cubicBezTo>
                <a:cubicBezTo>
                  <a:pt x="553" y="14791"/>
                  <a:pt x="686" y="14826"/>
                  <a:pt x="817" y="14826"/>
                </a:cubicBezTo>
                <a:cubicBezTo>
                  <a:pt x="836" y="14826"/>
                  <a:pt x="856" y="14825"/>
                  <a:pt x="875" y="14824"/>
                </a:cubicBezTo>
                <a:cubicBezTo>
                  <a:pt x="1429" y="14788"/>
                  <a:pt x="1982" y="14712"/>
                  <a:pt x="2534" y="14705"/>
                </a:cubicBezTo>
                <a:cubicBezTo>
                  <a:pt x="5355" y="14669"/>
                  <a:pt x="8178" y="14662"/>
                  <a:pt x="10998" y="14632"/>
                </a:cubicBezTo>
                <a:cubicBezTo>
                  <a:pt x="18164" y="14561"/>
                  <a:pt x="25325" y="14654"/>
                  <a:pt x="32491" y="14514"/>
                </a:cubicBezTo>
                <a:cubicBezTo>
                  <a:pt x="37199" y="14424"/>
                  <a:pt x="41909" y="14407"/>
                  <a:pt x="46619" y="14407"/>
                </a:cubicBezTo>
                <a:cubicBezTo>
                  <a:pt x="49511" y="14407"/>
                  <a:pt x="52403" y="14414"/>
                  <a:pt x="55294" y="14414"/>
                </a:cubicBezTo>
                <a:cubicBezTo>
                  <a:pt x="56492" y="14414"/>
                  <a:pt x="57689" y="14412"/>
                  <a:pt x="58886" y="14409"/>
                </a:cubicBezTo>
                <a:cubicBezTo>
                  <a:pt x="59435" y="14408"/>
                  <a:pt x="59984" y="14408"/>
                  <a:pt x="60532" y="14408"/>
                </a:cubicBezTo>
                <a:cubicBezTo>
                  <a:pt x="61250" y="14408"/>
                  <a:pt x="61967" y="14408"/>
                  <a:pt x="62685" y="14408"/>
                </a:cubicBezTo>
                <a:cubicBezTo>
                  <a:pt x="63461" y="14408"/>
                  <a:pt x="64236" y="14408"/>
                  <a:pt x="65012" y="14405"/>
                </a:cubicBezTo>
                <a:cubicBezTo>
                  <a:pt x="65017" y="14405"/>
                  <a:pt x="65023" y="14405"/>
                  <a:pt x="65029" y="14405"/>
                </a:cubicBezTo>
                <a:cubicBezTo>
                  <a:pt x="65159" y="14405"/>
                  <a:pt x="65293" y="14417"/>
                  <a:pt x="65430" y="14417"/>
                </a:cubicBezTo>
                <a:cubicBezTo>
                  <a:pt x="65664" y="14417"/>
                  <a:pt x="65910" y="14383"/>
                  <a:pt x="66176" y="14199"/>
                </a:cubicBezTo>
                <a:cubicBezTo>
                  <a:pt x="65868" y="13665"/>
                  <a:pt x="65456" y="13346"/>
                  <a:pt x="65074" y="13002"/>
                </a:cubicBezTo>
                <a:cubicBezTo>
                  <a:pt x="64735" y="12693"/>
                  <a:pt x="64665" y="12418"/>
                  <a:pt x="65012" y="12070"/>
                </a:cubicBezTo>
                <a:cubicBezTo>
                  <a:pt x="65273" y="11805"/>
                  <a:pt x="65518" y="11521"/>
                  <a:pt x="65767" y="11240"/>
                </a:cubicBezTo>
                <a:cubicBezTo>
                  <a:pt x="65865" y="11131"/>
                  <a:pt x="65962" y="11025"/>
                  <a:pt x="66063" y="10921"/>
                </a:cubicBezTo>
                <a:cubicBezTo>
                  <a:pt x="66421" y="10540"/>
                  <a:pt x="66368" y="10239"/>
                  <a:pt x="65997" y="9885"/>
                </a:cubicBezTo>
                <a:cubicBezTo>
                  <a:pt x="65782" y="9680"/>
                  <a:pt x="65615" y="9515"/>
                  <a:pt x="65499" y="9382"/>
                </a:cubicBezTo>
                <a:cubicBezTo>
                  <a:pt x="65141" y="8973"/>
                  <a:pt x="65230" y="8805"/>
                  <a:pt x="65803" y="8380"/>
                </a:cubicBezTo>
                <a:cubicBezTo>
                  <a:pt x="65909" y="8298"/>
                  <a:pt x="66030" y="8212"/>
                  <a:pt x="66169" y="8112"/>
                </a:cubicBezTo>
                <a:cubicBezTo>
                  <a:pt x="66235" y="8064"/>
                  <a:pt x="66298" y="8018"/>
                  <a:pt x="66352" y="7975"/>
                </a:cubicBezTo>
                <a:cubicBezTo>
                  <a:pt x="66685" y="7712"/>
                  <a:pt x="66768" y="7540"/>
                  <a:pt x="66635" y="7280"/>
                </a:cubicBezTo>
                <a:cubicBezTo>
                  <a:pt x="66576" y="7167"/>
                  <a:pt x="66478" y="7038"/>
                  <a:pt x="66342" y="6879"/>
                </a:cubicBezTo>
                <a:cubicBezTo>
                  <a:pt x="66246" y="6766"/>
                  <a:pt x="66137" y="6669"/>
                  <a:pt x="66034" y="6559"/>
                </a:cubicBezTo>
                <a:cubicBezTo>
                  <a:pt x="65683" y="6198"/>
                  <a:pt x="65458" y="5967"/>
                  <a:pt x="65367" y="5776"/>
                </a:cubicBezTo>
                <a:lnTo>
                  <a:pt x="65367" y="5773"/>
                </a:lnTo>
                <a:cubicBezTo>
                  <a:pt x="65286" y="5610"/>
                  <a:pt x="65309" y="5478"/>
                  <a:pt x="65451" y="5313"/>
                </a:cubicBezTo>
                <a:cubicBezTo>
                  <a:pt x="65524" y="5220"/>
                  <a:pt x="65643" y="5114"/>
                  <a:pt x="65802" y="4991"/>
                </a:cubicBezTo>
                <a:cubicBezTo>
                  <a:pt x="65891" y="4916"/>
                  <a:pt x="65994" y="4834"/>
                  <a:pt x="66110" y="4744"/>
                </a:cubicBezTo>
                <a:cubicBezTo>
                  <a:pt x="66521" y="4422"/>
                  <a:pt x="66607" y="4141"/>
                  <a:pt x="66223" y="3752"/>
                </a:cubicBezTo>
                <a:cubicBezTo>
                  <a:pt x="65926" y="3453"/>
                  <a:pt x="65661" y="3117"/>
                  <a:pt x="65360" y="2816"/>
                </a:cubicBezTo>
                <a:cubicBezTo>
                  <a:pt x="65360" y="2813"/>
                  <a:pt x="65360" y="2809"/>
                  <a:pt x="65357" y="2809"/>
                </a:cubicBezTo>
                <a:cubicBezTo>
                  <a:pt x="65344" y="2793"/>
                  <a:pt x="65330" y="2783"/>
                  <a:pt x="65317" y="2770"/>
                </a:cubicBezTo>
                <a:cubicBezTo>
                  <a:pt x="65235" y="2687"/>
                  <a:pt x="65174" y="2611"/>
                  <a:pt x="65135" y="2532"/>
                </a:cubicBezTo>
                <a:cubicBezTo>
                  <a:pt x="64979" y="2267"/>
                  <a:pt x="65042" y="2005"/>
                  <a:pt x="65284" y="1702"/>
                </a:cubicBezTo>
                <a:cubicBezTo>
                  <a:pt x="65615" y="1285"/>
                  <a:pt x="66051" y="915"/>
                  <a:pt x="66192" y="307"/>
                </a:cubicBezTo>
                <a:cubicBezTo>
                  <a:pt x="65886" y="170"/>
                  <a:pt x="65590" y="140"/>
                  <a:pt x="65301" y="140"/>
                </a:cubicBezTo>
                <a:cubicBezTo>
                  <a:pt x="65067" y="140"/>
                  <a:pt x="64838" y="160"/>
                  <a:pt x="64613" y="160"/>
                </a:cubicBezTo>
                <a:cubicBezTo>
                  <a:pt x="56383" y="156"/>
                  <a:pt x="48152" y="155"/>
                  <a:pt x="39922" y="155"/>
                </a:cubicBezTo>
                <a:cubicBezTo>
                  <a:pt x="33337" y="155"/>
                  <a:pt x="26753" y="155"/>
                  <a:pt x="20170" y="155"/>
                </a:cubicBezTo>
                <a:cubicBezTo>
                  <a:pt x="18959" y="155"/>
                  <a:pt x="17746" y="184"/>
                  <a:pt x="16533" y="184"/>
                </a:cubicBezTo>
                <a:cubicBezTo>
                  <a:pt x="15666" y="184"/>
                  <a:pt x="14800" y="169"/>
                  <a:pt x="13935" y="119"/>
                </a:cubicBezTo>
                <a:cubicBezTo>
                  <a:pt x="12238" y="22"/>
                  <a:pt x="10541" y="1"/>
                  <a:pt x="8843" y="1"/>
                </a:cubicBezTo>
                <a:close/>
              </a:path>
            </a:pathLst>
          </a:custGeom>
          <a:solidFill>
            <a:schemeClr val="dk2"/>
          </a:solidFill>
          <a:ln>
            <a:noFill/>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28"/>
          <p:cNvSpPr txBox="1"/>
          <p:nvPr>
            <p:ph type="title"/>
          </p:nvPr>
        </p:nvSpPr>
        <p:spPr>
          <a:xfrm>
            <a:off x="2049300" y="2201075"/>
            <a:ext cx="5045400" cy="951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Introduction</a:t>
            </a:r>
            <a:endParaRPr/>
          </a:p>
        </p:txBody>
      </p:sp>
      <p:sp>
        <p:nvSpPr>
          <p:cNvPr id="8896" name="Google Shape;8896;p28"/>
          <p:cNvSpPr txBox="1"/>
          <p:nvPr>
            <p:ph idx="1" type="subTitle"/>
          </p:nvPr>
        </p:nvSpPr>
        <p:spPr>
          <a:xfrm>
            <a:off x="2979750" y="3260575"/>
            <a:ext cx="3184500" cy="688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8897" name="Google Shape;8897;p28"/>
          <p:cNvSpPr txBox="1"/>
          <p:nvPr>
            <p:ph idx="2" type="title"/>
          </p:nvPr>
        </p:nvSpPr>
        <p:spPr>
          <a:xfrm>
            <a:off x="3276900" y="1194100"/>
            <a:ext cx="2590200" cy="1015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8898" name="Google Shape;8898;p28"/>
          <p:cNvSpPr/>
          <p:nvPr/>
        </p:nvSpPr>
        <p:spPr>
          <a:xfrm rot="-136614">
            <a:off x="3656856" y="740067"/>
            <a:ext cx="594774" cy="565668"/>
          </a:xfrm>
          <a:custGeom>
            <a:rect b="b" l="l" r="r" t="t"/>
            <a:pathLst>
              <a:path extrusionOk="0" h="6674" w="7017">
                <a:moveTo>
                  <a:pt x="3508" y="1"/>
                </a:moveTo>
                <a:lnTo>
                  <a:pt x="2423" y="2198"/>
                </a:lnTo>
                <a:lnTo>
                  <a:pt x="0" y="2551"/>
                </a:lnTo>
                <a:lnTo>
                  <a:pt x="1754" y="4260"/>
                </a:lnTo>
                <a:lnTo>
                  <a:pt x="1339" y="6674"/>
                </a:lnTo>
                <a:lnTo>
                  <a:pt x="3508" y="5534"/>
                </a:lnTo>
                <a:lnTo>
                  <a:pt x="5676" y="6674"/>
                </a:lnTo>
                <a:lnTo>
                  <a:pt x="5262" y="4260"/>
                </a:lnTo>
                <a:lnTo>
                  <a:pt x="7016" y="2551"/>
                </a:lnTo>
                <a:lnTo>
                  <a:pt x="4592" y="2198"/>
                </a:lnTo>
                <a:lnTo>
                  <a:pt x="350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9" name="Google Shape;8899;p28"/>
          <p:cNvGrpSpPr/>
          <p:nvPr/>
        </p:nvGrpSpPr>
        <p:grpSpPr>
          <a:xfrm>
            <a:off x="7982313" y="734144"/>
            <a:ext cx="1895120" cy="2332206"/>
            <a:chOff x="952276" y="8406179"/>
            <a:chExt cx="2659444" cy="3272813"/>
          </a:xfrm>
        </p:grpSpPr>
        <p:sp>
          <p:nvSpPr>
            <p:cNvPr id="8900" name="Google Shape;8900;p28"/>
            <p:cNvSpPr/>
            <p:nvPr/>
          </p:nvSpPr>
          <p:spPr>
            <a:xfrm rot="-1204289">
              <a:off x="1382828" y="8628908"/>
              <a:ext cx="1798339" cy="2827356"/>
            </a:xfrm>
            <a:custGeom>
              <a:rect b="b" l="l" r="r" t="t"/>
              <a:pathLst>
                <a:path extrusionOk="0" h="47817" w="30414">
                  <a:moveTo>
                    <a:pt x="88" y="1"/>
                  </a:moveTo>
                  <a:cubicBezTo>
                    <a:pt x="41" y="1"/>
                    <a:pt x="0" y="41"/>
                    <a:pt x="0" y="88"/>
                  </a:cubicBezTo>
                  <a:lnTo>
                    <a:pt x="0" y="47729"/>
                  </a:lnTo>
                  <a:cubicBezTo>
                    <a:pt x="0" y="47776"/>
                    <a:pt x="41" y="47816"/>
                    <a:pt x="88" y="47816"/>
                  </a:cubicBezTo>
                  <a:lnTo>
                    <a:pt x="30325" y="47816"/>
                  </a:lnTo>
                  <a:cubicBezTo>
                    <a:pt x="30372" y="47816"/>
                    <a:pt x="30412" y="47776"/>
                    <a:pt x="30414" y="47729"/>
                  </a:cubicBezTo>
                  <a:lnTo>
                    <a:pt x="30414" y="88"/>
                  </a:lnTo>
                  <a:cubicBezTo>
                    <a:pt x="30414" y="41"/>
                    <a:pt x="30375" y="1"/>
                    <a:pt x="3032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28"/>
            <p:cNvSpPr/>
            <p:nvPr/>
          </p:nvSpPr>
          <p:spPr>
            <a:xfrm rot="-1204289">
              <a:off x="1612057" y="9286766"/>
              <a:ext cx="1512452" cy="1984003"/>
            </a:xfrm>
            <a:custGeom>
              <a:rect b="b" l="l" r="r" t="t"/>
              <a:pathLst>
                <a:path extrusionOk="0" h="33554" w="25579">
                  <a:moveTo>
                    <a:pt x="68" y="1"/>
                  </a:moveTo>
                  <a:cubicBezTo>
                    <a:pt x="32" y="1"/>
                    <a:pt x="0" y="30"/>
                    <a:pt x="0" y="68"/>
                  </a:cubicBezTo>
                  <a:lnTo>
                    <a:pt x="0" y="33488"/>
                  </a:lnTo>
                  <a:cubicBezTo>
                    <a:pt x="0" y="33523"/>
                    <a:pt x="29" y="33554"/>
                    <a:pt x="68" y="33554"/>
                  </a:cubicBezTo>
                  <a:lnTo>
                    <a:pt x="25511" y="33554"/>
                  </a:lnTo>
                  <a:cubicBezTo>
                    <a:pt x="25547" y="33554"/>
                    <a:pt x="25578" y="33523"/>
                    <a:pt x="25575" y="33488"/>
                  </a:cubicBezTo>
                  <a:lnTo>
                    <a:pt x="25575" y="68"/>
                  </a:lnTo>
                  <a:cubicBezTo>
                    <a:pt x="25575" y="32"/>
                    <a:pt x="25547" y="1"/>
                    <a:pt x="255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28"/>
            <p:cNvSpPr/>
            <p:nvPr/>
          </p:nvSpPr>
          <p:spPr>
            <a:xfrm rot="-1204289">
              <a:off x="1317628" y="8878420"/>
              <a:ext cx="1176661" cy="263063"/>
            </a:xfrm>
            <a:custGeom>
              <a:rect b="b" l="l" r="r" t="t"/>
              <a:pathLst>
                <a:path extrusionOk="0" h="4449" w="19900">
                  <a:moveTo>
                    <a:pt x="5810" y="158"/>
                  </a:moveTo>
                  <a:cubicBezTo>
                    <a:pt x="5842" y="158"/>
                    <a:pt x="5876" y="160"/>
                    <a:pt x="5910" y="166"/>
                  </a:cubicBezTo>
                  <a:cubicBezTo>
                    <a:pt x="6077" y="193"/>
                    <a:pt x="5802" y="260"/>
                    <a:pt x="5622" y="260"/>
                  </a:cubicBezTo>
                  <a:cubicBezTo>
                    <a:pt x="5576" y="260"/>
                    <a:pt x="5535" y="255"/>
                    <a:pt x="5511" y="245"/>
                  </a:cubicBezTo>
                  <a:cubicBezTo>
                    <a:pt x="5488" y="230"/>
                    <a:pt x="5631" y="158"/>
                    <a:pt x="5810" y="158"/>
                  </a:cubicBezTo>
                  <a:close/>
                  <a:moveTo>
                    <a:pt x="14785" y="470"/>
                  </a:moveTo>
                  <a:cubicBezTo>
                    <a:pt x="14823" y="470"/>
                    <a:pt x="14856" y="478"/>
                    <a:pt x="14884" y="495"/>
                  </a:cubicBezTo>
                  <a:cubicBezTo>
                    <a:pt x="15027" y="583"/>
                    <a:pt x="15265" y="1036"/>
                    <a:pt x="14951" y="1733"/>
                  </a:cubicBezTo>
                  <a:cubicBezTo>
                    <a:pt x="14647" y="2428"/>
                    <a:pt x="13902" y="3186"/>
                    <a:pt x="13715" y="3255"/>
                  </a:cubicBezTo>
                  <a:cubicBezTo>
                    <a:pt x="13715" y="3255"/>
                    <a:pt x="13013" y="2732"/>
                    <a:pt x="14004" y="1062"/>
                  </a:cubicBezTo>
                  <a:cubicBezTo>
                    <a:pt x="14156" y="792"/>
                    <a:pt x="14549" y="470"/>
                    <a:pt x="14785" y="470"/>
                  </a:cubicBezTo>
                  <a:close/>
                  <a:moveTo>
                    <a:pt x="13139" y="2905"/>
                  </a:moveTo>
                  <a:cubicBezTo>
                    <a:pt x="13139" y="2905"/>
                    <a:pt x="13384" y="3497"/>
                    <a:pt x="13419" y="3525"/>
                  </a:cubicBezTo>
                  <a:cubicBezTo>
                    <a:pt x="13460" y="3542"/>
                    <a:pt x="12936" y="4118"/>
                    <a:pt x="12513" y="4170"/>
                  </a:cubicBezTo>
                  <a:cubicBezTo>
                    <a:pt x="12492" y="4172"/>
                    <a:pt x="12473" y="4174"/>
                    <a:pt x="12454" y="4174"/>
                  </a:cubicBezTo>
                  <a:cubicBezTo>
                    <a:pt x="12080" y="4174"/>
                    <a:pt x="12095" y="3616"/>
                    <a:pt x="12394" y="3351"/>
                  </a:cubicBezTo>
                  <a:cubicBezTo>
                    <a:pt x="12708" y="3080"/>
                    <a:pt x="12851" y="2958"/>
                    <a:pt x="13139" y="2905"/>
                  </a:cubicBezTo>
                  <a:close/>
                  <a:moveTo>
                    <a:pt x="6307" y="2811"/>
                  </a:moveTo>
                  <a:cubicBezTo>
                    <a:pt x="6307" y="2811"/>
                    <a:pt x="6536" y="3271"/>
                    <a:pt x="6773" y="3454"/>
                  </a:cubicBezTo>
                  <a:cubicBezTo>
                    <a:pt x="6796" y="3471"/>
                    <a:pt x="6459" y="4185"/>
                    <a:pt x="5939" y="4185"/>
                  </a:cubicBezTo>
                  <a:cubicBezTo>
                    <a:pt x="5896" y="4185"/>
                    <a:pt x="5852" y="4180"/>
                    <a:pt x="5806" y="4170"/>
                  </a:cubicBezTo>
                  <a:cubicBezTo>
                    <a:pt x="5054" y="3996"/>
                    <a:pt x="5577" y="3168"/>
                    <a:pt x="5891" y="2994"/>
                  </a:cubicBezTo>
                  <a:cubicBezTo>
                    <a:pt x="6103" y="2872"/>
                    <a:pt x="6307" y="2811"/>
                    <a:pt x="6307" y="2811"/>
                  </a:cubicBezTo>
                  <a:close/>
                  <a:moveTo>
                    <a:pt x="17278" y="2811"/>
                  </a:moveTo>
                  <a:cubicBezTo>
                    <a:pt x="17278" y="2811"/>
                    <a:pt x="17507" y="3271"/>
                    <a:pt x="17744" y="3454"/>
                  </a:cubicBezTo>
                  <a:cubicBezTo>
                    <a:pt x="17768" y="3471"/>
                    <a:pt x="17431" y="4185"/>
                    <a:pt x="16912" y="4185"/>
                  </a:cubicBezTo>
                  <a:cubicBezTo>
                    <a:pt x="16869" y="4185"/>
                    <a:pt x="16825" y="4180"/>
                    <a:pt x="16779" y="4170"/>
                  </a:cubicBezTo>
                  <a:cubicBezTo>
                    <a:pt x="16026" y="3996"/>
                    <a:pt x="16550" y="3168"/>
                    <a:pt x="16864" y="2994"/>
                  </a:cubicBezTo>
                  <a:cubicBezTo>
                    <a:pt x="17074" y="2872"/>
                    <a:pt x="17278" y="2811"/>
                    <a:pt x="17278" y="2811"/>
                  </a:cubicBezTo>
                  <a:close/>
                  <a:moveTo>
                    <a:pt x="6458" y="2480"/>
                  </a:moveTo>
                  <a:cubicBezTo>
                    <a:pt x="6346" y="2480"/>
                    <a:pt x="6265" y="2553"/>
                    <a:pt x="6246" y="2629"/>
                  </a:cubicBezTo>
                  <a:cubicBezTo>
                    <a:pt x="6246" y="2629"/>
                    <a:pt x="6233" y="2627"/>
                    <a:pt x="6207" y="2627"/>
                  </a:cubicBezTo>
                  <a:cubicBezTo>
                    <a:pt x="6093" y="2627"/>
                    <a:pt x="5745" y="2661"/>
                    <a:pt x="5356" y="3037"/>
                  </a:cubicBezTo>
                  <a:cubicBezTo>
                    <a:pt x="4882" y="3490"/>
                    <a:pt x="4951" y="4421"/>
                    <a:pt x="5670" y="4429"/>
                  </a:cubicBezTo>
                  <a:cubicBezTo>
                    <a:pt x="6761" y="4429"/>
                    <a:pt x="6897" y="3568"/>
                    <a:pt x="6897" y="3568"/>
                  </a:cubicBezTo>
                  <a:cubicBezTo>
                    <a:pt x="6897" y="3568"/>
                    <a:pt x="7423" y="3880"/>
                    <a:pt x="7770" y="3880"/>
                  </a:cubicBezTo>
                  <a:cubicBezTo>
                    <a:pt x="8126" y="3880"/>
                    <a:pt x="8516" y="3777"/>
                    <a:pt x="8643" y="3732"/>
                  </a:cubicBezTo>
                  <a:cubicBezTo>
                    <a:pt x="8741" y="3701"/>
                    <a:pt x="8927" y="3541"/>
                    <a:pt x="8793" y="3541"/>
                  </a:cubicBezTo>
                  <a:cubicBezTo>
                    <a:pt x="8752" y="3541"/>
                    <a:pt x="8680" y="3556"/>
                    <a:pt x="8566" y="3595"/>
                  </a:cubicBezTo>
                  <a:cubicBezTo>
                    <a:pt x="8320" y="3677"/>
                    <a:pt x="8117" y="3717"/>
                    <a:pt x="7925" y="3717"/>
                  </a:cubicBezTo>
                  <a:cubicBezTo>
                    <a:pt x="7733" y="3717"/>
                    <a:pt x="7553" y="3678"/>
                    <a:pt x="7355" y="3603"/>
                  </a:cubicBezTo>
                  <a:cubicBezTo>
                    <a:pt x="6958" y="3454"/>
                    <a:pt x="6991" y="3368"/>
                    <a:pt x="6991" y="3368"/>
                  </a:cubicBezTo>
                  <a:cubicBezTo>
                    <a:pt x="6991" y="3368"/>
                    <a:pt x="6991" y="2881"/>
                    <a:pt x="6745" y="2629"/>
                  </a:cubicBezTo>
                  <a:cubicBezTo>
                    <a:pt x="6641" y="2520"/>
                    <a:pt x="6541" y="2480"/>
                    <a:pt x="6458" y="2480"/>
                  </a:cubicBezTo>
                  <a:close/>
                  <a:moveTo>
                    <a:pt x="5798" y="1"/>
                  </a:moveTo>
                  <a:cubicBezTo>
                    <a:pt x="5568" y="1"/>
                    <a:pt x="5232" y="166"/>
                    <a:pt x="5232" y="166"/>
                  </a:cubicBezTo>
                  <a:cubicBezTo>
                    <a:pt x="4881" y="114"/>
                    <a:pt x="4536" y="95"/>
                    <a:pt x="4212" y="95"/>
                  </a:cubicBezTo>
                  <a:cubicBezTo>
                    <a:pt x="3387" y="95"/>
                    <a:pt x="2701" y="222"/>
                    <a:pt x="2422" y="279"/>
                  </a:cubicBezTo>
                  <a:cubicBezTo>
                    <a:pt x="1906" y="382"/>
                    <a:pt x="1084" y="687"/>
                    <a:pt x="830" y="888"/>
                  </a:cubicBezTo>
                  <a:cubicBezTo>
                    <a:pt x="729" y="967"/>
                    <a:pt x="0" y="1470"/>
                    <a:pt x="830" y="1733"/>
                  </a:cubicBezTo>
                  <a:cubicBezTo>
                    <a:pt x="1031" y="1797"/>
                    <a:pt x="1244" y="1822"/>
                    <a:pt x="1457" y="1822"/>
                  </a:cubicBezTo>
                  <a:cubicBezTo>
                    <a:pt x="2134" y="1822"/>
                    <a:pt x="2800" y="1569"/>
                    <a:pt x="3005" y="1523"/>
                  </a:cubicBezTo>
                  <a:cubicBezTo>
                    <a:pt x="3276" y="1462"/>
                    <a:pt x="3395" y="1364"/>
                    <a:pt x="3369" y="1288"/>
                  </a:cubicBezTo>
                  <a:cubicBezTo>
                    <a:pt x="3363" y="1259"/>
                    <a:pt x="3350" y="1246"/>
                    <a:pt x="3312" y="1246"/>
                  </a:cubicBezTo>
                  <a:cubicBezTo>
                    <a:pt x="3215" y="1246"/>
                    <a:pt x="2951" y="1334"/>
                    <a:pt x="2192" y="1453"/>
                  </a:cubicBezTo>
                  <a:cubicBezTo>
                    <a:pt x="2018" y="1479"/>
                    <a:pt x="1865" y="1490"/>
                    <a:pt x="1730" y="1490"/>
                  </a:cubicBezTo>
                  <a:cubicBezTo>
                    <a:pt x="1044" y="1490"/>
                    <a:pt x="838" y="1209"/>
                    <a:pt x="838" y="1209"/>
                  </a:cubicBezTo>
                  <a:cubicBezTo>
                    <a:pt x="1167" y="844"/>
                    <a:pt x="1701" y="660"/>
                    <a:pt x="2453" y="530"/>
                  </a:cubicBezTo>
                  <a:cubicBezTo>
                    <a:pt x="2820" y="466"/>
                    <a:pt x="3437" y="446"/>
                    <a:pt x="3972" y="446"/>
                  </a:cubicBezTo>
                  <a:cubicBezTo>
                    <a:pt x="4536" y="446"/>
                    <a:pt x="5011" y="468"/>
                    <a:pt x="5011" y="487"/>
                  </a:cubicBezTo>
                  <a:cubicBezTo>
                    <a:pt x="5011" y="530"/>
                    <a:pt x="4647" y="966"/>
                    <a:pt x="4098" y="1635"/>
                  </a:cubicBezTo>
                  <a:cubicBezTo>
                    <a:pt x="3538" y="2296"/>
                    <a:pt x="1887" y="4369"/>
                    <a:pt x="1887" y="4369"/>
                  </a:cubicBezTo>
                  <a:cubicBezTo>
                    <a:pt x="1958" y="4413"/>
                    <a:pt x="2042" y="4430"/>
                    <a:pt x="2126" y="4430"/>
                  </a:cubicBezTo>
                  <a:cubicBezTo>
                    <a:pt x="2293" y="4430"/>
                    <a:pt x="2461" y="4362"/>
                    <a:pt x="2539" y="4299"/>
                  </a:cubicBezTo>
                  <a:cubicBezTo>
                    <a:pt x="2658" y="4194"/>
                    <a:pt x="5359" y="503"/>
                    <a:pt x="5359" y="503"/>
                  </a:cubicBezTo>
                  <a:cubicBezTo>
                    <a:pt x="5891" y="488"/>
                    <a:pt x="6034" y="331"/>
                    <a:pt x="6112" y="227"/>
                  </a:cubicBezTo>
                  <a:cubicBezTo>
                    <a:pt x="6179" y="123"/>
                    <a:pt x="6027" y="1"/>
                    <a:pt x="5798" y="1"/>
                  </a:cubicBezTo>
                  <a:close/>
                  <a:moveTo>
                    <a:pt x="14826" y="82"/>
                  </a:moveTo>
                  <a:cubicBezTo>
                    <a:pt x="14787" y="82"/>
                    <a:pt x="14749" y="87"/>
                    <a:pt x="14713" y="97"/>
                  </a:cubicBezTo>
                  <a:cubicBezTo>
                    <a:pt x="14358" y="184"/>
                    <a:pt x="13588" y="828"/>
                    <a:pt x="13189" y="2551"/>
                  </a:cubicBezTo>
                  <a:cubicBezTo>
                    <a:pt x="13181" y="2586"/>
                    <a:pt x="12428" y="2716"/>
                    <a:pt x="11919" y="3404"/>
                  </a:cubicBezTo>
                  <a:cubicBezTo>
                    <a:pt x="11465" y="4027"/>
                    <a:pt x="11805" y="4448"/>
                    <a:pt x="12239" y="4448"/>
                  </a:cubicBezTo>
                  <a:cubicBezTo>
                    <a:pt x="12290" y="4448"/>
                    <a:pt x="12341" y="4442"/>
                    <a:pt x="12394" y="4431"/>
                  </a:cubicBezTo>
                  <a:cubicBezTo>
                    <a:pt x="12901" y="4309"/>
                    <a:pt x="13351" y="4099"/>
                    <a:pt x="13690" y="3883"/>
                  </a:cubicBezTo>
                  <a:cubicBezTo>
                    <a:pt x="13692" y="3881"/>
                    <a:pt x="13695" y="3880"/>
                    <a:pt x="13698" y="3880"/>
                  </a:cubicBezTo>
                  <a:cubicBezTo>
                    <a:pt x="13761" y="3880"/>
                    <a:pt x="13996" y="4197"/>
                    <a:pt x="14570" y="4197"/>
                  </a:cubicBezTo>
                  <a:cubicBezTo>
                    <a:pt x="14584" y="4197"/>
                    <a:pt x="14598" y="4197"/>
                    <a:pt x="14613" y="4197"/>
                  </a:cubicBezTo>
                  <a:cubicBezTo>
                    <a:pt x="15046" y="4178"/>
                    <a:pt x="15652" y="3965"/>
                    <a:pt x="16031" y="3810"/>
                  </a:cubicBezTo>
                  <a:cubicBezTo>
                    <a:pt x="16048" y="4141"/>
                    <a:pt x="16247" y="4428"/>
                    <a:pt x="16644" y="4431"/>
                  </a:cubicBezTo>
                  <a:cubicBezTo>
                    <a:pt x="17737" y="4431"/>
                    <a:pt x="17873" y="3569"/>
                    <a:pt x="17873" y="3569"/>
                  </a:cubicBezTo>
                  <a:cubicBezTo>
                    <a:pt x="17873" y="3569"/>
                    <a:pt x="18397" y="3883"/>
                    <a:pt x="18744" y="3883"/>
                  </a:cubicBezTo>
                  <a:cubicBezTo>
                    <a:pt x="19100" y="3883"/>
                    <a:pt x="19490" y="3778"/>
                    <a:pt x="19617" y="3734"/>
                  </a:cubicBezTo>
                  <a:cubicBezTo>
                    <a:pt x="19714" y="3701"/>
                    <a:pt x="19900" y="3541"/>
                    <a:pt x="19766" y="3541"/>
                  </a:cubicBezTo>
                  <a:cubicBezTo>
                    <a:pt x="19724" y="3541"/>
                    <a:pt x="19653" y="3556"/>
                    <a:pt x="19539" y="3595"/>
                  </a:cubicBezTo>
                  <a:cubicBezTo>
                    <a:pt x="19293" y="3677"/>
                    <a:pt x="19089" y="3717"/>
                    <a:pt x="18897" y="3717"/>
                  </a:cubicBezTo>
                  <a:cubicBezTo>
                    <a:pt x="18706" y="3717"/>
                    <a:pt x="18526" y="3678"/>
                    <a:pt x="18327" y="3603"/>
                  </a:cubicBezTo>
                  <a:cubicBezTo>
                    <a:pt x="17930" y="3454"/>
                    <a:pt x="17963" y="3368"/>
                    <a:pt x="17963" y="3368"/>
                  </a:cubicBezTo>
                  <a:cubicBezTo>
                    <a:pt x="17963" y="3368"/>
                    <a:pt x="17963" y="2881"/>
                    <a:pt x="17718" y="2629"/>
                  </a:cubicBezTo>
                  <a:cubicBezTo>
                    <a:pt x="17613" y="2520"/>
                    <a:pt x="17513" y="2480"/>
                    <a:pt x="17430" y="2480"/>
                  </a:cubicBezTo>
                  <a:cubicBezTo>
                    <a:pt x="17318" y="2480"/>
                    <a:pt x="17237" y="2553"/>
                    <a:pt x="17218" y="2629"/>
                  </a:cubicBezTo>
                  <a:cubicBezTo>
                    <a:pt x="17218" y="2629"/>
                    <a:pt x="17204" y="2627"/>
                    <a:pt x="17178" y="2627"/>
                  </a:cubicBezTo>
                  <a:cubicBezTo>
                    <a:pt x="17063" y="2627"/>
                    <a:pt x="16715" y="2661"/>
                    <a:pt x="16329" y="3037"/>
                  </a:cubicBezTo>
                  <a:cubicBezTo>
                    <a:pt x="16160" y="3201"/>
                    <a:pt x="16058" y="3426"/>
                    <a:pt x="16034" y="3648"/>
                  </a:cubicBezTo>
                  <a:cubicBezTo>
                    <a:pt x="15869" y="3671"/>
                    <a:pt x="15662" y="3714"/>
                    <a:pt x="15440" y="3777"/>
                  </a:cubicBezTo>
                  <a:cubicBezTo>
                    <a:pt x="15227" y="3838"/>
                    <a:pt x="15004" y="3868"/>
                    <a:pt x="14796" y="3868"/>
                  </a:cubicBezTo>
                  <a:cubicBezTo>
                    <a:pt x="14444" y="3868"/>
                    <a:pt x="14136" y="3781"/>
                    <a:pt x="13992" y="3612"/>
                  </a:cubicBezTo>
                  <a:cubicBezTo>
                    <a:pt x="13992" y="3612"/>
                    <a:pt x="15262" y="2385"/>
                    <a:pt x="15431" y="1376"/>
                  </a:cubicBezTo>
                  <a:cubicBezTo>
                    <a:pt x="15582" y="469"/>
                    <a:pt x="15168" y="82"/>
                    <a:pt x="14826" y="82"/>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28"/>
            <p:cNvSpPr/>
            <p:nvPr/>
          </p:nvSpPr>
          <p:spPr>
            <a:xfrm rot="-1204289">
              <a:off x="1783481" y="9597047"/>
              <a:ext cx="1169565" cy="1317623"/>
            </a:xfrm>
            <a:custGeom>
              <a:rect b="b" l="l" r="r" t="t"/>
              <a:pathLst>
                <a:path extrusionOk="0" h="22284" w="19780">
                  <a:moveTo>
                    <a:pt x="264" y="0"/>
                  </a:moveTo>
                  <a:cubicBezTo>
                    <a:pt x="230" y="0"/>
                    <a:pt x="195" y="7"/>
                    <a:pt x="164" y="20"/>
                  </a:cubicBezTo>
                  <a:cubicBezTo>
                    <a:pt x="134" y="33"/>
                    <a:pt x="105" y="53"/>
                    <a:pt x="78" y="76"/>
                  </a:cubicBezTo>
                  <a:cubicBezTo>
                    <a:pt x="55" y="103"/>
                    <a:pt x="35" y="130"/>
                    <a:pt x="22" y="163"/>
                  </a:cubicBezTo>
                  <a:cubicBezTo>
                    <a:pt x="8" y="196"/>
                    <a:pt x="0" y="230"/>
                    <a:pt x="0" y="263"/>
                  </a:cubicBezTo>
                  <a:cubicBezTo>
                    <a:pt x="0" y="298"/>
                    <a:pt x="10" y="332"/>
                    <a:pt x="22" y="364"/>
                  </a:cubicBezTo>
                  <a:cubicBezTo>
                    <a:pt x="35" y="397"/>
                    <a:pt x="55" y="425"/>
                    <a:pt x="78" y="453"/>
                  </a:cubicBezTo>
                  <a:cubicBezTo>
                    <a:pt x="127" y="503"/>
                    <a:pt x="193" y="529"/>
                    <a:pt x="264" y="529"/>
                  </a:cubicBezTo>
                  <a:cubicBezTo>
                    <a:pt x="299" y="529"/>
                    <a:pt x="333" y="521"/>
                    <a:pt x="365" y="507"/>
                  </a:cubicBezTo>
                  <a:cubicBezTo>
                    <a:pt x="398" y="496"/>
                    <a:pt x="426" y="476"/>
                    <a:pt x="452" y="453"/>
                  </a:cubicBezTo>
                  <a:cubicBezTo>
                    <a:pt x="476" y="425"/>
                    <a:pt x="495" y="397"/>
                    <a:pt x="508" y="364"/>
                  </a:cubicBezTo>
                  <a:cubicBezTo>
                    <a:pt x="524" y="332"/>
                    <a:pt x="529" y="298"/>
                    <a:pt x="529" y="263"/>
                  </a:cubicBezTo>
                  <a:cubicBezTo>
                    <a:pt x="529" y="230"/>
                    <a:pt x="521" y="196"/>
                    <a:pt x="508" y="163"/>
                  </a:cubicBezTo>
                  <a:cubicBezTo>
                    <a:pt x="495" y="127"/>
                    <a:pt x="476" y="103"/>
                    <a:pt x="452" y="76"/>
                  </a:cubicBezTo>
                  <a:cubicBezTo>
                    <a:pt x="426" y="53"/>
                    <a:pt x="398" y="33"/>
                    <a:pt x="365" y="20"/>
                  </a:cubicBezTo>
                  <a:cubicBezTo>
                    <a:pt x="333" y="7"/>
                    <a:pt x="299" y="0"/>
                    <a:pt x="264" y="0"/>
                  </a:cubicBezTo>
                  <a:close/>
                  <a:moveTo>
                    <a:pt x="1549" y="3"/>
                  </a:moveTo>
                  <a:cubicBezTo>
                    <a:pt x="1402" y="3"/>
                    <a:pt x="1286" y="120"/>
                    <a:pt x="1286" y="266"/>
                  </a:cubicBezTo>
                  <a:cubicBezTo>
                    <a:pt x="1286" y="411"/>
                    <a:pt x="1401" y="529"/>
                    <a:pt x="1549" y="529"/>
                  </a:cubicBezTo>
                  <a:cubicBezTo>
                    <a:pt x="1695" y="529"/>
                    <a:pt x="1812" y="411"/>
                    <a:pt x="1812" y="266"/>
                  </a:cubicBezTo>
                  <a:cubicBezTo>
                    <a:pt x="1812" y="120"/>
                    <a:pt x="1695" y="3"/>
                    <a:pt x="1549" y="3"/>
                  </a:cubicBezTo>
                  <a:close/>
                  <a:moveTo>
                    <a:pt x="2830" y="3"/>
                  </a:moveTo>
                  <a:cubicBezTo>
                    <a:pt x="2686" y="3"/>
                    <a:pt x="2567" y="120"/>
                    <a:pt x="2567" y="266"/>
                  </a:cubicBezTo>
                  <a:cubicBezTo>
                    <a:pt x="2567" y="411"/>
                    <a:pt x="2686" y="529"/>
                    <a:pt x="2830" y="529"/>
                  </a:cubicBezTo>
                  <a:cubicBezTo>
                    <a:pt x="2978" y="529"/>
                    <a:pt x="3094" y="411"/>
                    <a:pt x="3094" y="266"/>
                  </a:cubicBezTo>
                  <a:cubicBezTo>
                    <a:pt x="3094" y="120"/>
                    <a:pt x="2978" y="3"/>
                    <a:pt x="2830" y="3"/>
                  </a:cubicBezTo>
                  <a:close/>
                  <a:moveTo>
                    <a:pt x="4113" y="3"/>
                  </a:moveTo>
                  <a:cubicBezTo>
                    <a:pt x="3969" y="3"/>
                    <a:pt x="3850" y="120"/>
                    <a:pt x="3850" y="266"/>
                  </a:cubicBezTo>
                  <a:cubicBezTo>
                    <a:pt x="3850" y="411"/>
                    <a:pt x="3970" y="529"/>
                    <a:pt x="4113" y="529"/>
                  </a:cubicBezTo>
                  <a:cubicBezTo>
                    <a:pt x="4258" y="529"/>
                    <a:pt x="4377" y="411"/>
                    <a:pt x="4377" y="266"/>
                  </a:cubicBezTo>
                  <a:cubicBezTo>
                    <a:pt x="4377" y="120"/>
                    <a:pt x="4258" y="3"/>
                    <a:pt x="4113" y="3"/>
                  </a:cubicBezTo>
                  <a:close/>
                  <a:moveTo>
                    <a:pt x="5398" y="3"/>
                  </a:moveTo>
                  <a:cubicBezTo>
                    <a:pt x="5252" y="3"/>
                    <a:pt x="5135" y="120"/>
                    <a:pt x="5135" y="266"/>
                  </a:cubicBezTo>
                  <a:cubicBezTo>
                    <a:pt x="5135" y="411"/>
                    <a:pt x="5252" y="529"/>
                    <a:pt x="5398" y="529"/>
                  </a:cubicBezTo>
                  <a:cubicBezTo>
                    <a:pt x="5544" y="529"/>
                    <a:pt x="5662" y="411"/>
                    <a:pt x="5662" y="266"/>
                  </a:cubicBezTo>
                  <a:cubicBezTo>
                    <a:pt x="5662" y="120"/>
                    <a:pt x="5543" y="3"/>
                    <a:pt x="5398" y="3"/>
                  </a:cubicBezTo>
                  <a:close/>
                  <a:moveTo>
                    <a:pt x="6679" y="3"/>
                  </a:moveTo>
                  <a:cubicBezTo>
                    <a:pt x="6535" y="3"/>
                    <a:pt x="6416" y="120"/>
                    <a:pt x="6416" y="266"/>
                  </a:cubicBezTo>
                  <a:cubicBezTo>
                    <a:pt x="6416" y="411"/>
                    <a:pt x="6535" y="529"/>
                    <a:pt x="6679" y="529"/>
                  </a:cubicBezTo>
                  <a:cubicBezTo>
                    <a:pt x="6824" y="529"/>
                    <a:pt x="6943" y="411"/>
                    <a:pt x="6943" y="266"/>
                  </a:cubicBezTo>
                  <a:cubicBezTo>
                    <a:pt x="6943" y="120"/>
                    <a:pt x="6824" y="3"/>
                    <a:pt x="6679" y="3"/>
                  </a:cubicBezTo>
                  <a:close/>
                  <a:moveTo>
                    <a:pt x="7964" y="3"/>
                  </a:moveTo>
                  <a:cubicBezTo>
                    <a:pt x="7819" y="3"/>
                    <a:pt x="7702" y="120"/>
                    <a:pt x="7702" y="266"/>
                  </a:cubicBezTo>
                  <a:cubicBezTo>
                    <a:pt x="7702" y="411"/>
                    <a:pt x="7819" y="529"/>
                    <a:pt x="7964" y="529"/>
                  </a:cubicBezTo>
                  <a:cubicBezTo>
                    <a:pt x="8110" y="529"/>
                    <a:pt x="8228" y="411"/>
                    <a:pt x="8228" y="266"/>
                  </a:cubicBezTo>
                  <a:cubicBezTo>
                    <a:pt x="8228" y="120"/>
                    <a:pt x="8109" y="3"/>
                    <a:pt x="7964" y="3"/>
                  </a:cubicBezTo>
                  <a:close/>
                  <a:moveTo>
                    <a:pt x="9247" y="3"/>
                  </a:moveTo>
                  <a:cubicBezTo>
                    <a:pt x="9101" y="3"/>
                    <a:pt x="8985" y="120"/>
                    <a:pt x="8985" y="266"/>
                  </a:cubicBezTo>
                  <a:cubicBezTo>
                    <a:pt x="8983" y="411"/>
                    <a:pt x="9101" y="529"/>
                    <a:pt x="9247" y="529"/>
                  </a:cubicBezTo>
                  <a:cubicBezTo>
                    <a:pt x="9393" y="529"/>
                    <a:pt x="9511" y="411"/>
                    <a:pt x="9511" y="266"/>
                  </a:cubicBezTo>
                  <a:cubicBezTo>
                    <a:pt x="9511" y="120"/>
                    <a:pt x="9393" y="3"/>
                    <a:pt x="9247" y="3"/>
                  </a:cubicBezTo>
                  <a:close/>
                  <a:moveTo>
                    <a:pt x="10530" y="3"/>
                  </a:moveTo>
                  <a:cubicBezTo>
                    <a:pt x="10385" y="3"/>
                    <a:pt x="10268" y="120"/>
                    <a:pt x="10268" y="266"/>
                  </a:cubicBezTo>
                  <a:cubicBezTo>
                    <a:pt x="10265" y="411"/>
                    <a:pt x="10385" y="529"/>
                    <a:pt x="10530" y="529"/>
                  </a:cubicBezTo>
                  <a:cubicBezTo>
                    <a:pt x="10676" y="529"/>
                    <a:pt x="10794" y="411"/>
                    <a:pt x="10794" y="266"/>
                  </a:cubicBezTo>
                  <a:cubicBezTo>
                    <a:pt x="10794" y="120"/>
                    <a:pt x="10675" y="3"/>
                    <a:pt x="10530" y="3"/>
                  </a:cubicBezTo>
                  <a:close/>
                  <a:moveTo>
                    <a:pt x="11813" y="3"/>
                  </a:moveTo>
                  <a:cubicBezTo>
                    <a:pt x="11668" y="3"/>
                    <a:pt x="11551" y="120"/>
                    <a:pt x="11551" y="266"/>
                  </a:cubicBezTo>
                  <a:cubicBezTo>
                    <a:pt x="11551" y="411"/>
                    <a:pt x="11668" y="529"/>
                    <a:pt x="11813" y="529"/>
                  </a:cubicBezTo>
                  <a:cubicBezTo>
                    <a:pt x="11959" y="529"/>
                    <a:pt x="12077" y="411"/>
                    <a:pt x="12077" y="266"/>
                  </a:cubicBezTo>
                  <a:cubicBezTo>
                    <a:pt x="12077" y="120"/>
                    <a:pt x="11958" y="3"/>
                    <a:pt x="11813" y="3"/>
                  </a:cubicBezTo>
                  <a:close/>
                  <a:moveTo>
                    <a:pt x="13099" y="3"/>
                  </a:moveTo>
                  <a:cubicBezTo>
                    <a:pt x="12951" y="3"/>
                    <a:pt x="12835" y="120"/>
                    <a:pt x="12835" y="266"/>
                  </a:cubicBezTo>
                  <a:cubicBezTo>
                    <a:pt x="12835" y="411"/>
                    <a:pt x="12950" y="529"/>
                    <a:pt x="13099" y="529"/>
                  </a:cubicBezTo>
                  <a:cubicBezTo>
                    <a:pt x="13244" y="529"/>
                    <a:pt x="13361" y="411"/>
                    <a:pt x="13361" y="266"/>
                  </a:cubicBezTo>
                  <a:cubicBezTo>
                    <a:pt x="13361" y="120"/>
                    <a:pt x="13244" y="3"/>
                    <a:pt x="13099" y="3"/>
                  </a:cubicBezTo>
                  <a:close/>
                  <a:moveTo>
                    <a:pt x="14379" y="3"/>
                  </a:moveTo>
                  <a:cubicBezTo>
                    <a:pt x="14234" y="3"/>
                    <a:pt x="14117" y="120"/>
                    <a:pt x="14117" y="266"/>
                  </a:cubicBezTo>
                  <a:cubicBezTo>
                    <a:pt x="14117" y="411"/>
                    <a:pt x="14234" y="529"/>
                    <a:pt x="14379" y="529"/>
                  </a:cubicBezTo>
                  <a:cubicBezTo>
                    <a:pt x="14525" y="529"/>
                    <a:pt x="14643" y="411"/>
                    <a:pt x="14643" y="266"/>
                  </a:cubicBezTo>
                  <a:cubicBezTo>
                    <a:pt x="14643" y="120"/>
                    <a:pt x="14524" y="3"/>
                    <a:pt x="14379" y="3"/>
                  </a:cubicBezTo>
                  <a:close/>
                  <a:moveTo>
                    <a:pt x="15665" y="3"/>
                  </a:moveTo>
                  <a:cubicBezTo>
                    <a:pt x="15519" y="3"/>
                    <a:pt x="15401" y="120"/>
                    <a:pt x="15401" y="266"/>
                  </a:cubicBezTo>
                  <a:cubicBezTo>
                    <a:pt x="15398" y="411"/>
                    <a:pt x="15519" y="529"/>
                    <a:pt x="15665" y="529"/>
                  </a:cubicBezTo>
                  <a:cubicBezTo>
                    <a:pt x="15810" y="529"/>
                    <a:pt x="15927" y="411"/>
                    <a:pt x="15927" y="266"/>
                  </a:cubicBezTo>
                  <a:cubicBezTo>
                    <a:pt x="15927" y="120"/>
                    <a:pt x="15810" y="3"/>
                    <a:pt x="15665" y="3"/>
                  </a:cubicBezTo>
                  <a:close/>
                  <a:moveTo>
                    <a:pt x="16948" y="3"/>
                  </a:moveTo>
                  <a:cubicBezTo>
                    <a:pt x="16800" y="3"/>
                    <a:pt x="16684" y="120"/>
                    <a:pt x="16684" y="266"/>
                  </a:cubicBezTo>
                  <a:cubicBezTo>
                    <a:pt x="16684" y="411"/>
                    <a:pt x="16800" y="529"/>
                    <a:pt x="16948" y="529"/>
                  </a:cubicBezTo>
                  <a:cubicBezTo>
                    <a:pt x="17093" y="529"/>
                    <a:pt x="17210" y="411"/>
                    <a:pt x="17210" y="266"/>
                  </a:cubicBezTo>
                  <a:cubicBezTo>
                    <a:pt x="17210" y="120"/>
                    <a:pt x="17093" y="3"/>
                    <a:pt x="16948" y="3"/>
                  </a:cubicBezTo>
                  <a:close/>
                  <a:moveTo>
                    <a:pt x="18228" y="3"/>
                  </a:moveTo>
                  <a:cubicBezTo>
                    <a:pt x="18084" y="3"/>
                    <a:pt x="17966" y="120"/>
                    <a:pt x="17966" y="266"/>
                  </a:cubicBezTo>
                  <a:cubicBezTo>
                    <a:pt x="17966" y="411"/>
                    <a:pt x="18084" y="529"/>
                    <a:pt x="18228" y="529"/>
                  </a:cubicBezTo>
                  <a:cubicBezTo>
                    <a:pt x="18376" y="529"/>
                    <a:pt x="18492" y="411"/>
                    <a:pt x="18492" y="266"/>
                  </a:cubicBezTo>
                  <a:cubicBezTo>
                    <a:pt x="18492" y="120"/>
                    <a:pt x="18376" y="3"/>
                    <a:pt x="18228" y="3"/>
                  </a:cubicBezTo>
                  <a:close/>
                  <a:moveTo>
                    <a:pt x="19516" y="1"/>
                  </a:moveTo>
                  <a:cubicBezTo>
                    <a:pt x="19481" y="1"/>
                    <a:pt x="19446" y="8"/>
                    <a:pt x="19414" y="21"/>
                  </a:cubicBezTo>
                  <a:cubicBezTo>
                    <a:pt x="19381" y="34"/>
                    <a:pt x="19352" y="54"/>
                    <a:pt x="19328" y="77"/>
                  </a:cubicBezTo>
                  <a:cubicBezTo>
                    <a:pt x="19304" y="104"/>
                    <a:pt x="19285" y="133"/>
                    <a:pt x="19272" y="165"/>
                  </a:cubicBezTo>
                  <a:cubicBezTo>
                    <a:pt x="19259" y="197"/>
                    <a:pt x="19250" y="232"/>
                    <a:pt x="19250" y="266"/>
                  </a:cubicBezTo>
                  <a:cubicBezTo>
                    <a:pt x="19250" y="299"/>
                    <a:pt x="19256" y="334"/>
                    <a:pt x="19272" y="367"/>
                  </a:cubicBezTo>
                  <a:cubicBezTo>
                    <a:pt x="19285" y="398"/>
                    <a:pt x="19304" y="427"/>
                    <a:pt x="19328" y="454"/>
                  </a:cubicBezTo>
                  <a:cubicBezTo>
                    <a:pt x="19354" y="477"/>
                    <a:pt x="19382" y="497"/>
                    <a:pt x="19414" y="510"/>
                  </a:cubicBezTo>
                  <a:cubicBezTo>
                    <a:pt x="19445" y="521"/>
                    <a:pt x="19480" y="532"/>
                    <a:pt x="19514" y="532"/>
                  </a:cubicBezTo>
                  <a:cubicBezTo>
                    <a:pt x="19547" y="529"/>
                    <a:pt x="19582" y="521"/>
                    <a:pt x="19615" y="510"/>
                  </a:cubicBezTo>
                  <a:cubicBezTo>
                    <a:pt x="19646" y="497"/>
                    <a:pt x="19675" y="477"/>
                    <a:pt x="19702" y="454"/>
                  </a:cubicBezTo>
                  <a:cubicBezTo>
                    <a:pt x="19725" y="427"/>
                    <a:pt x="19744" y="398"/>
                    <a:pt x="19758" y="367"/>
                  </a:cubicBezTo>
                  <a:cubicBezTo>
                    <a:pt x="19769" y="334"/>
                    <a:pt x="19779" y="299"/>
                    <a:pt x="19779" y="266"/>
                  </a:cubicBezTo>
                  <a:cubicBezTo>
                    <a:pt x="19779" y="232"/>
                    <a:pt x="19772" y="197"/>
                    <a:pt x="19758" y="165"/>
                  </a:cubicBezTo>
                  <a:cubicBezTo>
                    <a:pt x="19745" y="132"/>
                    <a:pt x="19725" y="104"/>
                    <a:pt x="19702" y="77"/>
                  </a:cubicBezTo>
                  <a:cubicBezTo>
                    <a:pt x="19675" y="54"/>
                    <a:pt x="19646" y="34"/>
                    <a:pt x="19615" y="21"/>
                  </a:cubicBezTo>
                  <a:cubicBezTo>
                    <a:pt x="19584" y="7"/>
                    <a:pt x="19550" y="1"/>
                    <a:pt x="19516" y="1"/>
                  </a:cubicBezTo>
                  <a:close/>
                  <a:moveTo>
                    <a:pt x="264" y="4358"/>
                  </a:moveTo>
                  <a:cubicBezTo>
                    <a:pt x="195" y="4358"/>
                    <a:pt x="127" y="4382"/>
                    <a:pt x="78" y="4431"/>
                  </a:cubicBezTo>
                  <a:cubicBezTo>
                    <a:pt x="29" y="4481"/>
                    <a:pt x="0" y="4548"/>
                    <a:pt x="0" y="4617"/>
                  </a:cubicBezTo>
                  <a:cubicBezTo>
                    <a:pt x="0" y="4689"/>
                    <a:pt x="28" y="4753"/>
                    <a:pt x="78" y="4802"/>
                  </a:cubicBezTo>
                  <a:cubicBezTo>
                    <a:pt x="105" y="4826"/>
                    <a:pt x="134" y="4845"/>
                    <a:pt x="164" y="4858"/>
                  </a:cubicBezTo>
                  <a:cubicBezTo>
                    <a:pt x="197" y="4871"/>
                    <a:pt x="230" y="4880"/>
                    <a:pt x="264" y="4880"/>
                  </a:cubicBezTo>
                  <a:cubicBezTo>
                    <a:pt x="299" y="4880"/>
                    <a:pt x="333" y="4872"/>
                    <a:pt x="365" y="4858"/>
                  </a:cubicBezTo>
                  <a:cubicBezTo>
                    <a:pt x="399" y="4847"/>
                    <a:pt x="426" y="4826"/>
                    <a:pt x="452" y="4802"/>
                  </a:cubicBezTo>
                  <a:cubicBezTo>
                    <a:pt x="502" y="4752"/>
                    <a:pt x="529" y="4686"/>
                    <a:pt x="529" y="4617"/>
                  </a:cubicBezTo>
                  <a:cubicBezTo>
                    <a:pt x="529" y="4548"/>
                    <a:pt x="501" y="4478"/>
                    <a:pt x="452" y="4431"/>
                  </a:cubicBezTo>
                  <a:cubicBezTo>
                    <a:pt x="402" y="4382"/>
                    <a:pt x="333" y="4358"/>
                    <a:pt x="264" y="4358"/>
                  </a:cubicBezTo>
                  <a:close/>
                  <a:moveTo>
                    <a:pt x="1549" y="4353"/>
                  </a:moveTo>
                  <a:cubicBezTo>
                    <a:pt x="1402" y="4353"/>
                    <a:pt x="1286" y="4471"/>
                    <a:pt x="1286" y="4617"/>
                  </a:cubicBezTo>
                  <a:cubicBezTo>
                    <a:pt x="1286" y="4762"/>
                    <a:pt x="1401" y="4880"/>
                    <a:pt x="1549" y="4880"/>
                  </a:cubicBezTo>
                  <a:cubicBezTo>
                    <a:pt x="1695" y="4880"/>
                    <a:pt x="1812" y="4762"/>
                    <a:pt x="1812" y="4617"/>
                  </a:cubicBezTo>
                  <a:cubicBezTo>
                    <a:pt x="1812" y="4471"/>
                    <a:pt x="1695" y="4353"/>
                    <a:pt x="1549" y="4353"/>
                  </a:cubicBezTo>
                  <a:close/>
                  <a:moveTo>
                    <a:pt x="2830" y="4353"/>
                  </a:moveTo>
                  <a:cubicBezTo>
                    <a:pt x="2686" y="4353"/>
                    <a:pt x="2567" y="4471"/>
                    <a:pt x="2567" y="4617"/>
                  </a:cubicBezTo>
                  <a:cubicBezTo>
                    <a:pt x="2567" y="4762"/>
                    <a:pt x="2686" y="4880"/>
                    <a:pt x="2830" y="4880"/>
                  </a:cubicBezTo>
                  <a:cubicBezTo>
                    <a:pt x="2975" y="4880"/>
                    <a:pt x="3094" y="4762"/>
                    <a:pt x="3094" y="4617"/>
                  </a:cubicBezTo>
                  <a:cubicBezTo>
                    <a:pt x="3094" y="4471"/>
                    <a:pt x="2975" y="4353"/>
                    <a:pt x="2830" y="4353"/>
                  </a:cubicBezTo>
                  <a:close/>
                  <a:moveTo>
                    <a:pt x="4113" y="4353"/>
                  </a:moveTo>
                  <a:cubicBezTo>
                    <a:pt x="3969" y="4353"/>
                    <a:pt x="3850" y="4471"/>
                    <a:pt x="3850" y="4617"/>
                  </a:cubicBezTo>
                  <a:cubicBezTo>
                    <a:pt x="3850" y="4762"/>
                    <a:pt x="3970" y="4880"/>
                    <a:pt x="4113" y="4880"/>
                  </a:cubicBezTo>
                  <a:cubicBezTo>
                    <a:pt x="4258" y="4880"/>
                    <a:pt x="4377" y="4762"/>
                    <a:pt x="4377" y="4617"/>
                  </a:cubicBezTo>
                  <a:cubicBezTo>
                    <a:pt x="4377" y="4471"/>
                    <a:pt x="4258" y="4353"/>
                    <a:pt x="4113" y="4353"/>
                  </a:cubicBezTo>
                  <a:close/>
                  <a:moveTo>
                    <a:pt x="5398" y="4353"/>
                  </a:moveTo>
                  <a:cubicBezTo>
                    <a:pt x="5252" y="4353"/>
                    <a:pt x="5135" y="4471"/>
                    <a:pt x="5135" y="4617"/>
                  </a:cubicBezTo>
                  <a:cubicBezTo>
                    <a:pt x="5135" y="4762"/>
                    <a:pt x="5252" y="4880"/>
                    <a:pt x="5398" y="4880"/>
                  </a:cubicBezTo>
                  <a:cubicBezTo>
                    <a:pt x="5544" y="4880"/>
                    <a:pt x="5662" y="4762"/>
                    <a:pt x="5662" y="4617"/>
                  </a:cubicBezTo>
                  <a:cubicBezTo>
                    <a:pt x="5662" y="4471"/>
                    <a:pt x="5543" y="4353"/>
                    <a:pt x="5398" y="4353"/>
                  </a:cubicBezTo>
                  <a:close/>
                  <a:moveTo>
                    <a:pt x="6679" y="4353"/>
                  </a:moveTo>
                  <a:cubicBezTo>
                    <a:pt x="6535" y="4353"/>
                    <a:pt x="6416" y="4471"/>
                    <a:pt x="6416" y="4617"/>
                  </a:cubicBezTo>
                  <a:cubicBezTo>
                    <a:pt x="6416" y="4762"/>
                    <a:pt x="6535" y="4880"/>
                    <a:pt x="6679" y="4880"/>
                  </a:cubicBezTo>
                  <a:cubicBezTo>
                    <a:pt x="6824" y="4880"/>
                    <a:pt x="6943" y="4762"/>
                    <a:pt x="6943" y="4617"/>
                  </a:cubicBezTo>
                  <a:cubicBezTo>
                    <a:pt x="6943" y="4471"/>
                    <a:pt x="6824" y="4353"/>
                    <a:pt x="6679" y="4353"/>
                  </a:cubicBezTo>
                  <a:close/>
                  <a:moveTo>
                    <a:pt x="7964" y="4353"/>
                  </a:moveTo>
                  <a:cubicBezTo>
                    <a:pt x="7819" y="4353"/>
                    <a:pt x="7702" y="4471"/>
                    <a:pt x="7702" y="4617"/>
                  </a:cubicBezTo>
                  <a:cubicBezTo>
                    <a:pt x="7702" y="4762"/>
                    <a:pt x="7819" y="4880"/>
                    <a:pt x="7964" y="4880"/>
                  </a:cubicBezTo>
                  <a:cubicBezTo>
                    <a:pt x="8110" y="4880"/>
                    <a:pt x="8228" y="4762"/>
                    <a:pt x="8228" y="4617"/>
                  </a:cubicBezTo>
                  <a:cubicBezTo>
                    <a:pt x="8228" y="4471"/>
                    <a:pt x="8109" y="4353"/>
                    <a:pt x="7964" y="4353"/>
                  </a:cubicBezTo>
                  <a:close/>
                  <a:moveTo>
                    <a:pt x="9247" y="4353"/>
                  </a:moveTo>
                  <a:cubicBezTo>
                    <a:pt x="9101" y="4353"/>
                    <a:pt x="8985" y="4471"/>
                    <a:pt x="8985" y="4617"/>
                  </a:cubicBezTo>
                  <a:cubicBezTo>
                    <a:pt x="8983" y="4762"/>
                    <a:pt x="9101" y="4880"/>
                    <a:pt x="9247" y="4880"/>
                  </a:cubicBezTo>
                  <a:cubicBezTo>
                    <a:pt x="9393" y="4880"/>
                    <a:pt x="9511" y="4762"/>
                    <a:pt x="9511" y="4617"/>
                  </a:cubicBezTo>
                  <a:cubicBezTo>
                    <a:pt x="9511" y="4471"/>
                    <a:pt x="9393" y="4353"/>
                    <a:pt x="9247" y="4353"/>
                  </a:cubicBezTo>
                  <a:close/>
                  <a:moveTo>
                    <a:pt x="10530" y="4353"/>
                  </a:moveTo>
                  <a:cubicBezTo>
                    <a:pt x="10385" y="4353"/>
                    <a:pt x="10268" y="4471"/>
                    <a:pt x="10268" y="4617"/>
                  </a:cubicBezTo>
                  <a:cubicBezTo>
                    <a:pt x="10265" y="4762"/>
                    <a:pt x="10385" y="4880"/>
                    <a:pt x="10530" y="4880"/>
                  </a:cubicBezTo>
                  <a:cubicBezTo>
                    <a:pt x="10676" y="4880"/>
                    <a:pt x="10794" y="4762"/>
                    <a:pt x="10794" y="4617"/>
                  </a:cubicBezTo>
                  <a:cubicBezTo>
                    <a:pt x="10794" y="4471"/>
                    <a:pt x="10675" y="4353"/>
                    <a:pt x="10530" y="4353"/>
                  </a:cubicBezTo>
                  <a:close/>
                  <a:moveTo>
                    <a:pt x="11813" y="4353"/>
                  </a:moveTo>
                  <a:cubicBezTo>
                    <a:pt x="11668" y="4353"/>
                    <a:pt x="11551" y="4471"/>
                    <a:pt x="11551" y="4617"/>
                  </a:cubicBezTo>
                  <a:cubicBezTo>
                    <a:pt x="11551" y="4762"/>
                    <a:pt x="11668" y="4880"/>
                    <a:pt x="11813" y="4880"/>
                  </a:cubicBezTo>
                  <a:cubicBezTo>
                    <a:pt x="11959" y="4880"/>
                    <a:pt x="12077" y="4762"/>
                    <a:pt x="12077" y="4617"/>
                  </a:cubicBezTo>
                  <a:cubicBezTo>
                    <a:pt x="12077" y="4471"/>
                    <a:pt x="11958" y="4353"/>
                    <a:pt x="11813" y="4353"/>
                  </a:cubicBezTo>
                  <a:close/>
                  <a:moveTo>
                    <a:pt x="13099" y="4353"/>
                  </a:moveTo>
                  <a:cubicBezTo>
                    <a:pt x="12951" y="4353"/>
                    <a:pt x="12835" y="4471"/>
                    <a:pt x="12835" y="4617"/>
                  </a:cubicBezTo>
                  <a:cubicBezTo>
                    <a:pt x="12835" y="4762"/>
                    <a:pt x="12950" y="4880"/>
                    <a:pt x="13099" y="4880"/>
                  </a:cubicBezTo>
                  <a:cubicBezTo>
                    <a:pt x="13244" y="4880"/>
                    <a:pt x="13361" y="4762"/>
                    <a:pt x="13361" y="4617"/>
                  </a:cubicBezTo>
                  <a:cubicBezTo>
                    <a:pt x="13361" y="4471"/>
                    <a:pt x="13244" y="4353"/>
                    <a:pt x="13099" y="4353"/>
                  </a:cubicBezTo>
                  <a:close/>
                  <a:moveTo>
                    <a:pt x="14379" y="4353"/>
                  </a:moveTo>
                  <a:cubicBezTo>
                    <a:pt x="14234" y="4353"/>
                    <a:pt x="14117" y="4471"/>
                    <a:pt x="14117" y="4617"/>
                  </a:cubicBezTo>
                  <a:cubicBezTo>
                    <a:pt x="14117" y="4762"/>
                    <a:pt x="14234" y="4880"/>
                    <a:pt x="14379" y="4880"/>
                  </a:cubicBezTo>
                  <a:cubicBezTo>
                    <a:pt x="14525" y="4880"/>
                    <a:pt x="14643" y="4762"/>
                    <a:pt x="14643" y="4617"/>
                  </a:cubicBezTo>
                  <a:cubicBezTo>
                    <a:pt x="14643" y="4471"/>
                    <a:pt x="14524" y="4353"/>
                    <a:pt x="14379" y="4353"/>
                  </a:cubicBezTo>
                  <a:close/>
                  <a:moveTo>
                    <a:pt x="15665" y="4353"/>
                  </a:moveTo>
                  <a:cubicBezTo>
                    <a:pt x="15519" y="4353"/>
                    <a:pt x="15401" y="4471"/>
                    <a:pt x="15401" y="4617"/>
                  </a:cubicBezTo>
                  <a:cubicBezTo>
                    <a:pt x="15398" y="4762"/>
                    <a:pt x="15519" y="4880"/>
                    <a:pt x="15665" y="4880"/>
                  </a:cubicBezTo>
                  <a:cubicBezTo>
                    <a:pt x="15810" y="4880"/>
                    <a:pt x="15927" y="4762"/>
                    <a:pt x="15927" y="4617"/>
                  </a:cubicBezTo>
                  <a:cubicBezTo>
                    <a:pt x="15927" y="4471"/>
                    <a:pt x="15810" y="4353"/>
                    <a:pt x="15665" y="4353"/>
                  </a:cubicBezTo>
                  <a:close/>
                  <a:moveTo>
                    <a:pt x="16948" y="4353"/>
                  </a:moveTo>
                  <a:cubicBezTo>
                    <a:pt x="16800" y="4353"/>
                    <a:pt x="16684" y="4471"/>
                    <a:pt x="16684" y="4617"/>
                  </a:cubicBezTo>
                  <a:cubicBezTo>
                    <a:pt x="16684" y="4762"/>
                    <a:pt x="16800" y="4880"/>
                    <a:pt x="16948" y="4880"/>
                  </a:cubicBezTo>
                  <a:cubicBezTo>
                    <a:pt x="17093" y="4880"/>
                    <a:pt x="17210" y="4762"/>
                    <a:pt x="17210" y="4617"/>
                  </a:cubicBezTo>
                  <a:cubicBezTo>
                    <a:pt x="17210" y="4471"/>
                    <a:pt x="17093" y="4353"/>
                    <a:pt x="16948" y="4353"/>
                  </a:cubicBezTo>
                  <a:close/>
                  <a:moveTo>
                    <a:pt x="18228" y="4353"/>
                  </a:moveTo>
                  <a:cubicBezTo>
                    <a:pt x="18084" y="4353"/>
                    <a:pt x="17966" y="4471"/>
                    <a:pt x="17966" y="4617"/>
                  </a:cubicBezTo>
                  <a:cubicBezTo>
                    <a:pt x="17966" y="4762"/>
                    <a:pt x="18084" y="4880"/>
                    <a:pt x="18228" y="4880"/>
                  </a:cubicBezTo>
                  <a:cubicBezTo>
                    <a:pt x="18376" y="4880"/>
                    <a:pt x="18492" y="4762"/>
                    <a:pt x="18492" y="4617"/>
                  </a:cubicBezTo>
                  <a:cubicBezTo>
                    <a:pt x="18492" y="4471"/>
                    <a:pt x="18376" y="4353"/>
                    <a:pt x="18228" y="4353"/>
                  </a:cubicBezTo>
                  <a:close/>
                  <a:moveTo>
                    <a:pt x="19515" y="4355"/>
                  </a:moveTo>
                  <a:cubicBezTo>
                    <a:pt x="19498" y="4355"/>
                    <a:pt x="19481" y="4357"/>
                    <a:pt x="19464" y="4361"/>
                  </a:cubicBezTo>
                  <a:cubicBezTo>
                    <a:pt x="19445" y="4363"/>
                    <a:pt x="19430" y="4368"/>
                    <a:pt x="19412" y="4376"/>
                  </a:cubicBezTo>
                  <a:cubicBezTo>
                    <a:pt x="19397" y="4382"/>
                    <a:pt x="19381" y="4389"/>
                    <a:pt x="19367" y="4399"/>
                  </a:cubicBezTo>
                  <a:cubicBezTo>
                    <a:pt x="19354" y="4411"/>
                    <a:pt x="19339" y="4421"/>
                    <a:pt x="19326" y="4432"/>
                  </a:cubicBezTo>
                  <a:cubicBezTo>
                    <a:pt x="19279" y="4482"/>
                    <a:pt x="19250" y="4550"/>
                    <a:pt x="19250" y="4619"/>
                  </a:cubicBezTo>
                  <a:cubicBezTo>
                    <a:pt x="19250" y="4690"/>
                    <a:pt x="19276" y="4755"/>
                    <a:pt x="19326" y="4805"/>
                  </a:cubicBezTo>
                  <a:cubicBezTo>
                    <a:pt x="19354" y="4828"/>
                    <a:pt x="19382" y="4848"/>
                    <a:pt x="19412" y="4861"/>
                  </a:cubicBezTo>
                  <a:cubicBezTo>
                    <a:pt x="19445" y="4872"/>
                    <a:pt x="19480" y="4882"/>
                    <a:pt x="19514" y="4882"/>
                  </a:cubicBezTo>
                  <a:cubicBezTo>
                    <a:pt x="19586" y="4880"/>
                    <a:pt x="19650" y="4854"/>
                    <a:pt x="19699" y="4805"/>
                  </a:cubicBezTo>
                  <a:cubicBezTo>
                    <a:pt x="19751" y="4755"/>
                    <a:pt x="19777" y="4689"/>
                    <a:pt x="19777" y="4619"/>
                  </a:cubicBezTo>
                  <a:cubicBezTo>
                    <a:pt x="19777" y="4550"/>
                    <a:pt x="19748" y="4481"/>
                    <a:pt x="19699" y="4432"/>
                  </a:cubicBezTo>
                  <a:cubicBezTo>
                    <a:pt x="19651" y="4383"/>
                    <a:pt x="19583" y="4355"/>
                    <a:pt x="19515" y="4355"/>
                  </a:cubicBezTo>
                  <a:close/>
                  <a:moveTo>
                    <a:pt x="264" y="8707"/>
                  </a:moveTo>
                  <a:cubicBezTo>
                    <a:pt x="195" y="8707"/>
                    <a:pt x="127" y="8731"/>
                    <a:pt x="78" y="8779"/>
                  </a:cubicBezTo>
                  <a:cubicBezTo>
                    <a:pt x="55" y="8806"/>
                    <a:pt x="35" y="8835"/>
                    <a:pt x="22" y="8868"/>
                  </a:cubicBezTo>
                  <a:cubicBezTo>
                    <a:pt x="10" y="8899"/>
                    <a:pt x="0" y="8934"/>
                    <a:pt x="0" y="8968"/>
                  </a:cubicBezTo>
                  <a:cubicBezTo>
                    <a:pt x="0" y="9040"/>
                    <a:pt x="28" y="9104"/>
                    <a:pt x="78" y="9154"/>
                  </a:cubicBezTo>
                  <a:cubicBezTo>
                    <a:pt x="105" y="9177"/>
                    <a:pt x="134" y="9197"/>
                    <a:pt x="164" y="9209"/>
                  </a:cubicBezTo>
                  <a:cubicBezTo>
                    <a:pt x="197" y="9222"/>
                    <a:pt x="230" y="9230"/>
                    <a:pt x="264" y="9230"/>
                  </a:cubicBezTo>
                  <a:cubicBezTo>
                    <a:pt x="336" y="9230"/>
                    <a:pt x="402" y="9205"/>
                    <a:pt x="452" y="9154"/>
                  </a:cubicBezTo>
                  <a:cubicBezTo>
                    <a:pt x="502" y="9104"/>
                    <a:pt x="529" y="9037"/>
                    <a:pt x="529" y="8968"/>
                  </a:cubicBezTo>
                  <a:cubicBezTo>
                    <a:pt x="529" y="8934"/>
                    <a:pt x="522" y="8899"/>
                    <a:pt x="508" y="8868"/>
                  </a:cubicBezTo>
                  <a:cubicBezTo>
                    <a:pt x="495" y="8835"/>
                    <a:pt x="476" y="8806"/>
                    <a:pt x="452" y="8779"/>
                  </a:cubicBezTo>
                  <a:cubicBezTo>
                    <a:pt x="402" y="8731"/>
                    <a:pt x="333" y="8707"/>
                    <a:pt x="264" y="8707"/>
                  </a:cubicBezTo>
                  <a:close/>
                  <a:moveTo>
                    <a:pt x="1549" y="8704"/>
                  </a:moveTo>
                  <a:cubicBezTo>
                    <a:pt x="1402" y="8704"/>
                    <a:pt x="1286" y="8822"/>
                    <a:pt x="1286" y="8968"/>
                  </a:cubicBezTo>
                  <a:cubicBezTo>
                    <a:pt x="1286" y="9113"/>
                    <a:pt x="1401" y="9230"/>
                    <a:pt x="1549" y="9230"/>
                  </a:cubicBezTo>
                  <a:cubicBezTo>
                    <a:pt x="1695" y="9230"/>
                    <a:pt x="1812" y="9113"/>
                    <a:pt x="1812" y="8968"/>
                  </a:cubicBezTo>
                  <a:cubicBezTo>
                    <a:pt x="1812" y="8822"/>
                    <a:pt x="1695" y="8704"/>
                    <a:pt x="1549" y="8704"/>
                  </a:cubicBezTo>
                  <a:close/>
                  <a:moveTo>
                    <a:pt x="2830" y="8704"/>
                  </a:moveTo>
                  <a:cubicBezTo>
                    <a:pt x="2686" y="8704"/>
                    <a:pt x="2567" y="8822"/>
                    <a:pt x="2567" y="8968"/>
                  </a:cubicBezTo>
                  <a:cubicBezTo>
                    <a:pt x="2567" y="9113"/>
                    <a:pt x="2686" y="9230"/>
                    <a:pt x="2830" y="9230"/>
                  </a:cubicBezTo>
                  <a:cubicBezTo>
                    <a:pt x="2978" y="9230"/>
                    <a:pt x="3094" y="9113"/>
                    <a:pt x="3094" y="8968"/>
                  </a:cubicBezTo>
                  <a:cubicBezTo>
                    <a:pt x="3094" y="8822"/>
                    <a:pt x="2978" y="8704"/>
                    <a:pt x="2830" y="8704"/>
                  </a:cubicBezTo>
                  <a:close/>
                  <a:moveTo>
                    <a:pt x="4113" y="8704"/>
                  </a:moveTo>
                  <a:cubicBezTo>
                    <a:pt x="3969" y="8704"/>
                    <a:pt x="3850" y="8822"/>
                    <a:pt x="3850" y="8968"/>
                  </a:cubicBezTo>
                  <a:cubicBezTo>
                    <a:pt x="3850" y="9113"/>
                    <a:pt x="3970" y="9230"/>
                    <a:pt x="4113" y="9230"/>
                  </a:cubicBezTo>
                  <a:cubicBezTo>
                    <a:pt x="4258" y="9230"/>
                    <a:pt x="4377" y="9113"/>
                    <a:pt x="4377" y="8968"/>
                  </a:cubicBezTo>
                  <a:cubicBezTo>
                    <a:pt x="4377" y="8822"/>
                    <a:pt x="4258" y="8704"/>
                    <a:pt x="4113" y="8704"/>
                  </a:cubicBezTo>
                  <a:close/>
                  <a:moveTo>
                    <a:pt x="5398" y="8704"/>
                  </a:moveTo>
                  <a:cubicBezTo>
                    <a:pt x="5253" y="8704"/>
                    <a:pt x="5135" y="8822"/>
                    <a:pt x="5135" y="8968"/>
                  </a:cubicBezTo>
                  <a:cubicBezTo>
                    <a:pt x="5135" y="9113"/>
                    <a:pt x="5253" y="9230"/>
                    <a:pt x="5398" y="9230"/>
                  </a:cubicBezTo>
                  <a:cubicBezTo>
                    <a:pt x="5544" y="9230"/>
                    <a:pt x="5662" y="9113"/>
                    <a:pt x="5662" y="8968"/>
                  </a:cubicBezTo>
                  <a:cubicBezTo>
                    <a:pt x="5662" y="8822"/>
                    <a:pt x="5543" y="8704"/>
                    <a:pt x="5398" y="8704"/>
                  </a:cubicBezTo>
                  <a:close/>
                  <a:moveTo>
                    <a:pt x="6679" y="8704"/>
                  </a:moveTo>
                  <a:cubicBezTo>
                    <a:pt x="6535" y="8704"/>
                    <a:pt x="6416" y="8822"/>
                    <a:pt x="6416" y="8968"/>
                  </a:cubicBezTo>
                  <a:cubicBezTo>
                    <a:pt x="6416" y="9113"/>
                    <a:pt x="6535" y="9230"/>
                    <a:pt x="6679" y="9230"/>
                  </a:cubicBezTo>
                  <a:cubicBezTo>
                    <a:pt x="6827" y="9230"/>
                    <a:pt x="6943" y="9113"/>
                    <a:pt x="6943" y="8968"/>
                  </a:cubicBezTo>
                  <a:cubicBezTo>
                    <a:pt x="6943" y="8822"/>
                    <a:pt x="6827" y="8704"/>
                    <a:pt x="6679" y="8704"/>
                  </a:cubicBezTo>
                  <a:close/>
                  <a:moveTo>
                    <a:pt x="7964" y="8704"/>
                  </a:moveTo>
                  <a:cubicBezTo>
                    <a:pt x="7819" y="8704"/>
                    <a:pt x="7702" y="8822"/>
                    <a:pt x="7702" y="8968"/>
                  </a:cubicBezTo>
                  <a:cubicBezTo>
                    <a:pt x="7702" y="9113"/>
                    <a:pt x="7819" y="9230"/>
                    <a:pt x="7964" y="9230"/>
                  </a:cubicBezTo>
                  <a:cubicBezTo>
                    <a:pt x="8110" y="9230"/>
                    <a:pt x="8228" y="9113"/>
                    <a:pt x="8228" y="8968"/>
                  </a:cubicBezTo>
                  <a:cubicBezTo>
                    <a:pt x="8228" y="8822"/>
                    <a:pt x="8109" y="8704"/>
                    <a:pt x="7964" y="8704"/>
                  </a:cubicBezTo>
                  <a:close/>
                  <a:moveTo>
                    <a:pt x="9247" y="8704"/>
                  </a:moveTo>
                  <a:cubicBezTo>
                    <a:pt x="9101" y="8704"/>
                    <a:pt x="8985" y="8822"/>
                    <a:pt x="8985" y="8968"/>
                  </a:cubicBezTo>
                  <a:cubicBezTo>
                    <a:pt x="8983" y="9113"/>
                    <a:pt x="9101" y="9230"/>
                    <a:pt x="9247" y="9230"/>
                  </a:cubicBezTo>
                  <a:cubicBezTo>
                    <a:pt x="9393" y="9230"/>
                    <a:pt x="9511" y="9113"/>
                    <a:pt x="9511" y="8968"/>
                  </a:cubicBezTo>
                  <a:cubicBezTo>
                    <a:pt x="9511" y="8822"/>
                    <a:pt x="9393" y="8704"/>
                    <a:pt x="9247" y="8704"/>
                  </a:cubicBezTo>
                  <a:close/>
                  <a:moveTo>
                    <a:pt x="10530" y="8704"/>
                  </a:moveTo>
                  <a:cubicBezTo>
                    <a:pt x="10385" y="8704"/>
                    <a:pt x="10268" y="8822"/>
                    <a:pt x="10268" y="8968"/>
                  </a:cubicBezTo>
                  <a:cubicBezTo>
                    <a:pt x="10265" y="9113"/>
                    <a:pt x="10385" y="9230"/>
                    <a:pt x="10530" y="9230"/>
                  </a:cubicBezTo>
                  <a:cubicBezTo>
                    <a:pt x="10676" y="9230"/>
                    <a:pt x="10794" y="9113"/>
                    <a:pt x="10794" y="8968"/>
                  </a:cubicBezTo>
                  <a:cubicBezTo>
                    <a:pt x="10794" y="8822"/>
                    <a:pt x="10675" y="8704"/>
                    <a:pt x="10530" y="8704"/>
                  </a:cubicBezTo>
                  <a:close/>
                  <a:moveTo>
                    <a:pt x="11813" y="8704"/>
                  </a:moveTo>
                  <a:cubicBezTo>
                    <a:pt x="11668" y="8704"/>
                    <a:pt x="11551" y="8822"/>
                    <a:pt x="11551" y="8968"/>
                  </a:cubicBezTo>
                  <a:cubicBezTo>
                    <a:pt x="11551" y="9113"/>
                    <a:pt x="11668" y="9230"/>
                    <a:pt x="11813" y="9230"/>
                  </a:cubicBezTo>
                  <a:cubicBezTo>
                    <a:pt x="11959" y="9230"/>
                    <a:pt x="12077" y="9113"/>
                    <a:pt x="12077" y="8968"/>
                  </a:cubicBezTo>
                  <a:cubicBezTo>
                    <a:pt x="12077" y="8822"/>
                    <a:pt x="11958" y="8704"/>
                    <a:pt x="11813" y="8704"/>
                  </a:cubicBezTo>
                  <a:close/>
                  <a:moveTo>
                    <a:pt x="13099" y="8704"/>
                  </a:moveTo>
                  <a:cubicBezTo>
                    <a:pt x="12951" y="8704"/>
                    <a:pt x="12835" y="8822"/>
                    <a:pt x="12835" y="8968"/>
                  </a:cubicBezTo>
                  <a:cubicBezTo>
                    <a:pt x="12835" y="9113"/>
                    <a:pt x="12950" y="9230"/>
                    <a:pt x="13099" y="9230"/>
                  </a:cubicBezTo>
                  <a:cubicBezTo>
                    <a:pt x="13244" y="9230"/>
                    <a:pt x="13361" y="9113"/>
                    <a:pt x="13361" y="8968"/>
                  </a:cubicBezTo>
                  <a:cubicBezTo>
                    <a:pt x="13361" y="8822"/>
                    <a:pt x="13244" y="8704"/>
                    <a:pt x="13099" y="8704"/>
                  </a:cubicBezTo>
                  <a:close/>
                  <a:moveTo>
                    <a:pt x="14379" y="8704"/>
                  </a:moveTo>
                  <a:cubicBezTo>
                    <a:pt x="14234" y="8704"/>
                    <a:pt x="14117" y="8822"/>
                    <a:pt x="14117" y="8968"/>
                  </a:cubicBezTo>
                  <a:cubicBezTo>
                    <a:pt x="14117" y="9113"/>
                    <a:pt x="14234" y="9230"/>
                    <a:pt x="14379" y="9230"/>
                  </a:cubicBezTo>
                  <a:cubicBezTo>
                    <a:pt x="14527" y="9230"/>
                    <a:pt x="14643" y="9113"/>
                    <a:pt x="14643" y="8968"/>
                  </a:cubicBezTo>
                  <a:cubicBezTo>
                    <a:pt x="14643" y="8822"/>
                    <a:pt x="14527" y="8704"/>
                    <a:pt x="14379" y="8704"/>
                  </a:cubicBezTo>
                  <a:close/>
                  <a:moveTo>
                    <a:pt x="15665" y="8704"/>
                  </a:moveTo>
                  <a:cubicBezTo>
                    <a:pt x="15519" y="8704"/>
                    <a:pt x="15401" y="8822"/>
                    <a:pt x="15401" y="8968"/>
                  </a:cubicBezTo>
                  <a:cubicBezTo>
                    <a:pt x="15398" y="9113"/>
                    <a:pt x="15519" y="9230"/>
                    <a:pt x="15665" y="9230"/>
                  </a:cubicBezTo>
                  <a:cubicBezTo>
                    <a:pt x="15810" y="9230"/>
                    <a:pt x="15927" y="9113"/>
                    <a:pt x="15927" y="8968"/>
                  </a:cubicBezTo>
                  <a:cubicBezTo>
                    <a:pt x="15927" y="8822"/>
                    <a:pt x="15810" y="8704"/>
                    <a:pt x="15665" y="8704"/>
                  </a:cubicBezTo>
                  <a:close/>
                  <a:moveTo>
                    <a:pt x="16948" y="8704"/>
                  </a:moveTo>
                  <a:cubicBezTo>
                    <a:pt x="16800" y="8704"/>
                    <a:pt x="16684" y="8822"/>
                    <a:pt x="16684" y="8968"/>
                  </a:cubicBezTo>
                  <a:cubicBezTo>
                    <a:pt x="16684" y="9113"/>
                    <a:pt x="16800" y="9230"/>
                    <a:pt x="16948" y="9230"/>
                  </a:cubicBezTo>
                  <a:cubicBezTo>
                    <a:pt x="17093" y="9230"/>
                    <a:pt x="17210" y="9113"/>
                    <a:pt x="17210" y="8968"/>
                  </a:cubicBezTo>
                  <a:cubicBezTo>
                    <a:pt x="17210" y="8822"/>
                    <a:pt x="17093" y="8704"/>
                    <a:pt x="16948" y="8704"/>
                  </a:cubicBezTo>
                  <a:close/>
                  <a:moveTo>
                    <a:pt x="18228" y="8704"/>
                  </a:moveTo>
                  <a:cubicBezTo>
                    <a:pt x="18084" y="8704"/>
                    <a:pt x="17966" y="8822"/>
                    <a:pt x="17966" y="8968"/>
                  </a:cubicBezTo>
                  <a:cubicBezTo>
                    <a:pt x="17966" y="9113"/>
                    <a:pt x="18084" y="9230"/>
                    <a:pt x="18228" y="9230"/>
                  </a:cubicBezTo>
                  <a:cubicBezTo>
                    <a:pt x="18376" y="9230"/>
                    <a:pt x="18492" y="9113"/>
                    <a:pt x="18492" y="8968"/>
                  </a:cubicBezTo>
                  <a:cubicBezTo>
                    <a:pt x="18492" y="8822"/>
                    <a:pt x="18376" y="8704"/>
                    <a:pt x="18228" y="8704"/>
                  </a:cubicBezTo>
                  <a:close/>
                  <a:moveTo>
                    <a:pt x="19512" y="8707"/>
                  </a:moveTo>
                  <a:cubicBezTo>
                    <a:pt x="19444" y="8707"/>
                    <a:pt x="19375" y="8731"/>
                    <a:pt x="19325" y="8779"/>
                  </a:cubicBezTo>
                  <a:cubicBezTo>
                    <a:pt x="19302" y="8806"/>
                    <a:pt x="19282" y="8835"/>
                    <a:pt x="19269" y="8868"/>
                  </a:cubicBezTo>
                  <a:cubicBezTo>
                    <a:pt x="19258" y="8899"/>
                    <a:pt x="19249" y="8934"/>
                    <a:pt x="19249" y="8968"/>
                  </a:cubicBezTo>
                  <a:cubicBezTo>
                    <a:pt x="19249" y="9040"/>
                    <a:pt x="19275" y="9104"/>
                    <a:pt x="19325" y="9154"/>
                  </a:cubicBezTo>
                  <a:cubicBezTo>
                    <a:pt x="19375" y="9205"/>
                    <a:pt x="19443" y="9230"/>
                    <a:pt x="19511" y="9230"/>
                  </a:cubicBezTo>
                  <a:cubicBezTo>
                    <a:pt x="19586" y="9230"/>
                    <a:pt x="19650" y="9205"/>
                    <a:pt x="19699" y="9154"/>
                  </a:cubicBezTo>
                  <a:cubicBezTo>
                    <a:pt x="19751" y="9104"/>
                    <a:pt x="19777" y="9037"/>
                    <a:pt x="19777" y="8968"/>
                  </a:cubicBezTo>
                  <a:cubicBezTo>
                    <a:pt x="19777" y="8934"/>
                    <a:pt x="19771" y="8899"/>
                    <a:pt x="19755" y="8868"/>
                  </a:cubicBezTo>
                  <a:cubicBezTo>
                    <a:pt x="19744" y="8835"/>
                    <a:pt x="19724" y="8806"/>
                    <a:pt x="19699" y="8779"/>
                  </a:cubicBezTo>
                  <a:cubicBezTo>
                    <a:pt x="19649" y="8731"/>
                    <a:pt x="19581" y="8707"/>
                    <a:pt x="19512" y="8707"/>
                  </a:cubicBezTo>
                  <a:close/>
                  <a:moveTo>
                    <a:pt x="266" y="13055"/>
                  </a:moveTo>
                  <a:cubicBezTo>
                    <a:pt x="248" y="13055"/>
                    <a:pt x="230" y="13057"/>
                    <a:pt x="213" y="13061"/>
                  </a:cubicBezTo>
                  <a:cubicBezTo>
                    <a:pt x="197" y="13064"/>
                    <a:pt x="180" y="13068"/>
                    <a:pt x="164" y="13077"/>
                  </a:cubicBezTo>
                  <a:cubicBezTo>
                    <a:pt x="148" y="13082"/>
                    <a:pt x="132" y="13090"/>
                    <a:pt x="118" y="13100"/>
                  </a:cubicBezTo>
                  <a:cubicBezTo>
                    <a:pt x="105" y="13107"/>
                    <a:pt x="91" y="13121"/>
                    <a:pt x="78" y="13133"/>
                  </a:cubicBezTo>
                  <a:cubicBezTo>
                    <a:pt x="29" y="13183"/>
                    <a:pt x="0" y="13250"/>
                    <a:pt x="0" y="13319"/>
                  </a:cubicBezTo>
                  <a:cubicBezTo>
                    <a:pt x="0" y="13391"/>
                    <a:pt x="28" y="13455"/>
                    <a:pt x="78" y="13505"/>
                  </a:cubicBezTo>
                  <a:cubicBezTo>
                    <a:pt x="128" y="13555"/>
                    <a:pt x="194" y="13581"/>
                    <a:pt x="264" y="13581"/>
                  </a:cubicBezTo>
                  <a:cubicBezTo>
                    <a:pt x="336" y="13581"/>
                    <a:pt x="402" y="13555"/>
                    <a:pt x="452" y="13505"/>
                  </a:cubicBezTo>
                  <a:cubicBezTo>
                    <a:pt x="502" y="13455"/>
                    <a:pt x="529" y="13388"/>
                    <a:pt x="529" y="13319"/>
                  </a:cubicBezTo>
                  <a:cubicBezTo>
                    <a:pt x="529" y="13250"/>
                    <a:pt x="501" y="13180"/>
                    <a:pt x="452" y="13133"/>
                  </a:cubicBezTo>
                  <a:cubicBezTo>
                    <a:pt x="403" y="13083"/>
                    <a:pt x="336" y="13055"/>
                    <a:pt x="266" y="13055"/>
                  </a:cubicBezTo>
                  <a:close/>
                  <a:moveTo>
                    <a:pt x="1549" y="13055"/>
                  </a:moveTo>
                  <a:cubicBezTo>
                    <a:pt x="1402" y="13055"/>
                    <a:pt x="1286" y="13173"/>
                    <a:pt x="1286" y="13319"/>
                  </a:cubicBezTo>
                  <a:cubicBezTo>
                    <a:pt x="1286" y="13464"/>
                    <a:pt x="1401" y="13581"/>
                    <a:pt x="1549" y="13581"/>
                  </a:cubicBezTo>
                  <a:cubicBezTo>
                    <a:pt x="1695" y="13581"/>
                    <a:pt x="1812" y="13464"/>
                    <a:pt x="1812" y="13319"/>
                  </a:cubicBezTo>
                  <a:cubicBezTo>
                    <a:pt x="1812" y="13173"/>
                    <a:pt x="1695" y="13055"/>
                    <a:pt x="1549" y="13055"/>
                  </a:cubicBezTo>
                  <a:close/>
                  <a:moveTo>
                    <a:pt x="2830" y="13055"/>
                  </a:moveTo>
                  <a:cubicBezTo>
                    <a:pt x="2686" y="13055"/>
                    <a:pt x="2567" y="13173"/>
                    <a:pt x="2567" y="13319"/>
                  </a:cubicBezTo>
                  <a:cubicBezTo>
                    <a:pt x="2567" y="13464"/>
                    <a:pt x="2686" y="13581"/>
                    <a:pt x="2830" y="13581"/>
                  </a:cubicBezTo>
                  <a:cubicBezTo>
                    <a:pt x="2978" y="13581"/>
                    <a:pt x="3094" y="13464"/>
                    <a:pt x="3094" y="13319"/>
                  </a:cubicBezTo>
                  <a:cubicBezTo>
                    <a:pt x="3094" y="13173"/>
                    <a:pt x="2978" y="13055"/>
                    <a:pt x="2830" y="13055"/>
                  </a:cubicBezTo>
                  <a:close/>
                  <a:moveTo>
                    <a:pt x="4113" y="13055"/>
                  </a:moveTo>
                  <a:cubicBezTo>
                    <a:pt x="3969" y="13055"/>
                    <a:pt x="3850" y="13173"/>
                    <a:pt x="3850" y="13319"/>
                  </a:cubicBezTo>
                  <a:cubicBezTo>
                    <a:pt x="3850" y="13464"/>
                    <a:pt x="3970" y="13581"/>
                    <a:pt x="4113" y="13581"/>
                  </a:cubicBezTo>
                  <a:cubicBezTo>
                    <a:pt x="4258" y="13581"/>
                    <a:pt x="4377" y="13464"/>
                    <a:pt x="4377" y="13319"/>
                  </a:cubicBezTo>
                  <a:cubicBezTo>
                    <a:pt x="4377" y="13173"/>
                    <a:pt x="4258" y="13055"/>
                    <a:pt x="4113" y="13055"/>
                  </a:cubicBezTo>
                  <a:close/>
                  <a:moveTo>
                    <a:pt x="5398" y="13055"/>
                  </a:moveTo>
                  <a:cubicBezTo>
                    <a:pt x="5252" y="13055"/>
                    <a:pt x="5135" y="13173"/>
                    <a:pt x="5135" y="13319"/>
                  </a:cubicBezTo>
                  <a:cubicBezTo>
                    <a:pt x="5135" y="13464"/>
                    <a:pt x="5252" y="13581"/>
                    <a:pt x="5398" y="13581"/>
                  </a:cubicBezTo>
                  <a:cubicBezTo>
                    <a:pt x="5544" y="13581"/>
                    <a:pt x="5662" y="13464"/>
                    <a:pt x="5662" y="13319"/>
                  </a:cubicBezTo>
                  <a:cubicBezTo>
                    <a:pt x="5662" y="13173"/>
                    <a:pt x="5543" y="13055"/>
                    <a:pt x="5398" y="13055"/>
                  </a:cubicBezTo>
                  <a:close/>
                  <a:moveTo>
                    <a:pt x="6679" y="13055"/>
                  </a:moveTo>
                  <a:cubicBezTo>
                    <a:pt x="6535" y="13055"/>
                    <a:pt x="6416" y="13173"/>
                    <a:pt x="6416" y="13319"/>
                  </a:cubicBezTo>
                  <a:cubicBezTo>
                    <a:pt x="6416" y="13464"/>
                    <a:pt x="6535" y="13581"/>
                    <a:pt x="6679" y="13581"/>
                  </a:cubicBezTo>
                  <a:cubicBezTo>
                    <a:pt x="6827" y="13581"/>
                    <a:pt x="6943" y="13464"/>
                    <a:pt x="6943" y="13319"/>
                  </a:cubicBezTo>
                  <a:cubicBezTo>
                    <a:pt x="6943" y="13173"/>
                    <a:pt x="6827" y="13055"/>
                    <a:pt x="6679" y="13055"/>
                  </a:cubicBezTo>
                  <a:close/>
                  <a:moveTo>
                    <a:pt x="7964" y="13055"/>
                  </a:moveTo>
                  <a:cubicBezTo>
                    <a:pt x="7819" y="13055"/>
                    <a:pt x="7702" y="13173"/>
                    <a:pt x="7702" y="13319"/>
                  </a:cubicBezTo>
                  <a:cubicBezTo>
                    <a:pt x="7702" y="13464"/>
                    <a:pt x="7819" y="13581"/>
                    <a:pt x="7964" y="13581"/>
                  </a:cubicBezTo>
                  <a:cubicBezTo>
                    <a:pt x="8110" y="13581"/>
                    <a:pt x="8228" y="13464"/>
                    <a:pt x="8228" y="13319"/>
                  </a:cubicBezTo>
                  <a:cubicBezTo>
                    <a:pt x="8228" y="13173"/>
                    <a:pt x="8109" y="13055"/>
                    <a:pt x="7964" y="13055"/>
                  </a:cubicBezTo>
                  <a:close/>
                  <a:moveTo>
                    <a:pt x="9247" y="13055"/>
                  </a:moveTo>
                  <a:cubicBezTo>
                    <a:pt x="9101" y="13055"/>
                    <a:pt x="8985" y="13173"/>
                    <a:pt x="8985" y="13319"/>
                  </a:cubicBezTo>
                  <a:cubicBezTo>
                    <a:pt x="8983" y="13464"/>
                    <a:pt x="9101" y="13581"/>
                    <a:pt x="9247" y="13581"/>
                  </a:cubicBezTo>
                  <a:cubicBezTo>
                    <a:pt x="9393" y="13581"/>
                    <a:pt x="9511" y="13464"/>
                    <a:pt x="9511" y="13319"/>
                  </a:cubicBezTo>
                  <a:cubicBezTo>
                    <a:pt x="9511" y="13173"/>
                    <a:pt x="9393" y="13055"/>
                    <a:pt x="9247" y="13055"/>
                  </a:cubicBezTo>
                  <a:close/>
                  <a:moveTo>
                    <a:pt x="10530" y="13055"/>
                  </a:moveTo>
                  <a:cubicBezTo>
                    <a:pt x="10385" y="13055"/>
                    <a:pt x="10268" y="13173"/>
                    <a:pt x="10268" y="13319"/>
                  </a:cubicBezTo>
                  <a:cubicBezTo>
                    <a:pt x="10265" y="13464"/>
                    <a:pt x="10385" y="13581"/>
                    <a:pt x="10530" y="13581"/>
                  </a:cubicBezTo>
                  <a:cubicBezTo>
                    <a:pt x="10678" y="13581"/>
                    <a:pt x="10794" y="13464"/>
                    <a:pt x="10794" y="13319"/>
                  </a:cubicBezTo>
                  <a:cubicBezTo>
                    <a:pt x="10794" y="13173"/>
                    <a:pt x="10678" y="13055"/>
                    <a:pt x="10530" y="13055"/>
                  </a:cubicBezTo>
                  <a:close/>
                  <a:moveTo>
                    <a:pt x="11813" y="13055"/>
                  </a:moveTo>
                  <a:cubicBezTo>
                    <a:pt x="11668" y="13055"/>
                    <a:pt x="11551" y="13173"/>
                    <a:pt x="11551" y="13319"/>
                  </a:cubicBezTo>
                  <a:cubicBezTo>
                    <a:pt x="11551" y="13464"/>
                    <a:pt x="11668" y="13581"/>
                    <a:pt x="11813" y="13581"/>
                  </a:cubicBezTo>
                  <a:cubicBezTo>
                    <a:pt x="11959" y="13581"/>
                    <a:pt x="12077" y="13464"/>
                    <a:pt x="12077" y="13319"/>
                  </a:cubicBezTo>
                  <a:cubicBezTo>
                    <a:pt x="12077" y="13173"/>
                    <a:pt x="11958" y="13055"/>
                    <a:pt x="11813" y="13055"/>
                  </a:cubicBezTo>
                  <a:close/>
                  <a:moveTo>
                    <a:pt x="13099" y="13055"/>
                  </a:moveTo>
                  <a:cubicBezTo>
                    <a:pt x="12951" y="13055"/>
                    <a:pt x="12835" y="13173"/>
                    <a:pt x="12835" y="13319"/>
                  </a:cubicBezTo>
                  <a:cubicBezTo>
                    <a:pt x="12835" y="13464"/>
                    <a:pt x="12950" y="13581"/>
                    <a:pt x="13099" y="13581"/>
                  </a:cubicBezTo>
                  <a:cubicBezTo>
                    <a:pt x="13244" y="13581"/>
                    <a:pt x="13361" y="13464"/>
                    <a:pt x="13361" y="13319"/>
                  </a:cubicBezTo>
                  <a:cubicBezTo>
                    <a:pt x="13361" y="13173"/>
                    <a:pt x="13244" y="13055"/>
                    <a:pt x="13099" y="13055"/>
                  </a:cubicBezTo>
                  <a:close/>
                  <a:moveTo>
                    <a:pt x="14379" y="13055"/>
                  </a:moveTo>
                  <a:cubicBezTo>
                    <a:pt x="14234" y="13055"/>
                    <a:pt x="14117" y="13173"/>
                    <a:pt x="14117" y="13319"/>
                  </a:cubicBezTo>
                  <a:cubicBezTo>
                    <a:pt x="14117" y="13464"/>
                    <a:pt x="14234" y="13581"/>
                    <a:pt x="14379" y="13581"/>
                  </a:cubicBezTo>
                  <a:cubicBezTo>
                    <a:pt x="14527" y="13581"/>
                    <a:pt x="14643" y="13464"/>
                    <a:pt x="14643" y="13319"/>
                  </a:cubicBezTo>
                  <a:cubicBezTo>
                    <a:pt x="14643" y="13173"/>
                    <a:pt x="14527" y="13055"/>
                    <a:pt x="14379" y="13055"/>
                  </a:cubicBezTo>
                  <a:close/>
                  <a:moveTo>
                    <a:pt x="15665" y="13055"/>
                  </a:moveTo>
                  <a:cubicBezTo>
                    <a:pt x="15519" y="13055"/>
                    <a:pt x="15401" y="13173"/>
                    <a:pt x="15401" y="13319"/>
                  </a:cubicBezTo>
                  <a:cubicBezTo>
                    <a:pt x="15398" y="13464"/>
                    <a:pt x="15519" y="13581"/>
                    <a:pt x="15665" y="13581"/>
                  </a:cubicBezTo>
                  <a:cubicBezTo>
                    <a:pt x="15810" y="13581"/>
                    <a:pt x="15927" y="13464"/>
                    <a:pt x="15927" y="13319"/>
                  </a:cubicBezTo>
                  <a:cubicBezTo>
                    <a:pt x="15927" y="13173"/>
                    <a:pt x="15810" y="13055"/>
                    <a:pt x="15665" y="13055"/>
                  </a:cubicBezTo>
                  <a:close/>
                  <a:moveTo>
                    <a:pt x="16948" y="13055"/>
                  </a:moveTo>
                  <a:cubicBezTo>
                    <a:pt x="16800" y="13055"/>
                    <a:pt x="16684" y="13173"/>
                    <a:pt x="16684" y="13319"/>
                  </a:cubicBezTo>
                  <a:cubicBezTo>
                    <a:pt x="16684" y="13464"/>
                    <a:pt x="16800" y="13581"/>
                    <a:pt x="16948" y="13581"/>
                  </a:cubicBezTo>
                  <a:cubicBezTo>
                    <a:pt x="17093" y="13581"/>
                    <a:pt x="17210" y="13464"/>
                    <a:pt x="17210" y="13319"/>
                  </a:cubicBezTo>
                  <a:cubicBezTo>
                    <a:pt x="17210" y="13173"/>
                    <a:pt x="17093" y="13055"/>
                    <a:pt x="16948" y="13055"/>
                  </a:cubicBezTo>
                  <a:close/>
                  <a:moveTo>
                    <a:pt x="18228" y="13055"/>
                  </a:moveTo>
                  <a:cubicBezTo>
                    <a:pt x="18084" y="13055"/>
                    <a:pt x="17966" y="13173"/>
                    <a:pt x="17966" y="13319"/>
                  </a:cubicBezTo>
                  <a:cubicBezTo>
                    <a:pt x="17966" y="13464"/>
                    <a:pt x="18084" y="13581"/>
                    <a:pt x="18228" y="13581"/>
                  </a:cubicBezTo>
                  <a:cubicBezTo>
                    <a:pt x="18375" y="13581"/>
                    <a:pt x="18492" y="13464"/>
                    <a:pt x="18492" y="13319"/>
                  </a:cubicBezTo>
                  <a:cubicBezTo>
                    <a:pt x="18492" y="13173"/>
                    <a:pt x="18373" y="13055"/>
                    <a:pt x="18228" y="13055"/>
                  </a:cubicBezTo>
                  <a:close/>
                  <a:moveTo>
                    <a:pt x="19511" y="13056"/>
                  </a:moveTo>
                  <a:cubicBezTo>
                    <a:pt x="19493" y="13056"/>
                    <a:pt x="19476" y="13057"/>
                    <a:pt x="19458" y="13061"/>
                  </a:cubicBezTo>
                  <a:cubicBezTo>
                    <a:pt x="19443" y="13064"/>
                    <a:pt x="19425" y="13068"/>
                    <a:pt x="19410" y="13077"/>
                  </a:cubicBezTo>
                  <a:cubicBezTo>
                    <a:pt x="19394" y="13082"/>
                    <a:pt x="19378" y="13090"/>
                    <a:pt x="19364" y="13100"/>
                  </a:cubicBezTo>
                  <a:cubicBezTo>
                    <a:pt x="19351" y="13107"/>
                    <a:pt x="19336" y="13121"/>
                    <a:pt x="19324" y="13133"/>
                  </a:cubicBezTo>
                  <a:cubicBezTo>
                    <a:pt x="19275" y="13183"/>
                    <a:pt x="19246" y="13250"/>
                    <a:pt x="19246" y="13319"/>
                  </a:cubicBezTo>
                  <a:cubicBezTo>
                    <a:pt x="19246" y="13391"/>
                    <a:pt x="19273" y="13455"/>
                    <a:pt x="19324" y="13505"/>
                  </a:cubicBezTo>
                  <a:cubicBezTo>
                    <a:pt x="19351" y="13528"/>
                    <a:pt x="19379" y="13547"/>
                    <a:pt x="19410" y="13560"/>
                  </a:cubicBezTo>
                  <a:cubicBezTo>
                    <a:pt x="19443" y="13573"/>
                    <a:pt x="19476" y="13581"/>
                    <a:pt x="19510" y="13581"/>
                  </a:cubicBezTo>
                  <a:cubicBezTo>
                    <a:pt x="19586" y="13581"/>
                    <a:pt x="19650" y="13555"/>
                    <a:pt x="19699" y="13505"/>
                  </a:cubicBezTo>
                  <a:cubicBezTo>
                    <a:pt x="19751" y="13455"/>
                    <a:pt x="19777" y="13388"/>
                    <a:pt x="19777" y="13319"/>
                  </a:cubicBezTo>
                  <a:cubicBezTo>
                    <a:pt x="19777" y="13250"/>
                    <a:pt x="19748" y="13180"/>
                    <a:pt x="19699" y="13133"/>
                  </a:cubicBezTo>
                  <a:cubicBezTo>
                    <a:pt x="19688" y="13121"/>
                    <a:pt x="19673" y="13108"/>
                    <a:pt x="19660" y="13100"/>
                  </a:cubicBezTo>
                  <a:cubicBezTo>
                    <a:pt x="19645" y="13090"/>
                    <a:pt x="19627" y="13082"/>
                    <a:pt x="19612" y="13077"/>
                  </a:cubicBezTo>
                  <a:cubicBezTo>
                    <a:pt x="19596" y="13070"/>
                    <a:pt x="19580" y="13064"/>
                    <a:pt x="19564" y="13061"/>
                  </a:cubicBezTo>
                  <a:cubicBezTo>
                    <a:pt x="19547" y="13057"/>
                    <a:pt x="19529" y="13056"/>
                    <a:pt x="19511" y="13056"/>
                  </a:cubicBezTo>
                  <a:close/>
                  <a:moveTo>
                    <a:pt x="19513" y="17404"/>
                  </a:moveTo>
                  <a:cubicBezTo>
                    <a:pt x="19444" y="17404"/>
                    <a:pt x="19375" y="17430"/>
                    <a:pt x="19325" y="17479"/>
                  </a:cubicBezTo>
                  <a:cubicBezTo>
                    <a:pt x="19302" y="17506"/>
                    <a:pt x="19282" y="17531"/>
                    <a:pt x="19269" y="17567"/>
                  </a:cubicBezTo>
                  <a:cubicBezTo>
                    <a:pt x="19258" y="17600"/>
                    <a:pt x="19249" y="17633"/>
                    <a:pt x="19249" y="17667"/>
                  </a:cubicBezTo>
                  <a:cubicBezTo>
                    <a:pt x="19249" y="17739"/>
                    <a:pt x="19275" y="17803"/>
                    <a:pt x="19325" y="17853"/>
                  </a:cubicBezTo>
                  <a:cubicBezTo>
                    <a:pt x="19352" y="17878"/>
                    <a:pt x="19381" y="17896"/>
                    <a:pt x="19411" y="17909"/>
                  </a:cubicBezTo>
                  <a:cubicBezTo>
                    <a:pt x="19444" y="17922"/>
                    <a:pt x="19478" y="17931"/>
                    <a:pt x="19511" y="17931"/>
                  </a:cubicBezTo>
                  <a:cubicBezTo>
                    <a:pt x="19513" y="17931"/>
                    <a:pt x="19515" y="17931"/>
                    <a:pt x="19517" y="17931"/>
                  </a:cubicBezTo>
                  <a:cubicBezTo>
                    <a:pt x="19589" y="17931"/>
                    <a:pt x="19652" y="17905"/>
                    <a:pt x="19699" y="17856"/>
                  </a:cubicBezTo>
                  <a:cubicBezTo>
                    <a:pt x="19724" y="17829"/>
                    <a:pt x="19741" y="17800"/>
                    <a:pt x="19755" y="17767"/>
                  </a:cubicBezTo>
                  <a:cubicBezTo>
                    <a:pt x="19771" y="17736"/>
                    <a:pt x="19777" y="17701"/>
                    <a:pt x="19777" y="17667"/>
                  </a:cubicBezTo>
                  <a:cubicBezTo>
                    <a:pt x="19777" y="17634"/>
                    <a:pt x="19769" y="17600"/>
                    <a:pt x="19755" y="17567"/>
                  </a:cubicBezTo>
                  <a:cubicBezTo>
                    <a:pt x="19744" y="17535"/>
                    <a:pt x="19724" y="17506"/>
                    <a:pt x="19699" y="17479"/>
                  </a:cubicBezTo>
                  <a:cubicBezTo>
                    <a:pt x="19676" y="17456"/>
                    <a:pt x="19648" y="17436"/>
                    <a:pt x="19612" y="17423"/>
                  </a:cubicBezTo>
                  <a:cubicBezTo>
                    <a:pt x="19580" y="17411"/>
                    <a:pt x="19546" y="17404"/>
                    <a:pt x="19513" y="17404"/>
                  </a:cubicBezTo>
                  <a:close/>
                  <a:moveTo>
                    <a:pt x="1549" y="17406"/>
                  </a:moveTo>
                  <a:cubicBezTo>
                    <a:pt x="1402" y="17406"/>
                    <a:pt x="1286" y="17524"/>
                    <a:pt x="1286" y="17670"/>
                  </a:cubicBezTo>
                  <a:cubicBezTo>
                    <a:pt x="1286" y="17815"/>
                    <a:pt x="1401" y="17932"/>
                    <a:pt x="1549" y="17932"/>
                  </a:cubicBezTo>
                  <a:cubicBezTo>
                    <a:pt x="1695" y="17932"/>
                    <a:pt x="1812" y="17815"/>
                    <a:pt x="1812" y="17670"/>
                  </a:cubicBezTo>
                  <a:cubicBezTo>
                    <a:pt x="1812" y="17524"/>
                    <a:pt x="1695" y="17406"/>
                    <a:pt x="1549" y="17406"/>
                  </a:cubicBezTo>
                  <a:close/>
                  <a:moveTo>
                    <a:pt x="2830" y="17406"/>
                  </a:moveTo>
                  <a:cubicBezTo>
                    <a:pt x="2686" y="17406"/>
                    <a:pt x="2567" y="17524"/>
                    <a:pt x="2567" y="17670"/>
                  </a:cubicBezTo>
                  <a:cubicBezTo>
                    <a:pt x="2567" y="17815"/>
                    <a:pt x="2686" y="17932"/>
                    <a:pt x="2830" y="17932"/>
                  </a:cubicBezTo>
                  <a:cubicBezTo>
                    <a:pt x="2978" y="17932"/>
                    <a:pt x="3094" y="17815"/>
                    <a:pt x="3094" y="17670"/>
                  </a:cubicBezTo>
                  <a:cubicBezTo>
                    <a:pt x="3094" y="17524"/>
                    <a:pt x="2978" y="17406"/>
                    <a:pt x="2830" y="17406"/>
                  </a:cubicBezTo>
                  <a:close/>
                  <a:moveTo>
                    <a:pt x="4113" y="17406"/>
                  </a:moveTo>
                  <a:cubicBezTo>
                    <a:pt x="3969" y="17406"/>
                    <a:pt x="3850" y="17524"/>
                    <a:pt x="3850" y="17670"/>
                  </a:cubicBezTo>
                  <a:cubicBezTo>
                    <a:pt x="3850" y="17815"/>
                    <a:pt x="3970" y="17932"/>
                    <a:pt x="4113" y="17932"/>
                  </a:cubicBezTo>
                  <a:cubicBezTo>
                    <a:pt x="4258" y="17932"/>
                    <a:pt x="4377" y="17815"/>
                    <a:pt x="4377" y="17670"/>
                  </a:cubicBezTo>
                  <a:cubicBezTo>
                    <a:pt x="4377" y="17524"/>
                    <a:pt x="4258" y="17406"/>
                    <a:pt x="4113" y="17406"/>
                  </a:cubicBezTo>
                  <a:close/>
                  <a:moveTo>
                    <a:pt x="5398" y="17406"/>
                  </a:moveTo>
                  <a:cubicBezTo>
                    <a:pt x="5253" y="17406"/>
                    <a:pt x="5135" y="17524"/>
                    <a:pt x="5135" y="17670"/>
                  </a:cubicBezTo>
                  <a:cubicBezTo>
                    <a:pt x="5135" y="17815"/>
                    <a:pt x="5253" y="17932"/>
                    <a:pt x="5398" y="17932"/>
                  </a:cubicBezTo>
                  <a:cubicBezTo>
                    <a:pt x="5544" y="17932"/>
                    <a:pt x="5662" y="17815"/>
                    <a:pt x="5662" y="17670"/>
                  </a:cubicBezTo>
                  <a:cubicBezTo>
                    <a:pt x="5662" y="17524"/>
                    <a:pt x="5543" y="17406"/>
                    <a:pt x="5398" y="17406"/>
                  </a:cubicBezTo>
                  <a:close/>
                  <a:moveTo>
                    <a:pt x="6679" y="17406"/>
                  </a:moveTo>
                  <a:cubicBezTo>
                    <a:pt x="6535" y="17406"/>
                    <a:pt x="6416" y="17524"/>
                    <a:pt x="6416" y="17670"/>
                  </a:cubicBezTo>
                  <a:cubicBezTo>
                    <a:pt x="6416" y="17815"/>
                    <a:pt x="6535" y="17932"/>
                    <a:pt x="6679" y="17932"/>
                  </a:cubicBezTo>
                  <a:cubicBezTo>
                    <a:pt x="6827" y="17932"/>
                    <a:pt x="6943" y="17815"/>
                    <a:pt x="6943" y="17670"/>
                  </a:cubicBezTo>
                  <a:cubicBezTo>
                    <a:pt x="6943" y="17524"/>
                    <a:pt x="6827" y="17406"/>
                    <a:pt x="6679" y="17406"/>
                  </a:cubicBezTo>
                  <a:close/>
                  <a:moveTo>
                    <a:pt x="7964" y="17406"/>
                  </a:moveTo>
                  <a:cubicBezTo>
                    <a:pt x="7819" y="17406"/>
                    <a:pt x="7702" y="17524"/>
                    <a:pt x="7702" y="17670"/>
                  </a:cubicBezTo>
                  <a:cubicBezTo>
                    <a:pt x="7702" y="17815"/>
                    <a:pt x="7819" y="17932"/>
                    <a:pt x="7964" y="17932"/>
                  </a:cubicBezTo>
                  <a:cubicBezTo>
                    <a:pt x="8110" y="17932"/>
                    <a:pt x="8228" y="17815"/>
                    <a:pt x="8228" y="17670"/>
                  </a:cubicBezTo>
                  <a:cubicBezTo>
                    <a:pt x="8228" y="17524"/>
                    <a:pt x="8109" y="17406"/>
                    <a:pt x="7964" y="17406"/>
                  </a:cubicBezTo>
                  <a:close/>
                  <a:moveTo>
                    <a:pt x="9247" y="17406"/>
                  </a:moveTo>
                  <a:cubicBezTo>
                    <a:pt x="9101" y="17406"/>
                    <a:pt x="8985" y="17524"/>
                    <a:pt x="8985" y="17670"/>
                  </a:cubicBezTo>
                  <a:cubicBezTo>
                    <a:pt x="8983" y="17815"/>
                    <a:pt x="9101" y="17932"/>
                    <a:pt x="9247" y="17932"/>
                  </a:cubicBezTo>
                  <a:cubicBezTo>
                    <a:pt x="9393" y="17932"/>
                    <a:pt x="9511" y="17815"/>
                    <a:pt x="9511" y="17670"/>
                  </a:cubicBezTo>
                  <a:cubicBezTo>
                    <a:pt x="9511" y="17524"/>
                    <a:pt x="9393" y="17406"/>
                    <a:pt x="9247" y="17406"/>
                  </a:cubicBezTo>
                  <a:close/>
                  <a:moveTo>
                    <a:pt x="10530" y="17406"/>
                  </a:moveTo>
                  <a:cubicBezTo>
                    <a:pt x="10385" y="17406"/>
                    <a:pt x="10268" y="17524"/>
                    <a:pt x="10268" y="17670"/>
                  </a:cubicBezTo>
                  <a:cubicBezTo>
                    <a:pt x="10265" y="17815"/>
                    <a:pt x="10385" y="17932"/>
                    <a:pt x="10530" y="17932"/>
                  </a:cubicBezTo>
                  <a:cubicBezTo>
                    <a:pt x="10678" y="17932"/>
                    <a:pt x="10794" y="17815"/>
                    <a:pt x="10794" y="17670"/>
                  </a:cubicBezTo>
                  <a:cubicBezTo>
                    <a:pt x="10794" y="17524"/>
                    <a:pt x="10678" y="17406"/>
                    <a:pt x="10530" y="17406"/>
                  </a:cubicBezTo>
                  <a:close/>
                  <a:moveTo>
                    <a:pt x="11813" y="17406"/>
                  </a:moveTo>
                  <a:cubicBezTo>
                    <a:pt x="11668" y="17406"/>
                    <a:pt x="11551" y="17524"/>
                    <a:pt x="11551" y="17670"/>
                  </a:cubicBezTo>
                  <a:cubicBezTo>
                    <a:pt x="11551" y="17815"/>
                    <a:pt x="11668" y="17932"/>
                    <a:pt x="11813" y="17932"/>
                  </a:cubicBezTo>
                  <a:cubicBezTo>
                    <a:pt x="11959" y="17932"/>
                    <a:pt x="12077" y="17815"/>
                    <a:pt x="12077" y="17670"/>
                  </a:cubicBezTo>
                  <a:cubicBezTo>
                    <a:pt x="12077" y="17524"/>
                    <a:pt x="11958" y="17406"/>
                    <a:pt x="11813" y="17406"/>
                  </a:cubicBezTo>
                  <a:close/>
                  <a:moveTo>
                    <a:pt x="13099" y="17406"/>
                  </a:moveTo>
                  <a:cubicBezTo>
                    <a:pt x="12951" y="17406"/>
                    <a:pt x="12835" y="17524"/>
                    <a:pt x="12835" y="17670"/>
                  </a:cubicBezTo>
                  <a:cubicBezTo>
                    <a:pt x="12835" y="17815"/>
                    <a:pt x="12950" y="17932"/>
                    <a:pt x="13099" y="17932"/>
                  </a:cubicBezTo>
                  <a:cubicBezTo>
                    <a:pt x="13244" y="17932"/>
                    <a:pt x="13361" y="17815"/>
                    <a:pt x="13361" y="17670"/>
                  </a:cubicBezTo>
                  <a:cubicBezTo>
                    <a:pt x="13361" y="17524"/>
                    <a:pt x="13244" y="17406"/>
                    <a:pt x="13099" y="17406"/>
                  </a:cubicBezTo>
                  <a:close/>
                  <a:moveTo>
                    <a:pt x="14379" y="17406"/>
                  </a:moveTo>
                  <a:cubicBezTo>
                    <a:pt x="14234" y="17406"/>
                    <a:pt x="14117" y="17524"/>
                    <a:pt x="14117" y="17670"/>
                  </a:cubicBezTo>
                  <a:cubicBezTo>
                    <a:pt x="14117" y="17815"/>
                    <a:pt x="14234" y="17932"/>
                    <a:pt x="14379" y="17932"/>
                  </a:cubicBezTo>
                  <a:cubicBezTo>
                    <a:pt x="14525" y="17932"/>
                    <a:pt x="14643" y="17815"/>
                    <a:pt x="14643" y="17670"/>
                  </a:cubicBezTo>
                  <a:cubicBezTo>
                    <a:pt x="14643" y="17524"/>
                    <a:pt x="14524" y="17406"/>
                    <a:pt x="14379" y="17406"/>
                  </a:cubicBezTo>
                  <a:close/>
                  <a:moveTo>
                    <a:pt x="15665" y="17406"/>
                  </a:moveTo>
                  <a:cubicBezTo>
                    <a:pt x="15519" y="17406"/>
                    <a:pt x="15401" y="17524"/>
                    <a:pt x="15401" y="17670"/>
                  </a:cubicBezTo>
                  <a:cubicBezTo>
                    <a:pt x="15398" y="17815"/>
                    <a:pt x="15519" y="17932"/>
                    <a:pt x="15665" y="17932"/>
                  </a:cubicBezTo>
                  <a:cubicBezTo>
                    <a:pt x="15810" y="17932"/>
                    <a:pt x="15927" y="17815"/>
                    <a:pt x="15927" y="17670"/>
                  </a:cubicBezTo>
                  <a:cubicBezTo>
                    <a:pt x="15927" y="17524"/>
                    <a:pt x="15810" y="17406"/>
                    <a:pt x="15665" y="17406"/>
                  </a:cubicBezTo>
                  <a:close/>
                  <a:moveTo>
                    <a:pt x="16948" y="17406"/>
                  </a:moveTo>
                  <a:cubicBezTo>
                    <a:pt x="16800" y="17406"/>
                    <a:pt x="16684" y="17524"/>
                    <a:pt x="16684" y="17670"/>
                  </a:cubicBezTo>
                  <a:cubicBezTo>
                    <a:pt x="16684" y="17815"/>
                    <a:pt x="16800" y="17932"/>
                    <a:pt x="16948" y="17932"/>
                  </a:cubicBezTo>
                  <a:cubicBezTo>
                    <a:pt x="17093" y="17932"/>
                    <a:pt x="17210" y="17815"/>
                    <a:pt x="17210" y="17670"/>
                  </a:cubicBezTo>
                  <a:cubicBezTo>
                    <a:pt x="17210" y="17524"/>
                    <a:pt x="17093" y="17406"/>
                    <a:pt x="16948" y="17406"/>
                  </a:cubicBezTo>
                  <a:close/>
                  <a:moveTo>
                    <a:pt x="18228" y="17406"/>
                  </a:moveTo>
                  <a:cubicBezTo>
                    <a:pt x="18084" y="17406"/>
                    <a:pt x="17966" y="17524"/>
                    <a:pt x="17966" y="17670"/>
                  </a:cubicBezTo>
                  <a:cubicBezTo>
                    <a:pt x="17966" y="17815"/>
                    <a:pt x="18084" y="17932"/>
                    <a:pt x="18228" y="17932"/>
                  </a:cubicBezTo>
                  <a:cubicBezTo>
                    <a:pt x="18376" y="17932"/>
                    <a:pt x="18492" y="17815"/>
                    <a:pt x="18492" y="17670"/>
                  </a:cubicBezTo>
                  <a:cubicBezTo>
                    <a:pt x="18492" y="17524"/>
                    <a:pt x="18376" y="17406"/>
                    <a:pt x="18228" y="17406"/>
                  </a:cubicBezTo>
                  <a:close/>
                  <a:moveTo>
                    <a:pt x="266" y="17406"/>
                  </a:moveTo>
                  <a:cubicBezTo>
                    <a:pt x="232" y="17406"/>
                    <a:pt x="197" y="17413"/>
                    <a:pt x="165" y="17426"/>
                  </a:cubicBezTo>
                  <a:cubicBezTo>
                    <a:pt x="132" y="17438"/>
                    <a:pt x="105" y="17458"/>
                    <a:pt x="79" y="17481"/>
                  </a:cubicBezTo>
                  <a:cubicBezTo>
                    <a:pt x="56" y="17508"/>
                    <a:pt x="36" y="17534"/>
                    <a:pt x="25" y="17569"/>
                  </a:cubicBezTo>
                  <a:cubicBezTo>
                    <a:pt x="12" y="17601"/>
                    <a:pt x="3" y="17635"/>
                    <a:pt x="3" y="17670"/>
                  </a:cubicBezTo>
                  <a:cubicBezTo>
                    <a:pt x="3" y="17703"/>
                    <a:pt x="10" y="17737"/>
                    <a:pt x="25" y="17770"/>
                  </a:cubicBezTo>
                  <a:cubicBezTo>
                    <a:pt x="36" y="17802"/>
                    <a:pt x="56" y="17830"/>
                    <a:pt x="79" y="17858"/>
                  </a:cubicBezTo>
                  <a:cubicBezTo>
                    <a:pt x="129" y="17908"/>
                    <a:pt x="197" y="17935"/>
                    <a:pt x="266" y="17935"/>
                  </a:cubicBezTo>
                  <a:cubicBezTo>
                    <a:pt x="336" y="17932"/>
                    <a:pt x="402" y="17906"/>
                    <a:pt x="452" y="17856"/>
                  </a:cubicBezTo>
                  <a:cubicBezTo>
                    <a:pt x="502" y="17806"/>
                    <a:pt x="529" y="17739"/>
                    <a:pt x="529" y="17670"/>
                  </a:cubicBezTo>
                  <a:cubicBezTo>
                    <a:pt x="529" y="17635"/>
                    <a:pt x="522" y="17601"/>
                    <a:pt x="508" y="17569"/>
                  </a:cubicBezTo>
                  <a:cubicBezTo>
                    <a:pt x="495" y="17535"/>
                    <a:pt x="476" y="17508"/>
                    <a:pt x="452" y="17481"/>
                  </a:cubicBezTo>
                  <a:cubicBezTo>
                    <a:pt x="403" y="17432"/>
                    <a:pt x="335" y="17406"/>
                    <a:pt x="266" y="17406"/>
                  </a:cubicBezTo>
                  <a:close/>
                  <a:moveTo>
                    <a:pt x="263" y="21756"/>
                  </a:moveTo>
                  <a:cubicBezTo>
                    <a:pt x="194" y="21756"/>
                    <a:pt x="126" y="21783"/>
                    <a:pt x="78" y="21832"/>
                  </a:cubicBezTo>
                  <a:cubicBezTo>
                    <a:pt x="29" y="21882"/>
                    <a:pt x="0" y="21950"/>
                    <a:pt x="0" y="22018"/>
                  </a:cubicBezTo>
                  <a:cubicBezTo>
                    <a:pt x="0" y="22090"/>
                    <a:pt x="28" y="22154"/>
                    <a:pt x="78" y="22204"/>
                  </a:cubicBezTo>
                  <a:cubicBezTo>
                    <a:pt x="128" y="22254"/>
                    <a:pt x="194" y="22282"/>
                    <a:pt x="264" y="22282"/>
                  </a:cubicBezTo>
                  <a:cubicBezTo>
                    <a:pt x="267" y="22282"/>
                    <a:pt x="269" y="22282"/>
                    <a:pt x="272" y="22282"/>
                  </a:cubicBezTo>
                  <a:cubicBezTo>
                    <a:pt x="304" y="22282"/>
                    <a:pt x="335" y="22274"/>
                    <a:pt x="365" y="22262"/>
                  </a:cubicBezTo>
                  <a:cubicBezTo>
                    <a:pt x="398" y="22250"/>
                    <a:pt x="426" y="22230"/>
                    <a:pt x="452" y="22207"/>
                  </a:cubicBezTo>
                  <a:cubicBezTo>
                    <a:pt x="476" y="22180"/>
                    <a:pt x="495" y="22151"/>
                    <a:pt x="508" y="22118"/>
                  </a:cubicBezTo>
                  <a:cubicBezTo>
                    <a:pt x="524" y="22087"/>
                    <a:pt x="529" y="22052"/>
                    <a:pt x="529" y="22018"/>
                  </a:cubicBezTo>
                  <a:cubicBezTo>
                    <a:pt x="529" y="21950"/>
                    <a:pt x="501" y="21880"/>
                    <a:pt x="452" y="21832"/>
                  </a:cubicBezTo>
                  <a:cubicBezTo>
                    <a:pt x="426" y="21809"/>
                    <a:pt x="398" y="21788"/>
                    <a:pt x="365" y="21777"/>
                  </a:cubicBezTo>
                  <a:cubicBezTo>
                    <a:pt x="332" y="21763"/>
                    <a:pt x="297" y="21756"/>
                    <a:pt x="263" y="21756"/>
                  </a:cubicBezTo>
                  <a:close/>
                  <a:moveTo>
                    <a:pt x="1549" y="21757"/>
                  </a:moveTo>
                  <a:cubicBezTo>
                    <a:pt x="1402" y="21757"/>
                    <a:pt x="1286" y="21875"/>
                    <a:pt x="1286" y="22021"/>
                  </a:cubicBezTo>
                  <a:cubicBezTo>
                    <a:pt x="1286" y="22166"/>
                    <a:pt x="1401" y="22283"/>
                    <a:pt x="1549" y="22283"/>
                  </a:cubicBezTo>
                  <a:cubicBezTo>
                    <a:pt x="1695" y="22283"/>
                    <a:pt x="1812" y="22166"/>
                    <a:pt x="1812" y="22021"/>
                  </a:cubicBezTo>
                  <a:cubicBezTo>
                    <a:pt x="1812" y="21875"/>
                    <a:pt x="1695" y="21757"/>
                    <a:pt x="1549" y="21757"/>
                  </a:cubicBezTo>
                  <a:close/>
                  <a:moveTo>
                    <a:pt x="2830" y="21757"/>
                  </a:moveTo>
                  <a:cubicBezTo>
                    <a:pt x="2686" y="21757"/>
                    <a:pt x="2567" y="21875"/>
                    <a:pt x="2567" y="22021"/>
                  </a:cubicBezTo>
                  <a:cubicBezTo>
                    <a:pt x="2567" y="22166"/>
                    <a:pt x="2686" y="22283"/>
                    <a:pt x="2830" y="22283"/>
                  </a:cubicBezTo>
                  <a:cubicBezTo>
                    <a:pt x="2978" y="22283"/>
                    <a:pt x="3094" y="22166"/>
                    <a:pt x="3094" y="22021"/>
                  </a:cubicBezTo>
                  <a:cubicBezTo>
                    <a:pt x="3094" y="21875"/>
                    <a:pt x="2978" y="21757"/>
                    <a:pt x="2830" y="21757"/>
                  </a:cubicBezTo>
                  <a:close/>
                  <a:moveTo>
                    <a:pt x="4113" y="21757"/>
                  </a:moveTo>
                  <a:cubicBezTo>
                    <a:pt x="3969" y="21757"/>
                    <a:pt x="3850" y="21875"/>
                    <a:pt x="3850" y="22021"/>
                  </a:cubicBezTo>
                  <a:cubicBezTo>
                    <a:pt x="3850" y="22166"/>
                    <a:pt x="3970" y="22283"/>
                    <a:pt x="4113" y="22283"/>
                  </a:cubicBezTo>
                  <a:cubicBezTo>
                    <a:pt x="4258" y="22283"/>
                    <a:pt x="4377" y="22166"/>
                    <a:pt x="4377" y="22021"/>
                  </a:cubicBezTo>
                  <a:cubicBezTo>
                    <a:pt x="4377" y="21875"/>
                    <a:pt x="4258" y="21757"/>
                    <a:pt x="4113" y="21757"/>
                  </a:cubicBezTo>
                  <a:close/>
                  <a:moveTo>
                    <a:pt x="5398" y="21757"/>
                  </a:moveTo>
                  <a:cubicBezTo>
                    <a:pt x="5252" y="21757"/>
                    <a:pt x="5135" y="21875"/>
                    <a:pt x="5135" y="22021"/>
                  </a:cubicBezTo>
                  <a:cubicBezTo>
                    <a:pt x="5135" y="22166"/>
                    <a:pt x="5252" y="22283"/>
                    <a:pt x="5398" y="22283"/>
                  </a:cubicBezTo>
                  <a:cubicBezTo>
                    <a:pt x="5544" y="22283"/>
                    <a:pt x="5662" y="22166"/>
                    <a:pt x="5662" y="22021"/>
                  </a:cubicBezTo>
                  <a:cubicBezTo>
                    <a:pt x="5662" y="21875"/>
                    <a:pt x="5543" y="21757"/>
                    <a:pt x="5398" y="21757"/>
                  </a:cubicBezTo>
                  <a:close/>
                  <a:moveTo>
                    <a:pt x="6679" y="21757"/>
                  </a:moveTo>
                  <a:cubicBezTo>
                    <a:pt x="6535" y="21757"/>
                    <a:pt x="6416" y="21875"/>
                    <a:pt x="6416" y="22021"/>
                  </a:cubicBezTo>
                  <a:cubicBezTo>
                    <a:pt x="6416" y="22166"/>
                    <a:pt x="6535" y="22283"/>
                    <a:pt x="6679" y="22283"/>
                  </a:cubicBezTo>
                  <a:cubicBezTo>
                    <a:pt x="6827" y="22283"/>
                    <a:pt x="6943" y="22166"/>
                    <a:pt x="6943" y="22021"/>
                  </a:cubicBezTo>
                  <a:cubicBezTo>
                    <a:pt x="6943" y="21875"/>
                    <a:pt x="6827" y="21757"/>
                    <a:pt x="6679" y="21757"/>
                  </a:cubicBezTo>
                  <a:close/>
                  <a:moveTo>
                    <a:pt x="7964" y="21757"/>
                  </a:moveTo>
                  <a:cubicBezTo>
                    <a:pt x="7819" y="21757"/>
                    <a:pt x="7702" y="21875"/>
                    <a:pt x="7702" y="22021"/>
                  </a:cubicBezTo>
                  <a:cubicBezTo>
                    <a:pt x="7702" y="22166"/>
                    <a:pt x="7819" y="22283"/>
                    <a:pt x="7964" y="22283"/>
                  </a:cubicBezTo>
                  <a:cubicBezTo>
                    <a:pt x="8110" y="22283"/>
                    <a:pt x="8228" y="22166"/>
                    <a:pt x="8228" y="22021"/>
                  </a:cubicBezTo>
                  <a:cubicBezTo>
                    <a:pt x="8228" y="21875"/>
                    <a:pt x="8109" y="21757"/>
                    <a:pt x="7964" y="21757"/>
                  </a:cubicBezTo>
                  <a:close/>
                  <a:moveTo>
                    <a:pt x="9247" y="21757"/>
                  </a:moveTo>
                  <a:cubicBezTo>
                    <a:pt x="9101" y="21757"/>
                    <a:pt x="8985" y="21875"/>
                    <a:pt x="8985" y="22021"/>
                  </a:cubicBezTo>
                  <a:cubicBezTo>
                    <a:pt x="8983" y="22166"/>
                    <a:pt x="9101" y="22283"/>
                    <a:pt x="9247" y="22283"/>
                  </a:cubicBezTo>
                  <a:cubicBezTo>
                    <a:pt x="9393" y="22283"/>
                    <a:pt x="9511" y="22166"/>
                    <a:pt x="9511" y="22021"/>
                  </a:cubicBezTo>
                  <a:cubicBezTo>
                    <a:pt x="9511" y="21875"/>
                    <a:pt x="9393" y="21757"/>
                    <a:pt x="9247" y="21757"/>
                  </a:cubicBezTo>
                  <a:close/>
                  <a:moveTo>
                    <a:pt x="10530" y="21757"/>
                  </a:moveTo>
                  <a:cubicBezTo>
                    <a:pt x="10385" y="21757"/>
                    <a:pt x="10268" y="21875"/>
                    <a:pt x="10268" y="22021"/>
                  </a:cubicBezTo>
                  <a:cubicBezTo>
                    <a:pt x="10265" y="22166"/>
                    <a:pt x="10385" y="22283"/>
                    <a:pt x="10530" y="22283"/>
                  </a:cubicBezTo>
                  <a:cubicBezTo>
                    <a:pt x="10678" y="22283"/>
                    <a:pt x="10794" y="22166"/>
                    <a:pt x="10794" y="22021"/>
                  </a:cubicBezTo>
                  <a:cubicBezTo>
                    <a:pt x="10794" y="21875"/>
                    <a:pt x="10678" y="21757"/>
                    <a:pt x="10530" y="21757"/>
                  </a:cubicBezTo>
                  <a:close/>
                  <a:moveTo>
                    <a:pt x="11813" y="21757"/>
                  </a:moveTo>
                  <a:cubicBezTo>
                    <a:pt x="11668" y="21757"/>
                    <a:pt x="11551" y="21875"/>
                    <a:pt x="11551" y="22021"/>
                  </a:cubicBezTo>
                  <a:cubicBezTo>
                    <a:pt x="11551" y="22166"/>
                    <a:pt x="11668" y="22283"/>
                    <a:pt x="11813" y="22283"/>
                  </a:cubicBezTo>
                  <a:cubicBezTo>
                    <a:pt x="11959" y="22283"/>
                    <a:pt x="12077" y="22166"/>
                    <a:pt x="12077" y="22021"/>
                  </a:cubicBezTo>
                  <a:cubicBezTo>
                    <a:pt x="12077" y="21875"/>
                    <a:pt x="11958" y="21757"/>
                    <a:pt x="11813" y="21757"/>
                  </a:cubicBezTo>
                  <a:close/>
                  <a:moveTo>
                    <a:pt x="13099" y="21757"/>
                  </a:moveTo>
                  <a:cubicBezTo>
                    <a:pt x="12951" y="21757"/>
                    <a:pt x="12835" y="21875"/>
                    <a:pt x="12835" y="22021"/>
                  </a:cubicBezTo>
                  <a:cubicBezTo>
                    <a:pt x="12835" y="22166"/>
                    <a:pt x="12950" y="22283"/>
                    <a:pt x="13099" y="22283"/>
                  </a:cubicBezTo>
                  <a:cubicBezTo>
                    <a:pt x="13244" y="22283"/>
                    <a:pt x="13361" y="22166"/>
                    <a:pt x="13361" y="22021"/>
                  </a:cubicBezTo>
                  <a:cubicBezTo>
                    <a:pt x="13361" y="21875"/>
                    <a:pt x="13244" y="21757"/>
                    <a:pt x="13099" y="21757"/>
                  </a:cubicBezTo>
                  <a:close/>
                  <a:moveTo>
                    <a:pt x="14379" y="21757"/>
                  </a:moveTo>
                  <a:cubicBezTo>
                    <a:pt x="14234" y="21757"/>
                    <a:pt x="14117" y="21875"/>
                    <a:pt x="14117" y="22021"/>
                  </a:cubicBezTo>
                  <a:cubicBezTo>
                    <a:pt x="14117" y="22166"/>
                    <a:pt x="14234" y="22283"/>
                    <a:pt x="14379" y="22283"/>
                  </a:cubicBezTo>
                  <a:cubicBezTo>
                    <a:pt x="14527" y="22283"/>
                    <a:pt x="14643" y="22166"/>
                    <a:pt x="14643" y="22021"/>
                  </a:cubicBezTo>
                  <a:cubicBezTo>
                    <a:pt x="14643" y="21875"/>
                    <a:pt x="14527" y="21757"/>
                    <a:pt x="14379" y="21757"/>
                  </a:cubicBezTo>
                  <a:close/>
                  <a:moveTo>
                    <a:pt x="15665" y="21757"/>
                  </a:moveTo>
                  <a:cubicBezTo>
                    <a:pt x="15519" y="21757"/>
                    <a:pt x="15401" y="21875"/>
                    <a:pt x="15401" y="22021"/>
                  </a:cubicBezTo>
                  <a:cubicBezTo>
                    <a:pt x="15398" y="22166"/>
                    <a:pt x="15519" y="22283"/>
                    <a:pt x="15665" y="22283"/>
                  </a:cubicBezTo>
                  <a:cubicBezTo>
                    <a:pt x="15810" y="22283"/>
                    <a:pt x="15927" y="22166"/>
                    <a:pt x="15927" y="22021"/>
                  </a:cubicBezTo>
                  <a:cubicBezTo>
                    <a:pt x="15927" y="21875"/>
                    <a:pt x="15810" y="21757"/>
                    <a:pt x="15665" y="21757"/>
                  </a:cubicBezTo>
                  <a:close/>
                  <a:moveTo>
                    <a:pt x="16948" y="21757"/>
                  </a:moveTo>
                  <a:cubicBezTo>
                    <a:pt x="16800" y="21757"/>
                    <a:pt x="16684" y="21875"/>
                    <a:pt x="16684" y="22021"/>
                  </a:cubicBezTo>
                  <a:cubicBezTo>
                    <a:pt x="16684" y="22166"/>
                    <a:pt x="16800" y="22283"/>
                    <a:pt x="16948" y="22283"/>
                  </a:cubicBezTo>
                  <a:cubicBezTo>
                    <a:pt x="17093" y="22283"/>
                    <a:pt x="17210" y="22166"/>
                    <a:pt x="17210" y="22021"/>
                  </a:cubicBezTo>
                  <a:cubicBezTo>
                    <a:pt x="17210" y="21875"/>
                    <a:pt x="17093" y="21757"/>
                    <a:pt x="16948" y="21757"/>
                  </a:cubicBezTo>
                  <a:close/>
                  <a:moveTo>
                    <a:pt x="18228" y="21757"/>
                  </a:moveTo>
                  <a:cubicBezTo>
                    <a:pt x="18084" y="21757"/>
                    <a:pt x="17966" y="21875"/>
                    <a:pt x="17966" y="22021"/>
                  </a:cubicBezTo>
                  <a:cubicBezTo>
                    <a:pt x="17966" y="22166"/>
                    <a:pt x="18084" y="22283"/>
                    <a:pt x="18228" y="22283"/>
                  </a:cubicBezTo>
                  <a:cubicBezTo>
                    <a:pt x="18376" y="22283"/>
                    <a:pt x="18492" y="22166"/>
                    <a:pt x="18492" y="22021"/>
                  </a:cubicBezTo>
                  <a:cubicBezTo>
                    <a:pt x="18492" y="21875"/>
                    <a:pt x="18376" y="21757"/>
                    <a:pt x="18228" y="21757"/>
                  </a:cubicBezTo>
                  <a:close/>
                  <a:moveTo>
                    <a:pt x="19510" y="21757"/>
                  </a:moveTo>
                  <a:cubicBezTo>
                    <a:pt x="19440" y="21757"/>
                    <a:pt x="19374" y="21785"/>
                    <a:pt x="19324" y="21834"/>
                  </a:cubicBezTo>
                  <a:cubicBezTo>
                    <a:pt x="19275" y="21885"/>
                    <a:pt x="19246" y="21950"/>
                    <a:pt x="19246" y="22021"/>
                  </a:cubicBezTo>
                  <a:cubicBezTo>
                    <a:pt x="19246" y="22092"/>
                    <a:pt x="19273" y="22157"/>
                    <a:pt x="19324" y="22207"/>
                  </a:cubicBezTo>
                  <a:cubicBezTo>
                    <a:pt x="19351" y="22230"/>
                    <a:pt x="19379" y="22250"/>
                    <a:pt x="19410" y="22262"/>
                  </a:cubicBezTo>
                  <a:cubicBezTo>
                    <a:pt x="19443" y="22274"/>
                    <a:pt x="19476" y="22283"/>
                    <a:pt x="19510" y="22283"/>
                  </a:cubicBezTo>
                  <a:cubicBezTo>
                    <a:pt x="19586" y="22283"/>
                    <a:pt x="19650" y="22257"/>
                    <a:pt x="19699" y="22207"/>
                  </a:cubicBezTo>
                  <a:cubicBezTo>
                    <a:pt x="19751" y="22157"/>
                    <a:pt x="19777" y="22090"/>
                    <a:pt x="19777" y="22021"/>
                  </a:cubicBezTo>
                  <a:cubicBezTo>
                    <a:pt x="19777" y="21952"/>
                    <a:pt x="19748" y="21882"/>
                    <a:pt x="19699" y="21834"/>
                  </a:cubicBezTo>
                  <a:cubicBezTo>
                    <a:pt x="19688" y="21823"/>
                    <a:pt x="19673" y="21810"/>
                    <a:pt x="19660" y="21801"/>
                  </a:cubicBezTo>
                  <a:cubicBezTo>
                    <a:pt x="19645" y="21791"/>
                    <a:pt x="19627" y="21784"/>
                    <a:pt x="19612" y="21778"/>
                  </a:cubicBezTo>
                  <a:cubicBezTo>
                    <a:pt x="19596" y="21771"/>
                    <a:pt x="19580" y="21766"/>
                    <a:pt x="19564" y="21763"/>
                  </a:cubicBezTo>
                  <a:cubicBezTo>
                    <a:pt x="19546" y="21759"/>
                    <a:pt x="19528" y="21757"/>
                    <a:pt x="19510" y="21757"/>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4" name="Google Shape;8904;p28"/>
          <p:cNvGrpSpPr/>
          <p:nvPr/>
        </p:nvGrpSpPr>
        <p:grpSpPr>
          <a:xfrm>
            <a:off x="8219424" y="2484030"/>
            <a:ext cx="758446" cy="758533"/>
            <a:chOff x="8219424" y="2484030"/>
            <a:chExt cx="758446" cy="758533"/>
          </a:xfrm>
        </p:grpSpPr>
        <p:sp>
          <p:nvSpPr>
            <p:cNvPr id="8905" name="Google Shape;8905;p28"/>
            <p:cNvSpPr/>
            <p:nvPr/>
          </p:nvSpPr>
          <p:spPr>
            <a:xfrm rot="83368">
              <a:off x="8228296" y="2492902"/>
              <a:ext cx="740702" cy="740790"/>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28"/>
            <p:cNvSpPr/>
            <p:nvPr/>
          </p:nvSpPr>
          <p:spPr>
            <a:xfrm rot="83449">
              <a:off x="8674325" y="2884091"/>
              <a:ext cx="23688" cy="23580"/>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28"/>
            <p:cNvSpPr/>
            <p:nvPr/>
          </p:nvSpPr>
          <p:spPr>
            <a:xfrm rot="83449">
              <a:off x="8675374" y="2840874"/>
              <a:ext cx="23688" cy="23634"/>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28"/>
            <p:cNvSpPr/>
            <p:nvPr/>
          </p:nvSpPr>
          <p:spPr>
            <a:xfrm rot="83449">
              <a:off x="8673273" y="2927469"/>
              <a:ext cx="23688" cy="23526"/>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28"/>
            <p:cNvSpPr/>
            <p:nvPr/>
          </p:nvSpPr>
          <p:spPr>
            <a:xfrm rot="83449">
              <a:off x="8671174" y="3013850"/>
              <a:ext cx="23688" cy="23634"/>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28"/>
            <p:cNvSpPr/>
            <p:nvPr/>
          </p:nvSpPr>
          <p:spPr>
            <a:xfrm rot="83449">
              <a:off x="8672223" y="2970686"/>
              <a:ext cx="23688" cy="23580"/>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28"/>
            <p:cNvSpPr/>
            <p:nvPr/>
          </p:nvSpPr>
          <p:spPr>
            <a:xfrm rot="83449">
              <a:off x="8676400" y="2798625"/>
              <a:ext cx="23688" cy="23580"/>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28"/>
            <p:cNvSpPr/>
            <p:nvPr/>
          </p:nvSpPr>
          <p:spPr>
            <a:xfrm rot="83449">
              <a:off x="8678502" y="2712030"/>
              <a:ext cx="23688" cy="23634"/>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28"/>
            <p:cNvSpPr/>
            <p:nvPr/>
          </p:nvSpPr>
          <p:spPr>
            <a:xfrm rot="83449">
              <a:off x="8679551" y="2668813"/>
              <a:ext cx="23688" cy="23634"/>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28"/>
            <p:cNvSpPr/>
            <p:nvPr/>
          </p:nvSpPr>
          <p:spPr>
            <a:xfrm rot="83449">
              <a:off x="8680600" y="2625649"/>
              <a:ext cx="23688" cy="23580"/>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28"/>
            <p:cNvSpPr/>
            <p:nvPr/>
          </p:nvSpPr>
          <p:spPr>
            <a:xfrm rot="83449">
              <a:off x="8681651" y="2582325"/>
              <a:ext cx="23688" cy="23634"/>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28"/>
            <p:cNvSpPr/>
            <p:nvPr/>
          </p:nvSpPr>
          <p:spPr>
            <a:xfrm rot="83449">
              <a:off x="8670126" y="3057067"/>
              <a:ext cx="23688" cy="23580"/>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28"/>
            <p:cNvSpPr/>
            <p:nvPr/>
          </p:nvSpPr>
          <p:spPr>
            <a:xfrm rot="83449">
              <a:off x="8677453" y="2755247"/>
              <a:ext cx="23688" cy="23580"/>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28"/>
            <p:cNvSpPr/>
            <p:nvPr/>
          </p:nvSpPr>
          <p:spPr>
            <a:xfrm rot="83449">
              <a:off x="8668046" y="3142693"/>
              <a:ext cx="23688" cy="23634"/>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28"/>
            <p:cNvSpPr/>
            <p:nvPr/>
          </p:nvSpPr>
          <p:spPr>
            <a:xfrm rot="83449">
              <a:off x="8729551" y="2756512"/>
              <a:ext cx="23688" cy="23580"/>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28"/>
            <p:cNvSpPr/>
            <p:nvPr/>
          </p:nvSpPr>
          <p:spPr>
            <a:xfrm rot="83449">
              <a:off x="8731649" y="2670077"/>
              <a:ext cx="23688" cy="23634"/>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28"/>
            <p:cNvSpPr/>
            <p:nvPr/>
          </p:nvSpPr>
          <p:spPr>
            <a:xfrm rot="83449">
              <a:off x="8728498" y="2799890"/>
              <a:ext cx="23688" cy="23580"/>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28"/>
            <p:cNvSpPr/>
            <p:nvPr/>
          </p:nvSpPr>
          <p:spPr>
            <a:xfrm rot="83449">
              <a:off x="8730599" y="2713294"/>
              <a:ext cx="23688" cy="23634"/>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28"/>
            <p:cNvSpPr/>
            <p:nvPr/>
          </p:nvSpPr>
          <p:spPr>
            <a:xfrm rot="83449">
              <a:off x="8726423" y="2885356"/>
              <a:ext cx="23688" cy="23580"/>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28"/>
            <p:cNvSpPr/>
            <p:nvPr/>
          </p:nvSpPr>
          <p:spPr>
            <a:xfrm rot="83449">
              <a:off x="8727471" y="2842138"/>
              <a:ext cx="23688" cy="23634"/>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28"/>
            <p:cNvSpPr/>
            <p:nvPr/>
          </p:nvSpPr>
          <p:spPr>
            <a:xfrm rot="83449">
              <a:off x="8734777" y="2541233"/>
              <a:ext cx="23688" cy="23634"/>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28"/>
            <p:cNvSpPr/>
            <p:nvPr/>
          </p:nvSpPr>
          <p:spPr>
            <a:xfrm rot="83449">
              <a:off x="8666998" y="3185911"/>
              <a:ext cx="23688" cy="23526"/>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28"/>
            <p:cNvSpPr/>
            <p:nvPr/>
          </p:nvSpPr>
          <p:spPr>
            <a:xfrm rot="83449">
              <a:off x="8725370" y="2928734"/>
              <a:ext cx="23688" cy="23526"/>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28"/>
            <p:cNvSpPr/>
            <p:nvPr/>
          </p:nvSpPr>
          <p:spPr>
            <a:xfrm rot="83449">
              <a:off x="8669095" y="3099530"/>
              <a:ext cx="23688" cy="23580"/>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28"/>
            <p:cNvSpPr/>
            <p:nvPr/>
          </p:nvSpPr>
          <p:spPr>
            <a:xfrm rot="83449">
              <a:off x="8733749" y="2583589"/>
              <a:ext cx="23688" cy="23634"/>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28"/>
            <p:cNvSpPr/>
            <p:nvPr/>
          </p:nvSpPr>
          <p:spPr>
            <a:xfrm rot="83449">
              <a:off x="8732697" y="2626914"/>
              <a:ext cx="23688" cy="23580"/>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28"/>
            <p:cNvSpPr/>
            <p:nvPr/>
          </p:nvSpPr>
          <p:spPr>
            <a:xfrm rot="83449">
              <a:off x="8724320" y="2971951"/>
              <a:ext cx="23688" cy="23580"/>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28"/>
            <p:cNvSpPr/>
            <p:nvPr/>
          </p:nvSpPr>
          <p:spPr>
            <a:xfrm rot="83449">
              <a:off x="8630636" y="2538704"/>
              <a:ext cx="23634" cy="23634"/>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28"/>
            <p:cNvSpPr/>
            <p:nvPr/>
          </p:nvSpPr>
          <p:spPr>
            <a:xfrm rot="83449">
              <a:off x="8682680" y="2539969"/>
              <a:ext cx="23688" cy="23634"/>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28"/>
            <p:cNvSpPr/>
            <p:nvPr/>
          </p:nvSpPr>
          <p:spPr>
            <a:xfrm rot="83449">
              <a:off x="8626459" y="2710765"/>
              <a:ext cx="23634" cy="23634"/>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28"/>
            <p:cNvSpPr/>
            <p:nvPr/>
          </p:nvSpPr>
          <p:spPr>
            <a:xfrm rot="83449">
              <a:off x="8614951" y="3184754"/>
              <a:ext cx="23634" cy="23580"/>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28"/>
            <p:cNvSpPr/>
            <p:nvPr/>
          </p:nvSpPr>
          <p:spPr>
            <a:xfrm rot="83449">
              <a:off x="8628557" y="2624385"/>
              <a:ext cx="23634" cy="23580"/>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28"/>
            <p:cNvSpPr/>
            <p:nvPr/>
          </p:nvSpPr>
          <p:spPr>
            <a:xfrm rot="83449">
              <a:off x="8627508" y="2667548"/>
              <a:ext cx="23634" cy="23634"/>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28"/>
            <p:cNvSpPr/>
            <p:nvPr/>
          </p:nvSpPr>
          <p:spPr>
            <a:xfrm rot="83449">
              <a:off x="8629608" y="2581060"/>
              <a:ext cx="23634" cy="23634"/>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28"/>
            <p:cNvSpPr/>
            <p:nvPr/>
          </p:nvSpPr>
          <p:spPr>
            <a:xfrm rot="83449">
              <a:off x="8510760" y="3182117"/>
              <a:ext cx="23688" cy="23526"/>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28"/>
            <p:cNvSpPr/>
            <p:nvPr/>
          </p:nvSpPr>
          <p:spPr>
            <a:xfrm rot="83449">
              <a:off x="8512856" y="3095737"/>
              <a:ext cx="23688" cy="23580"/>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28"/>
            <p:cNvSpPr/>
            <p:nvPr/>
          </p:nvSpPr>
          <p:spPr>
            <a:xfrm rot="83449">
              <a:off x="8719096" y="3187175"/>
              <a:ext cx="23688" cy="23472"/>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28"/>
            <p:cNvSpPr/>
            <p:nvPr/>
          </p:nvSpPr>
          <p:spPr>
            <a:xfrm rot="83449">
              <a:off x="8511808" y="3138900"/>
              <a:ext cx="23688" cy="23634"/>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28"/>
            <p:cNvSpPr/>
            <p:nvPr/>
          </p:nvSpPr>
          <p:spPr>
            <a:xfrm rot="83449">
              <a:off x="8817537" y="3146258"/>
              <a:ext cx="18412" cy="16420"/>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28"/>
            <p:cNvSpPr/>
            <p:nvPr/>
          </p:nvSpPr>
          <p:spPr>
            <a:xfrm rot="83449">
              <a:off x="8765693" y="3188163"/>
              <a:ext cx="12005" cy="6783"/>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28"/>
            <p:cNvSpPr/>
            <p:nvPr/>
          </p:nvSpPr>
          <p:spPr>
            <a:xfrm rot="83449">
              <a:off x="8615513" y="3227958"/>
              <a:ext cx="19542" cy="6191"/>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28"/>
            <p:cNvSpPr/>
            <p:nvPr/>
          </p:nvSpPr>
          <p:spPr>
            <a:xfrm rot="83449">
              <a:off x="8616002" y="3141429"/>
              <a:ext cx="23634" cy="23634"/>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28"/>
            <p:cNvSpPr/>
            <p:nvPr/>
          </p:nvSpPr>
          <p:spPr>
            <a:xfrm rot="83449">
              <a:off x="8617051" y="3098266"/>
              <a:ext cx="23634" cy="23580"/>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28"/>
            <p:cNvSpPr/>
            <p:nvPr/>
          </p:nvSpPr>
          <p:spPr>
            <a:xfrm rot="83449">
              <a:off x="8619131" y="3012585"/>
              <a:ext cx="23634" cy="23634"/>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28"/>
            <p:cNvSpPr/>
            <p:nvPr/>
          </p:nvSpPr>
          <p:spPr>
            <a:xfrm rot="83449">
              <a:off x="8618082" y="3055802"/>
              <a:ext cx="23634" cy="23580"/>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28"/>
            <p:cNvSpPr/>
            <p:nvPr/>
          </p:nvSpPr>
          <p:spPr>
            <a:xfrm rot="83449">
              <a:off x="8631736" y="2495757"/>
              <a:ext cx="23580" cy="23364"/>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28"/>
            <p:cNvSpPr/>
            <p:nvPr/>
          </p:nvSpPr>
          <p:spPr>
            <a:xfrm rot="83449">
              <a:off x="8683647" y="2503480"/>
              <a:ext cx="23688" cy="16904"/>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28"/>
            <p:cNvSpPr/>
            <p:nvPr/>
          </p:nvSpPr>
          <p:spPr>
            <a:xfrm rot="83449">
              <a:off x="8625410" y="2753982"/>
              <a:ext cx="23634" cy="23580"/>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28"/>
            <p:cNvSpPr/>
            <p:nvPr/>
          </p:nvSpPr>
          <p:spPr>
            <a:xfrm rot="83449">
              <a:off x="8620179" y="2969422"/>
              <a:ext cx="23634" cy="23580"/>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28"/>
            <p:cNvSpPr/>
            <p:nvPr/>
          </p:nvSpPr>
          <p:spPr>
            <a:xfrm rot="83449">
              <a:off x="8623330" y="2839609"/>
              <a:ext cx="23634" cy="23634"/>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28"/>
            <p:cNvSpPr/>
            <p:nvPr/>
          </p:nvSpPr>
          <p:spPr>
            <a:xfrm rot="83449">
              <a:off x="8624357" y="2797361"/>
              <a:ext cx="23634" cy="23580"/>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28"/>
            <p:cNvSpPr/>
            <p:nvPr/>
          </p:nvSpPr>
          <p:spPr>
            <a:xfrm rot="83449">
              <a:off x="8622282" y="2882826"/>
              <a:ext cx="23634" cy="23580"/>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28"/>
            <p:cNvSpPr/>
            <p:nvPr/>
          </p:nvSpPr>
          <p:spPr>
            <a:xfrm rot="83449">
              <a:off x="8621229" y="2926205"/>
              <a:ext cx="23634" cy="23526"/>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28"/>
            <p:cNvSpPr/>
            <p:nvPr/>
          </p:nvSpPr>
          <p:spPr>
            <a:xfrm rot="83449">
              <a:off x="8828954" y="2672439"/>
              <a:ext cx="23634" cy="23634"/>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28"/>
            <p:cNvSpPr/>
            <p:nvPr/>
          </p:nvSpPr>
          <p:spPr>
            <a:xfrm rot="83449">
              <a:off x="8924787" y="3019950"/>
              <a:ext cx="10175" cy="17873"/>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28"/>
            <p:cNvSpPr/>
            <p:nvPr/>
          </p:nvSpPr>
          <p:spPr>
            <a:xfrm rot="83449">
              <a:off x="8930997" y="2761403"/>
              <a:ext cx="23688" cy="23580"/>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28"/>
            <p:cNvSpPr/>
            <p:nvPr/>
          </p:nvSpPr>
          <p:spPr>
            <a:xfrm rot="83449">
              <a:off x="8882029" y="2631953"/>
              <a:ext cx="20350" cy="2212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28"/>
            <p:cNvSpPr/>
            <p:nvPr/>
          </p:nvSpPr>
          <p:spPr>
            <a:xfrm rot="83449">
              <a:off x="8723271" y="3015114"/>
              <a:ext cx="23688" cy="23634"/>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28"/>
            <p:cNvSpPr/>
            <p:nvPr/>
          </p:nvSpPr>
          <p:spPr>
            <a:xfrm rot="83449">
              <a:off x="8880998" y="2673703"/>
              <a:ext cx="23688" cy="23634"/>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28"/>
            <p:cNvSpPr/>
            <p:nvPr/>
          </p:nvSpPr>
          <p:spPr>
            <a:xfrm rot="83449">
              <a:off x="8879949" y="2716920"/>
              <a:ext cx="23634" cy="23634"/>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28"/>
            <p:cNvSpPr/>
            <p:nvPr/>
          </p:nvSpPr>
          <p:spPr>
            <a:xfrm rot="83449">
              <a:off x="8820577" y="3017476"/>
              <a:ext cx="23634" cy="23634"/>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28"/>
            <p:cNvSpPr/>
            <p:nvPr/>
          </p:nvSpPr>
          <p:spPr>
            <a:xfrm rot="83449">
              <a:off x="8878900" y="2760138"/>
              <a:ext cx="23688" cy="23580"/>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28"/>
            <p:cNvSpPr/>
            <p:nvPr/>
          </p:nvSpPr>
          <p:spPr>
            <a:xfrm rot="83449">
              <a:off x="8821626" y="2974312"/>
              <a:ext cx="23580" cy="23580"/>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28"/>
            <p:cNvSpPr/>
            <p:nvPr/>
          </p:nvSpPr>
          <p:spPr>
            <a:xfrm rot="83449">
              <a:off x="8818498" y="3103156"/>
              <a:ext cx="23580" cy="23580"/>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28"/>
            <p:cNvSpPr/>
            <p:nvPr/>
          </p:nvSpPr>
          <p:spPr>
            <a:xfrm rot="83449">
              <a:off x="8831054" y="2585951"/>
              <a:ext cx="23580" cy="23634"/>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28"/>
            <p:cNvSpPr/>
            <p:nvPr/>
          </p:nvSpPr>
          <p:spPr>
            <a:xfrm rot="83449">
              <a:off x="8932039" y="2718750"/>
              <a:ext cx="17012" cy="22988"/>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28"/>
            <p:cNvSpPr/>
            <p:nvPr/>
          </p:nvSpPr>
          <p:spPr>
            <a:xfrm rot="83449">
              <a:off x="8819529" y="3060693"/>
              <a:ext cx="23580" cy="23580"/>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28"/>
            <p:cNvSpPr/>
            <p:nvPr/>
          </p:nvSpPr>
          <p:spPr>
            <a:xfrm rot="83449">
              <a:off x="8929944" y="2804781"/>
              <a:ext cx="23688" cy="23580"/>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28"/>
            <p:cNvSpPr/>
            <p:nvPr/>
          </p:nvSpPr>
          <p:spPr>
            <a:xfrm rot="83449">
              <a:off x="8872621" y="3018740"/>
              <a:ext cx="23688" cy="23634"/>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28"/>
            <p:cNvSpPr/>
            <p:nvPr/>
          </p:nvSpPr>
          <p:spPr>
            <a:xfrm rot="83449">
              <a:off x="8928918" y="2847029"/>
              <a:ext cx="23688" cy="23634"/>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28"/>
            <p:cNvSpPr/>
            <p:nvPr/>
          </p:nvSpPr>
          <p:spPr>
            <a:xfrm rot="83449">
              <a:off x="8822676" y="2931096"/>
              <a:ext cx="23634" cy="23526"/>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28"/>
            <p:cNvSpPr/>
            <p:nvPr/>
          </p:nvSpPr>
          <p:spPr>
            <a:xfrm rot="83449">
              <a:off x="8926817" y="2933625"/>
              <a:ext cx="23688" cy="23526"/>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28"/>
            <p:cNvSpPr/>
            <p:nvPr/>
          </p:nvSpPr>
          <p:spPr>
            <a:xfrm rot="83449">
              <a:off x="8927869" y="2890246"/>
              <a:ext cx="23688" cy="23580"/>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28"/>
            <p:cNvSpPr/>
            <p:nvPr/>
          </p:nvSpPr>
          <p:spPr>
            <a:xfrm rot="83449">
              <a:off x="8870685" y="3104310"/>
              <a:ext cx="9960" cy="1173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28"/>
            <p:cNvSpPr/>
            <p:nvPr/>
          </p:nvSpPr>
          <p:spPr>
            <a:xfrm rot="83449">
              <a:off x="8871572" y="3061957"/>
              <a:ext cx="23634" cy="23580"/>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28"/>
            <p:cNvSpPr/>
            <p:nvPr/>
          </p:nvSpPr>
          <p:spPr>
            <a:xfrm rot="83449">
              <a:off x="8876820" y="2845765"/>
              <a:ext cx="23688" cy="23634"/>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28"/>
            <p:cNvSpPr/>
            <p:nvPr/>
          </p:nvSpPr>
          <p:spPr>
            <a:xfrm rot="83449">
              <a:off x="8875772" y="2888982"/>
              <a:ext cx="23688" cy="23580"/>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28"/>
            <p:cNvSpPr/>
            <p:nvPr/>
          </p:nvSpPr>
          <p:spPr>
            <a:xfrm rot="83449">
              <a:off x="8874719" y="2932360"/>
              <a:ext cx="23688" cy="23526"/>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28"/>
            <p:cNvSpPr/>
            <p:nvPr/>
          </p:nvSpPr>
          <p:spPr>
            <a:xfrm rot="83449">
              <a:off x="8877847" y="2803516"/>
              <a:ext cx="23688" cy="23580"/>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28"/>
            <p:cNvSpPr/>
            <p:nvPr/>
          </p:nvSpPr>
          <p:spPr>
            <a:xfrm rot="83449">
              <a:off x="8873669" y="2975577"/>
              <a:ext cx="23634" cy="23580"/>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28"/>
            <p:cNvSpPr/>
            <p:nvPr/>
          </p:nvSpPr>
          <p:spPr>
            <a:xfrm rot="83449">
              <a:off x="8925767" y="2976836"/>
              <a:ext cx="23203" cy="23580"/>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28"/>
            <p:cNvSpPr/>
            <p:nvPr/>
          </p:nvSpPr>
          <p:spPr>
            <a:xfrm rot="83449">
              <a:off x="8771631" y="2886453"/>
              <a:ext cx="23688" cy="23580"/>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28"/>
            <p:cNvSpPr/>
            <p:nvPr/>
          </p:nvSpPr>
          <p:spPr>
            <a:xfrm rot="83449">
              <a:off x="8776857" y="2671175"/>
              <a:ext cx="23688" cy="23634"/>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28"/>
            <p:cNvSpPr/>
            <p:nvPr/>
          </p:nvSpPr>
          <p:spPr>
            <a:xfrm rot="83449">
              <a:off x="8774759" y="2757609"/>
              <a:ext cx="23688" cy="23580"/>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28"/>
            <p:cNvSpPr/>
            <p:nvPr/>
          </p:nvSpPr>
          <p:spPr>
            <a:xfrm rot="83449">
              <a:off x="8773706" y="2800988"/>
              <a:ext cx="23688" cy="23580"/>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28"/>
            <p:cNvSpPr/>
            <p:nvPr/>
          </p:nvSpPr>
          <p:spPr>
            <a:xfrm rot="83449">
              <a:off x="8772680" y="2843236"/>
              <a:ext cx="23688" cy="23634"/>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28"/>
            <p:cNvSpPr/>
            <p:nvPr/>
          </p:nvSpPr>
          <p:spPr>
            <a:xfrm rot="83449">
              <a:off x="8777906" y="2628010"/>
              <a:ext cx="23580" cy="23580"/>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28"/>
            <p:cNvSpPr/>
            <p:nvPr/>
          </p:nvSpPr>
          <p:spPr>
            <a:xfrm rot="83449">
              <a:off x="8775808" y="2714391"/>
              <a:ext cx="23580" cy="23634"/>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28"/>
            <p:cNvSpPr/>
            <p:nvPr/>
          </p:nvSpPr>
          <p:spPr>
            <a:xfrm rot="83449">
              <a:off x="8720143" y="3143958"/>
              <a:ext cx="23688" cy="23634"/>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28"/>
            <p:cNvSpPr/>
            <p:nvPr/>
          </p:nvSpPr>
          <p:spPr>
            <a:xfrm rot="83449">
              <a:off x="8722223" y="3058331"/>
              <a:ext cx="23688" cy="23580"/>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28"/>
            <p:cNvSpPr/>
            <p:nvPr/>
          </p:nvSpPr>
          <p:spPr>
            <a:xfrm rot="83449">
              <a:off x="8778957" y="2584687"/>
              <a:ext cx="23688" cy="23634"/>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28"/>
            <p:cNvSpPr/>
            <p:nvPr/>
          </p:nvSpPr>
          <p:spPr>
            <a:xfrm rot="83449">
              <a:off x="8779966" y="2543891"/>
              <a:ext cx="23580" cy="22072"/>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28"/>
            <p:cNvSpPr/>
            <p:nvPr/>
          </p:nvSpPr>
          <p:spPr>
            <a:xfrm rot="83449">
              <a:off x="8721192" y="3100795"/>
              <a:ext cx="23688" cy="23580"/>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28"/>
            <p:cNvSpPr/>
            <p:nvPr/>
          </p:nvSpPr>
          <p:spPr>
            <a:xfrm rot="83449">
              <a:off x="8827905" y="2715656"/>
              <a:ext cx="23580" cy="23634"/>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28"/>
            <p:cNvSpPr/>
            <p:nvPr/>
          </p:nvSpPr>
          <p:spPr>
            <a:xfrm rot="83449">
              <a:off x="8770578" y="2929832"/>
              <a:ext cx="23688" cy="23526"/>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28"/>
            <p:cNvSpPr/>
            <p:nvPr/>
          </p:nvSpPr>
          <p:spPr>
            <a:xfrm rot="83449">
              <a:off x="8826856" y="2758873"/>
              <a:ext cx="23634" cy="23580"/>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28"/>
            <p:cNvSpPr/>
            <p:nvPr/>
          </p:nvSpPr>
          <p:spPr>
            <a:xfrm rot="83449">
              <a:off x="8513887" y="3053273"/>
              <a:ext cx="23688" cy="23580"/>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28"/>
            <p:cNvSpPr/>
            <p:nvPr/>
          </p:nvSpPr>
          <p:spPr>
            <a:xfrm rot="83449">
              <a:off x="8830003" y="2629275"/>
              <a:ext cx="23580" cy="23580"/>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28"/>
            <p:cNvSpPr/>
            <p:nvPr/>
          </p:nvSpPr>
          <p:spPr>
            <a:xfrm rot="83449">
              <a:off x="8824777" y="2844500"/>
              <a:ext cx="23634" cy="23634"/>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28"/>
            <p:cNvSpPr/>
            <p:nvPr/>
          </p:nvSpPr>
          <p:spPr>
            <a:xfrm rot="83449">
              <a:off x="8825803" y="2802252"/>
              <a:ext cx="23634" cy="23580"/>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28"/>
            <p:cNvSpPr/>
            <p:nvPr/>
          </p:nvSpPr>
          <p:spPr>
            <a:xfrm rot="83449">
              <a:off x="8823728" y="2887717"/>
              <a:ext cx="23634" cy="23580"/>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28"/>
            <p:cNvSpPr/>
            <p:nvPr/>
          </p:nvSpPr>
          <p:spPr>
            <a:xfrm rot="83449">
              <a:off x="8769528" y="2973047"/>
              <a:ext cx="23580" cy="23580"/>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28"/>
            <p:cNvSpPr/>
            <p:nvPr/>
          </p:nvSpPr>
          <p:spPr>
            <a:xfrm rot="83449">
              <a:off x="8768480" y="3016212"/>
              <a:ext cx="23688" cy="23634"/>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28"/>
            <p:cNvSpPr/>
            <p:nvPr/>
          </p:nvSpPr>
          <p:spPr>
            <a:xfrm rot="83449">
              <a:off x="8765352" y="3145056"/>
              <a:ext cx="23688" cy="23634"/>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28"/>
            <p:cNvSpPr/>
            <p:nvPr/>
          </p:nvSpPr>
          <p:spPr>
            <a:xfrm rot="83449">
              <a:off x="8766400" y="3101891"/>
              <a:ext cx="23580" cy="23580"/>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28"/>
            <p:cNvSpPr/>
            <p:nvPr/>
          </p:nvSpPr>
          <p:spPr>
            <a:xfrm rot="83449">
              <a:off x="8767431" y="3059428"/>
              <a:ext cx="23580" cy="23580"/>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28"/>
            <p:cNvSpPr/>
            <p:nvPr/>
          </p:nvSpPr>
          <p:spPr>
            <a:xfrm rot="83449">
              <a:off x="8266834" y="2788680"/>
              <a:ext cx="23580" cy="23580"/>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28"/>
            <p:cNvSpPr/>
            <p:nvPr/>
          </p:nvSpPr>
          <p:spPr>
            <a:xfrm rot="83449">
              <a:off x="8263706" y="2917524"/>
              <a:ext cx="23580" cy="23526"/>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28"/>
            <p:cNvSpPr/>
            <p:nvPr/>
          </p:nvSpPr>
          <p:spPr>
            <a:xfrm rot="83449">
              <a:off x="8262656" y="2960741"/>
              <a:ext cx="23580" cy="23580"/>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28"/>
            <p:cNvSpPr/>
            <p:nvPr/>
          </p:nvSpPr>
          <p:spPr>
            <a:xfrm rot="83449">
              <a:off x="8276899" y="2661212"/>
              <a:ext cx="16635" cy="21534"/>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28"/>
            <p:cNvSpPr/>
            <p:nvPr/>
          </p:nvSpPr>
          <p:spPr>
            <a:xfrm rot="83449">
              <a:off x="8323077" y="2616968"/>
              <a:ext cx="23580" cy="23580"/>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28"/>
            <p:cNvSpPr/>
            <p:nvPr/>
          </p:nvSpPr>
          <p:spPr>
            <a:xfrm rot="83449">
              <a:off x="8320979" y="2703348"/>
              <a:ext cx="23580" cy="23634"/>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28"/>
            <p:cNvSpPr/>
            <p:nvPr/>
          </p:nvSpPr>
          <p:spPr>
            <a:xfrm rot="83449">
              <a:off x="8264759" y="2874145"/>
              <a:ext cx="23580" cy="23580"/>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28"/>
            <p:cNvSpPr/>
            <p:nvPr/>
          </p:nvSpPr>
          <p:spPr>
            <a:xfrm rot="83449">
              <a:off x="8322028" y="2660131"/>
              <a:ext cx="23580" cy="23634"/>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28"/>
            <p:cNvSpPr/>
            <p:nvPr/>
          </p:nvSpPr>
          <p:spPr>
            <a:xfrm rot="83449">
              <a:off x="8228548" y="2873828"/>
              <a:ext cx="7806" cy="21480"/>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28"/>
            <p:cNvSpPr/>
            <p:nvPr/>
          </p:nvSpPr>
          <p:spPr>
            <a:xfrm rot="83449">
              <a:off x="8265807" y="2830928"/>
              <a:ext cx="23580" cy="23634"/>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28"/>
            <p:cNvSpPr/>
            <p:nvPr/>
          </p:nvSpPr>
          <p:spPr>
            <a:xfrm rot="83449">
              <a:off x="8229153" y="2830820"/>
              <a:ext cx="8129" cy="2212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28"/>
            <p:cNvSpPr/>
            <p:nvPr/>
          </p:nvSpPr>
          <p:spPr>
            <a:xfrm rot="83449">
              <a:off x="8232850" y="2791726"/>
              <a:ext cx="5437" cy="17550"/>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28"/>
            <p:cNvSpPr/>
            <p:nvPr/>
          </p:nvSpPr>
          <p:spPr>
            <a:xfrm rot="83449">
              <a:off x="8268935" y="2702084"/>
              <a:ext cx="23580" cy="23634"/>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28"/>
            <p:cNvSpPr/>
            <p:nvPr/>
          </p:nvSpPr>
          <p:spPr>
            <a:xfrm rot="83449">
              <a:off x="8267887" y="2745301"/>
              <a:ext cx="23580" cy="23580"/>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28"/>
            <p:cNvSpPr/>
            <p:nvPr/>
          </p:nvSpPr>
          <p:spPr>
            <a:xfrm rot="83449">
              <a:off x="8313651" y="3005168"/>
              <a:ext cx="23580" cy="23634"/>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28"/>
            <p:cNvSpPr/>
            <p:nvPr/>
          </p:nvSpPr>
          <p:spPr>
            <a:xfrm rot="83449">
              <a:off x="8312602" y="3048385"/>
              <a:ext cx="23580" cy="23580"/>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28"/>
            <p:cNvSpPr/>
            <p:nvPr/>
          </p:nvSpPr>
          <p:spPr>
            <a:xfrm rot="83449">
              <a:off x="8394622" y="2553545"/>
              <a:ext cx="1723" cy="1238"/>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28"/>
            <p:cNvSpPr/>
            <p:nvPr/>
          </p:nvSpPr>
          <p:spPr>
            <a:xfrm rot="83449">
              <a:off x="8233031" y="2921364"/>
              <a:ext cx="2207" cy="9529"/>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28"/>
            <p:cNvSpPr/>
            <p:nvPr/>
          </p:nvSpPr>
          <p:spPr>
            <a:xfrm rot="83449">
              <a:off x="8376225" y="2574908"/>
              <a:ext cx="23580" cy="23634"/>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28"/>
            <p:cNvSpPr/>
            <p:nvPr/>
          </p:nvSpPr>
          <p:spPr>
            <a:xfrm rot="83449">
              <a:off x="8374126" y="2661396"/>
              <a:ext cx="23580" cy="23634"/>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28"/>
            <p:cNvSpPr/>
            <p:nvPr/>
          </p:nvSpPr>
          <p:spPr>
            <a:xfrm rot="83449">
              <a:off x="8373076" y="2704613"/>
              <a:ext cx="23580" cy="23634"/>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28"/>
            <p:cNvSpPr/>
            <p:nvPr/>
          </p:nvSpPr>
          <p:spPr>
            <a:xfrm rot="83449">
              <a:off x="8375174" y="2618232"/>
              <a:ext cx="23580" cy="23580"/>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28"/>
            <p:cNvSpPr/>
            <p:nvPr/>
          </p:nvSpPr>
          <p:spPr>
            <a:xfrm rot="83449">
              <a:off x="8318877" y="2789944"/>
              <a:ext cx="23580" cy="23580"/>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28"/>
            <p:cNvSpPr/>
            <p:nvPr/>
          </p:nvSpPr>
          <p:spPr>
            <a:xfrm rot="83449">
              <a:off x="8514936" y="3010056"/>
              <a:ext cx="23688" cy="23634"/>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28"/>
            <p:cNvSpPr/>
            <p:nvPr/>
          </p:nvSpPr>
          <p:spPr>
            <a:xfrm rot="83449">
              <a:off x="8314700" y="2962005"/>
              <a:ext cx="23580" cy="23580"/>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28"/>
            <p:cNvSpPr/>
            <p:nvPr/>
          </p:nvSpPr>
          <p:spPr>
            <a:xfrm rot="83449">
              <a:off x="8315750" y="2918788"/>
              <a:ext cx="23580" cy="23526"/>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28"/>
            <p:cNvSpPr/>
            <p:nvPr/>
          </p:nvSpPr>
          <p:spPr>
            <a:xfrm rot="83449">
              <a:off x="8316802" y="2875409"/>
              <a:ext cx="23580" cy="23580"/>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28"/>
            <p:cNvSpPr/>
            <p:nvPr/>
          </p:nvSpPr>
          <p:spPr>
            <a:xfrm rot="83449">
              <a:off x="8319930" y="2746565"/>
              <a:ext cx="23580" cy="23580"/>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28"/>
            <p:cNvSpPr/>
            <p:nvPr/>
          </p:nvSpPr>
          <p:spPr>
            <a:xfrm rot="83449">
              <a:off x="8567031" y="3011429"/>
              <a:ext cx="23688" cy="23580"/>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28"/>
            <p:cNvSpPr/>
            <p:nvPr/>
          </p:nvSpPr>
          <p:spPr>
            <a:xfrm rot="83449">
              <a:off x="8568082" y="2968158"/>
              <a:ext cx="23688" cy="23580"/>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28"/>
            <p:cNvSpPr/>
            <p:nvPr/>
          </p:nvSpPr>
          <p:spPr>
            <a:xfrm rot="83449">
              <a:off x="8565982" y="3054646"/>
              <a:ext cx="23688" cy="23580"/>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28"/>
            <p:cNvSpPr/>
            <p:nvPr/>
          </p:nvSpPr>
          <p:spPr>
            <a:xfrm rot="83449">
              <a:off x="8570181" y="2881724"/>
              <a:ext cx="23688" cy="23580"/>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28"/>
            <p:cNvSpPr/>
            <p:nvPr/>
          </p:nvSpPr>
          <p:spPr>
            <a:xfrm rot="83449">
              <a:off x="8569131" y="2924941"/>
              <a:ext cx="23688" cy="23580"/>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28"/>
            <p:cNvSpPr/>
            <p:nvPr/>
          </p:nvSpPr>
          <p:spPr>
            <a:xfrm rot="83449">
              <a:off x="8564954" y="3097002"/>
              <a:ext cx="23688" cy="23580"/>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28"/>
            <p:cNvSpPr/>
            <p:nvPr/>
          </p:nvSpPr>
          <p:spPr>
            <a:xfrm rot="83449">
              <a:off x="8562854" y="3183490"/>
              <a:ext cx="23688" cy="23580"/>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28"/>
            <p:cNvSpPr/>
            <p:nvPr/>
          </p:nvSpPr>
          <p:spPr>
            <a:xfrm rot="83449">
              <a:off x="8579587" y="2494277"/>
              <a:ext cx="23688" cy="23580"/>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28"/>
            <p:cNvSpPr/>
            <p:nvPr/>
          </p:nvSpPr>
          <p:spPr>
            <a:xfrm rot="83449">
              <a:off x="8563903" y="3140273"/>
              <a:ext cx="23688" cy="23580"/>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28"/>
            <p:cNvSpPr/>
            <p:nvPr/>
          </p:nvSpPr>
          <p:spPr>
            <a:xfrm rot="83449">
              <a:off x="8527556" y="2496458"/>
              <a:ext cx="23580" cy="20134"/>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28"/>
            <p:cNvSpPr/>
            <p:nvPr/>
          </p:nvSpPr>
          <p:spPr>
            <a:xfrm rot="83449">
              <a:off x="8571230" y="2838507"/>
              <a:ext cx="23688" cy="23580"/>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28"/>
            <p:cNvSpPr/>
            <p:nvPr/>
          </p:nvSpPr>
          <p:spPr>
            <a:xfrm rot="83449">
              <a:off x="8563459" y="3226714"/>
              <a:ext cx="21211" cy="6999"/>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28"/>
            <p:cNvSpPr/>
            <p:nvPr/>
          </p:nvSpPr>
          <p:spPr>
            <a:xfrm rot="83449">
              <a:off x="8415263" y="3179778"/>
              <a:ext cx="22072" cy="16420"/>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28"/>
            <p:cNvSpPr/>
            <p:nvPr/>
          </p:nvSpPr>
          <p:spPr>
            <a:xfrm rot="83449">
              <a:off x="8577508" y="2579904"/>
              <a:ext cx="23688" cy="23580"/>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28"/>
            <p:cNvSpPr/>
            <p:nvPr/>
          </p:nvSpPr>
          <p:spPr>
            <a:xfrm rot="83449">
              <a:off x="8261606" y="3004012"/>
              <a:ext cx="23580" cy="23580"/>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28"/>
            <p:cNvSpPr/>
            <p:nvPr/>
          </p:nvSpPr>
          <p:spPr>
            <a:xfrm rot="83449">
              <a:off x="8572259" y="2796097"/>
              <a:ext cx="23688" cy="23580"/>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28"/>
            <p:cNvSpPr/>
            <p:nvPr/>
          </p:nvSpPr>
          <p:spPr>
            <a:xfrm rot="83449">
              <a:off x="8362620" y="3135277"/>
              <a:ext cx="23580" cy="23634"/>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28"/>
            <p:cNvSpPr/>
            <p:nvPr/>
          </p:nvSpPr>
          <p:spPr>
            <a:xfrm rot="83449">
              <a:off x="8278024" y="3048733"/>
              <a:ext cx="6245" cy="9852"/>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28"/>
            <p:cNvSpPr/>
            <p:nvPr/>
          </p:nvSpPr>
          <p:spPr>
            <a:xfrm rot="83449">
              <a:off x="8312222" y="3090856"/>
              <a:ext cx="22934" cy="23203"/>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28"/>
            <p:cNvSpPr/>
            <p:nvPr/>
          </p:nvSpPr>
          <p:spPr>
            <a:xfrm rot="83449">
              <a:off x="8519394" y="3225387"/>
              <a:ext cx="8883" cy="1830"/>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28"/>
            <p:cNvSpPr/>
            <p:nvPr/>
          </p:nvSpPr>
          <p:spPr>
            <a:xfrm rot="83449">
              <a:off x="8573309" y="2752880"/>
              <a:ext cx="23688" cy="23580"/>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28"/>
            <p:cNvSpPr/>
            <p:nvPr/>
          </p:nvSpPr>
          <p:spPr>
            <a:xfrm rot="83449">
              <a:off x="8574358" y="2709663"/>
              <a:ext cx="23688" cy="23580"/>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28"/>
            <p:cNvSpPr/>
            <p:nvPr/>
          </p:nvSpPr>
          <p:spPr>
            <a:xfrm rot="83449">
              <a:off x="8575411" y="2666284"/>
              <a:ext cx="23688" cy="23634"/>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28"/>
            <p:cNvSpPr/>
            <p:nvPr/>
          </p:nvSpPr>
          <p:spPr>
            <a:xfrm rot="83449">
              <a:off x="8576459" y="2623121"/>
              <a:ext cx="23688" cy="23580"/>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28"/>
            <p:cNvSpPr/>
            <p:nvPr/>
          </p:nvSpPr>
          <p:spPr>
            <a:xfrm rot="83449">
              <a:off x="8578539" y="2537440"/>
              <a:ext cx="23688" cy="23634"/>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28"/>
            <p:cNvSpPr/>
            <p:nvPr/>
          </p:nvSpPr>
          <p:spPr>
            <a:xfrm rot="83449">
              <a:off x="8317851" y="2832192"/>
              <a:ext cx="23580" cy="23634"/>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28"/>
            <p:cNvSpPr/>
            <p:nvPr/>
          </p:nvSpPr>
          <p:spPr>
            <a:xfrm rot="83449">
              <a:off x="8462893" y="3008792"/>
              <a:ext cx="23634" cy="23634"/>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28"/>
            <p:cNvSpPr/>
            <p:nvPr/>
          </p:nvSpPr>
          <p:spPr>
            <a:xfrm rot="83449">
              <a:off x="8463941" y="2965629"/>
              <a:ext cx="23634" cy="23580"/>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28"/>
            <p:cNvSpPr/>
            <p:nvPr/>
          </p:nvSpPr>
          <p:spPr>
            <a:xfrm rot="83449">
              <a:off x="8464991" y="2922412"/>
              <a:ext cx="23634" cy="23526"/>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28"/>
            <p:cNvSpPr/>
            <p:nvPr/>
          </p:nvSpPr>
          <p:spPr>
            <a:xfrm rot="83449">
              <a:off x="8460813" y="3094473"/>
              <a:ext cx="23634" cy="23580"/>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28"/>
            <p:cNvSpPr/>
            <p:nvPr/>
          </p:nvSpPr>
          <p:spPr>
            <a:xfrm rot="83449">
              <a:off x="8473370" y="2577267"/>
              <a:ext cx="23634" cy="23634"/>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28"/>
            <p:cNvSpPr/>
            <p:nvPr/>
          </p:nvSpPr>
          <p:spPr>
            <a:xfrm rot="83449">
              <a:off x="8461844" y="3052009"/>
              <a:ext cx="23634" cy="23580"/>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28"/>
            <p:cNvSpPr/>
            <p:nvPr/>
          </p:nvSpPr>
          <p:spPr>
            <a:xfrm rot="83449">
              <a:off x="8468119" y="2793568"/>
              <a:ext cx="23634" cy="23580"/>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28"/>
            <p:cNvSpPr/>
            <p:nvPr/>
          </p:nvSpPr>
          <p:spPr>
            <a:xfrm rot="83449">
              <a:off x="8471270" y="2663755"/>
              <a:ext cx="23634" cy="23634"/>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28"/>
            <p:cNvSpPr/>
            <p:nvPr/>
          </p:nvSpPr>
          <p:spPr>
            <a:xfrm rot="83449">
              <a:off x="8467092" y="2835816"/>
              <a:ext cx="23634" cy="23634"/>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28"/>
            <p:cNvSpPr/>
            <p:nvPr/>
          </p:nvSpPr>
          <p:spPr>
            <a:xfrm rot="83449">
              <a:off x="8470221" y="2706972"/>
              <a:ext cx="23634" cy="23634"/>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28"/>
            <p:cNvSpPr/>
            <p:nvPr/>
          </p:nvSpPr>
          <p:spPr>
            <a:xfrm rot="83449">
              <a:off x="8472318" y="2620592"/>
              <a:ext cx="23634" cy="23580"/>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28"/>
            <p:cNvSpPr/>
            <p:nvPr/>
          </p:nvSpPr>
          <p:spPr>
            <a:xfrm rot="83449">
              <a:off x="8458716" y="3180853"/>
              <a:ext cx="23634" cy="23526"/>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28"/>
            <p:cNvSpPr/>
            <p:nvPr/>
          </p:nvSpPr>
          <p:spPr>
            <a:xfrm rot="83449">
              <a:off x="8469172" y="2750189"/>
              <a:ext cx="23634" cy="23580"/>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28"/>
            <p:cNvSpPr/>
            <p:nvPr/>
          </p:nvSpPr>
          <p:spPr>
            <a:xfrm rot="83449">
              <a:off x="8466044" y="2879033"/>
              <a:ext cx="23634" cy="23580"/>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28"/>
            <p:cNvSpPr/>
            <p:nvPr/>
          </p:nvSpPr>
          <p:spPr>
            <a:xfrm rot="83449">
              <a:off x="8519136" y="2837080"/>
              <a:ext cx="23688" cy="23634"/>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28"/>
            <p:cNvSpPr/>
            <p:nvPr/>
          </p:nvSpPr>
          <p:spPr>
            <a:xfrm rot="83449">
              <a:off x="8520162" y="2794832"/>
              <a:ext cx="23688" cy="23580"/>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28"/>
            <p:cNvSpPr/>
            <p:nvPr/>
          </p:nvSpPr>
          <p:spPr>
            <a:xfrm rot="83449">
              <a:off x="8521215" y="2751453"/>
              <a:ext cx="23688" cy="23580"/>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28"/>
            <p:cNvSpPr/>
            <p:nvPr/>
          </p:nvSpPr>
          <p:spPr>
            <a:xfrm rot="83449">
              <a:off x="8518087" y="2880297"/>
              <a:ext cx="23688" cy="23580"/>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28"/>
            <p:cNvSpPr/>
            <p:nvPr/>
          </p:nvSpPr>
          <p:spPr>
            <a:xfrm rot="83449">
              <a:off x="8517035" y="2923676"/>
              <a:ext cx="23688" cy="23526"/>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28"/>
            <p:cNvSpPr/>
            <p:nvPr/>
          </p:nvSpPr>
          <p:spPr>
            <a:xfrm rot="83449">
              <a:off x="8515985" y="2966893"/>
              <a:ext cx="23688" cy="23580"/>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28"/>
            <p:cNvSpPr/>
            <p:nvPr/>
          </p:nvSpPr>
          <p:spPr>
            <a:xfrm rot="83449">
              <a:off x="8525413" y="2578531"/>
              <a:ext cx="23688" cy="23634"/>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28"/>
            <p:cNvSpPr/>
            <p:nvPr/>
          </p:nvSpPr>
          <p:spPr>
            <a:xfrm rot="83449">
              <a:off x="8522264" y="2708236"/>
              <a:ext cx="23688" cy="23634"/>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28"/>
            <p:cNvSpPr/>
            <p:nvPr/>
          </p:nvSpPr>
          <p:spPr>
            <a:xfrm rot="83449">
              <a:off x="8526442" y="2536175"/>
              <a:ext cx="23688" cy="23634"/>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28"/>
            <p:cNvSpPr/>
            <p:nvPr/>
          </p:nvSpPr>
          <p:spPr>
            <a:xfrm rot="83449">
              <a:off x="8459764" y="3137636"/>
              <a:ext cx="23634" cy="23634"/>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28"/>
            <p:cNvSpPr/>
            <p:nvPr/>
          </p:nvSpPr>
          <p:spPr>
            <a:xfrm rot="83449">
              <a:off x="8524362" y="2621856"/>
              <a:ext cx="23688" cy="23580"/>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28"/>
            <p:cNvSpPr/>
            <p:nvPr/>
          </p:nvSpPr>
          <p:spPr>
            <a:xfrm rot="83449">
              <a:off x="8523313" y="2665019"/>
              <a:ext cx="23688" cy="23634"/>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28"/>
            <p:cNvSpPr/>
            <p:nvPr/>
          </p:nvSpPr>
          <p:spPr>
            <a:xfrm rot="83449">
              <a:off x="8423072" y="2792473"/>
              <a:ext cx="23580" cy="23580"/>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28"/>
            <p:cNvSpPr/>
            <p:nvPr/>
          </p:nvSpPr>
          <p:spPr>
            <a:xfrm rot="83449">
              <a:off x="8364700" y="3049650"/>
              <a:ext cx="23580" cy="23580"/>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28"/>
            <p:cNvSpPr/>
            <p:nvPr/>
          </p:nvSpPr>
          <p:spPr>
            <a:xfrm rot="83449">
              <a:off x="8429351" y="2533817"/>
              <a:ext cx="23580" cy="23634"/>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28"/>
            <p:cNvSpPr/>
            <p:nvPr/>
          </p:nvSpPr>
          <p:spPr>
            <a:xfrm rot="83449">
              <a:off x="8363669" y="3092113"/>
              <a:ext cx="23580" cy="23580"/>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28"/>
            <p:cNvSpPr/>
            <p:nvPr/>
          </p:nvSpPr>
          <p:spPr>
            <a:xfrm rot="83449">
              <a:off x="8365748" y="3006433"/>
              <a:ext cx="23580" cy="23634"/>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28"/>
            <p:cNvSpPr/>
            <p:nvPr/>
          </p:nvSpPr>
          <p:spPr>
            <a:xfrm rot="83449">
              <a:off x="8427271" y="2619497"/>
              <a:ext cx="23580" cy="23580"/>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28"/>
            <p:cNvSpPr/>
            <p:nvPr/>
          </p:nvSpPr>
          <p:spPr>
            <a:xfrm rot="83449">
              <a:off x="8428323" y="2576173"/>
              <a:ext cx="23580" cy="23634"/>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28"/>
            <p:cNvSpPr/>
            <p:nvPr/>
          </p:nvSpPr>
          <p:spPr>
            <a:xfrm rot="83449">
              <a:off x="8368899" y="2876674"/>
              <a:ext cx="23580" cy="23580"/>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28"/>
            <p:cNvSpPr/>
            <p:nvPr/>
          </p:nvSpPr>
          <p:spPr>
            <a:xfrm rot="83449">
              <a:off x="8474398" y="2534911"/>
              <a:ext cx="23634" cy="23634"/>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28"/>
            <p:cNvSpPr/>
            <p:nvPr/>
          </p:nvSpPr>
          <p:spPr>
            <a:xfrm rot="83449">
              <a:off x="8370974" y="2791208"/>
              <a:ext cx="23580" cy="23580"/>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28"/>
            <p:cNvSpPr/>
            <p:nvPr/>
          </p:nvSpPr>
          <p:spPr>
            <a:xfrm rot="83449">
              <a:off x="8366797" y="2963269"/>
              <a:ext cx="23580" cy="23580"/>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28"/>
            <p:cNvSpPr/>
            <p:nvPr/>
          </p:nvSpPr>
          <p:spPr>
            <a:xfrm rot="83449">
              <a:off x="8426223" y="2662661"/>
              <a:ext cx="23580" cy="23634"/>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28"/>
            <p:cNvSpPr/>
            <p:nvPr/>
          </p:nvSpPr>
          <p:spPr>
            <a:xfrm rot="83449">
              <a:off x="8367847" y="2920052"/>
              <a:ext cx="23580" cy="23526"/>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28"/>
            <p:cNvSpPr/>
            <p:nvPr/>
          </p:nvSpPr>
          <p:spPr>
            <a:xfrm rot="83449">
              <a:off x="8369948" y="2833457"/>
              <a:ext cx="23580" cy="23634"/>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28"/>
            <p:cNvSpPr/>
            <p:nvPr/>
          </p:nvSpPr>
          <p:spPr>
            <a:xfrm rot="83449">
              <a:off x="8416797" y="3050915"/>
              <a:ext cx="23580" cy="23580"/>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28"/>
            <p:cNvSpPr/>
            <p:nvPr/>
          </p:nvSpPr>
          <p:spPr>
            <a:xfrm rot="83449">
              <a:off x="8417846" y="3007698"/>
              <a:ext cx="23580" cy="23634"/>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28"/>
            <p:cNvSpPr/>
            <p:nvPr/>
          </p:nvSpPr>
          <p:spPr>
            <a:xfrm rot="83449">
              <a:off x="8414717" y="3136542"/>
              <a:ext cx="23580" cy="23634"/>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28"/>
            <p:cNvSpPr/>
            <p:nvPr/>
          </p:nvSpPr>
          <p:spPr>
            <a:xfrm rot="83449">
              <a:off x="8415766" y="3093378"/>
              <a:ext cx="23580" cy="23580"/>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28"/>
            <p:cNvSpPr/>
            <p:nvPr/>
          </p:nvSpPr>
          <p:spPr>
            <a:xfrm rot="83449">
              <a:off x="8418894" y="2964534"/>
              <a:ext cx="23580" cy="23580"/>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28"/>
            <p:cNvSpPr/>
            <p:nvPr/>
          </p:nvSpPr>
          <p:spPr>
            <a:xfrm rot="83449">
              <a:off x="8425174" y="2705878"/>
              <a:ext cx="23580" cy="23634"/>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28"/>
            <p:cNvSpPr/>
            <p:nvPr/>
          </p:nvSpPr>
          <p:spPr>
            <a:xfrm rot="83449">
              <a:off x="8480056" y="2506765"/>
              <a:ext cx="18465" cy="8614"/>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28"/>
            <p:cNvSpPr/>
            <p:nvPr/>
          </p:nvSpPr>
          <p:spPr>
            <a:xfrm rot="83449">
              <a:off x="8424125" y="2749095"/>
              <a:ext cx="23580" cy="23580"/>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28"/>
            <p:cNvSpPr/>
            <p:nvPr/>
          </p:nvSpPr>
          <p:spPr>
            <a:xfrm rot="83449">
              <a:off x="8419944" y="2921317"/>
              <a:ext cx="23580" cy="23526"/>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28"/>
            <p:cNvSpPr/>
            <p:nvPr/>
          </p:nvSpPr>
          <p:spPr>
            <a:xfrm rot="83449">
              <a:off x="8372028" y="2747830"/>
              <a:ext cx="23580" cy="23580"/>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28"/>
            <p:cNvSpPr/>
            <p:nvPr/>
          </p:nvSpPr>
          <p:spPr>
            <a:xfrm rot="83449">
              <a:off x="8420997" y="2877939"/>
              <a:ext cx="23580" cy="23580"/>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28"/>
            <p:cNvSpPr/>
            <p:nvPr/>
          </p:nvSpPr>
          <p:spPr>
            <a:xfrm rot="83449">
              <a:off x="8422045" y="2834722"/>
              <a:ext cx="23580" cy="23634"/>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7" name="Google Shape;9117;p28"/>
          <p:cNvSpPr/>
          <p:nvPr/>
        </p:nvSpPr>
        <p:spPr>
          <a:xfrm>
            <a:off x="8373075" y="2685077"/>
            <a:ext cx="451146" cy="356450"/>
          </a:xfrm>
          <a:custGeom>
            <a:rect b="b" l="l" r="r" t="t"/>
            <a:pathLst>
              <a:path extrusionOk="0" h="6118" w="7743">
                <a:moveTo>
                  <a:pt x="1872" y="1"/>
                </a:moveTo>
                <a:cubicBezTo>
                  <a:pt x="1435" y="1"/>
                  <a:pt x="999" y="168"/>
                  <a:pt x="667" y="501"/>
                </a:cubicBezTo>
                <a:cubicBezTo>
                  <a:pt x="1" y="1168"/>
                  <a:pt x="1" y="2247"/>
                  <a:pt x="667" y="2914"/>
                </a:cubicBezTo>
                <a:lnTo>
                  <a:pt x="1459" y="3705"/>
                </a:lnTo>
                <a:lnTo>
                  <a:pt x="3871" y="6118"/>
                </a:lnTo>
                <a:lnTo>
                  <a:pt x="6283" y="3705"/>
                </a:lnTo>
                <a:lnTo>
                  <a:pt x="7075" y="2914"/>
                </a:lnTo>
                <a:cubicBezTo>
                  <a:pt x="7742" y="2247"/>
                  <a:pt x="7742" y="1166"/>
                  <a:pt x="7075" y="501"/>
                </a:cubicBezTo>
                <a:cubicBezTo>
                  <a:pt x="6742" y="169"/>
                  <a:pt x="6306" y="3"/>
                  <a:pt x="5869" y="3"/>
                </a:cubicBezTo>
                <a:cubicBezTo>
                  <a:pt x="5433" y="3"/>
                  <a:pt x="4996" y="169"/>
                  <a:pt x="4663" y="501"/>
                </a:cubicBezTo>
                <a:lnTo>
                  <a:pt x="3871" y="1294"/>
                </a:lnTo>
                <a:lnTo>
                  <a:pt x="3079" y="501"/>
                </a:lnTo>
                <a:cubicBezTo>
                  <a:pt x="2745" y="168"/>
                  <a:pt x="2308" y="1"/>
                  <a:pt x="187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8" name="Google Shape;9118;p28"/>
          <p:cNvGrpSpPr/>
          <p:nvPr/>
        </p:nvGrpSpPr>
        <p:grpSpPr>
          <a:xfrm>
            <a:off x="1833525" y="3589761"/>
            <a:ext cx="1109039" cy="1109086"/>
            <a:chOff x="85100" y="7527611"/>
            <a:chExt cx="1109039" cy="1109086"/>
          </a:xfrm>
        </p:grpSpPr>
        <p:sp>
          <p:nvSpPr>
            <p:cNvPr id="9119" name="Google Shape;9119;p28"/>
            <p:cNvSpPr/>
            <p:nvPr/>
          </p:nvSpPr>
          <p:spPr>
            <a:xfrm rot="-1233730">
              <a:off x="208925" y="7651445"/>
              <a:ext cx="861389" cy="861417"/>
            </a:xfrm>
            <a:custGeom>
              <a:rect b="b" l="l" r="r" t="t"/>
              <a:pathLst>
                <a:path extrusionOk="0" h="26227" w="26228">
                  <a:moveTo>
                    <a:pt x="13115" y="1"/>
                  </a:moveTo>
                  <a:cubicBezTo>
                    <a:pt x="9637" y="1"/>
                    <a:pt x="6301" y="1381"/>
                    <a:pt x="3843" y="3841"/>
                  </a:cubicBezTo>
                  <a:cubicBezTo>
                    <a:pt x="1383" y="6300"/>
                    <a:pt x="1" y="9636"/>
                    <a:pt x="1" y="13114"/>
                  </a:cubicBezTo>
                  <a:cubicBezTo>
                    <a:pt x="1" y="16592"/>
                    <a:pt x="1383" y="19928"/>
                    <a:pt x="3843" y="22386"/>
                  </a:cubicBezTo>
                  <a:cubicBezTo>
                    <a:pt x="6301" y="24846"/>
                    <a:pt x="9637" y="26227"/>
                    <a:pt x="13115" y="26227"/>
                  </a:cubicBezTo>
                  <a:cubicBezTo>
                    <a:pt x="16593" y="26227"/>
                    <a:pt x="19927" y="24846"/>
                    <a:pt x="22387" y="22386"/>
                  </a:cubicBezTo>
                  <a:cubicBezTo>
                    <a:pt x="24846" y="19928"/>
                    <a:pt x="26228" y="16592"/>
                    <a:pt x="26228" y="13114"/>
                  </a:cubicBezTo>
                  <a:cubicBezTo>
                    <a:pt x="26228" y="9636"/>
                    <a:pt x="24846" y="6300"/>
                    <a:pt x="22387" y="3841"/>
                  </a:cubicBezTo>
                  <a:cubicBezTo>
                    <a:pt x="19927" y="1381"/>
                    <a:pt x="16593" y="1"/>
                    <a:pt x="1311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28"/>
            <p:cNvSpPr/>
            <p:nvPr/>
          </p:nvSpPr>
          <p:spPr>
            <a:xfrm rot="-1233730">
              <a:off x="464143" y="7795187"/>
              <a:ext cx="350887" cy="574059"/>
            </a:xfrm>
            <a:custGeom>
              <a:rect b="b" l="l" r="r" t="t"/>
              <a:pathLst>
                <a:path extrusionOk="0" h="17478" w="10684">
                  <a:moveTo>
                    <a:pt x="1735" y="162"/>
                  </a:moveTo>
                  <a:cubicBezTo>
                    <a:pt x="1770" y="162"/>
                    <a:pt x="1809" y="172"/>
                    <a:pt x="1850" y="192"/>
                  </a:cubicBezTo>
                  <a:cubicBezTo>
                    <a:pt x="2008" y="268"/>
                    <a:pt x="2121" y="396"/>
                    <a:pt x="2223" y="532"/>
                  </a:cubicBezTo>
                  <a:cubicBezTo>
                    <a:pt x="2488" y="882"/>
                    <a:pt x="2602" y="1285"/>
                    <a:pt x="2640" y="1716"/>
                  </a:cubicBezTo>
                  <a:cubicBezTo>
                    <a:pt x="2671" y="2087"/>
                    <a:pt x="2647" y="2459"/>
                    <a:pt x="2681" y="2830"/>
                  </a:cubicBezTo>
                  <a:cubicBezTo>
                    <a:pt x="2687" y="2907"/>
                    <a:pt x="2681" y="2986"/>
                    <a:pt x="2681" y="3065"/>
                  </a:cubicBezTo>
                  <a:cubicBezTo>
                    <a:pt x="2274" y="2346"/>
                    <a:pt x="1815" y="1656"/>
                    <a:pt x="1606" y="847"/>
                  </a:cubicBezTo>
                  <a:cubicBezTo>
                    <a:pt x="1563" y="684"/>
                    <a:pt x="1562" y="521"/>
                    <a:pt x="1570" y="354"/>
                  </a:cubicBezTo>
                  <a:cubicBezTo>
                    <a:pt x="1577" y="232"/>
                    <a:pt x="1641" y="162"/>
                    <a:pt x="1735" y="162"/>
                  </a:cubicBezTo>
                  <a:close/>
                  <a:moveTo>
                    <a:pt x="407" y="2440"/>
                  </a:moveTo>
                  <a:cubicBezTo>
                    <a:pt x="468" y="2440"/>
                    <a:pt x="529" y="2452"/>
                    <a:pt x="588" y="2464"/>
                  </a:cubicBezTo>
                  <a:cubicBezTo>
                    <a:pt x="1077" y="2566"/>
                    <a:pt x="1493" y="2824"/>
                    <a:pt x="1896" y="3104"/>
                  </a:cubicBezTo>
                  <a:cubicBezTo>
                    <a:pt x="2092" y="3239"/>
                    <a:pt x="2276" y="3389"/>
                    <a:pt x="2462" y="3533"/>
                  </a:cubicBezTo>
                  <a:cubicBezTo>
                    <a:pt x="2508" y="3567"/>
                    <a:pt x="2548" y="3607"/>
                    <a:pt x="2590" y="3646"/>
                  </a:cubicBezTo>
                  <a:cubicBezTo>
                    <a:pt x="2587" y="3650"/>
                    <a:pt x="2582" y="3657"/>
                    <a:pt x="2577" y="3667"/>
                  </a:cubicBezTo>
                  <a:cubicBezTo>
                    <a:pt x="2461" y="3624"/>
                    <a:pt x="2344" y="3578"/>
                    <a:pt x="2225" y="3540"/>
                  </a:cubicBezTo>
                  <a:cubicBezTo>
                    <a:pt x="1762" y="3388"/>
                    <a:pt x="1292" y="3252"/>
                    <a:pt x="856" y="3024"/>
                  </a:cubicBezTo>
                  <a:cubicBezTo>
                    <a:pt x="692" y="2938"/>
                    <a:pt x="531" y="2846"/>
                    <a:pt x="389" y="2725"/>
                  </a:cubicBezTo>
                  <a:cubicBezTo>
                    <a:pt x="317" y="2665"/>
                    <a:pt x="247" y="2601"/>
                    <a:pt x="214" y="2499"/>
                  </a:cubicBezTo>
                  <a:cubicBezTo>
                    <a:pt x="276" y="2454"/>
                    <a:pt x="341" y="2440"/>
                    <a:pt x="407" y="2440"/>
                  </a:cubicBezTo>
                  <a:close/>
                  <a:moveTo>
                    <a:pt x="9822" y="2492"/>
                  </a:moveTo>
                  <a:cubicBezTo>
                    <a:pt x="9834" y="2492"/>
                    <a:pt x="9846" y="2495"/>
                    <a:pt x="9858" y="2503"/>
                  </a:cubicBezTo>
                  <a:cubicBezTo>
                    <a:pt x="9907" y="2539"/>
                    <a:pt x="9905" y="2602"/>
                    <a:pt x="9888" y="2667"/>
                  </a:cubicBezTo>
                  <a:cubicBezTo>
                    <a:pt x="9838" y="2876"/>
                    <a:pt x="9719" y="3047"/>
                    <a:pt x="9590" y="3211"/>
                  </a:cubicBezTo>
                  <a:cubicBezTo>
                    <a:pt x="9190" y="3717"/>
                    <a:pt x="8711" y="4137"/>
                    <a:pt x="8185" y="4509"/>
                  </a:cubicBezTo>
                  <a:cubicBezTo>
                    <a:pt x="8539" y="4018"/>
                    <a:pt x="8823" y="3481"/>
                    <a:pt x="9213" y="3018"/>
                  </a:cubicBezTo>
                  <a:cubicBezTo>
                    <a:pt x="9363" y="2839"/>
                    <a:pt x="9518" y="2665"/>
                    <a:pt x="9719" y="2539"/>
                  </a:cubicBezTo>
                  <a:cubicBezTo>
                    <a:pt x="9751" y="2519"/>
                    <a:pt x="9787" y="2492"/>
                    <a:pt x="9822" y="2492"/>
                  </a:cubicBezTo>
                  <a:close/>
                  <a:moveTo>
                    <a:pt x="10203" y="4083"/>
                  </a:moveTo>
                  <a:cubicBezTo>
                    <a:pt x="10263" y="4083"/>
                    <a:pt x="10323" y="4092"/>
                    <a:pt x="10381" y="4113"/>
                  </a:cubicBezTo>
                  <a:cubicBezTo>
                    <a:pt x="10486" y="4149"/>
                    <a:pt x="10500" y="4205"/>
                    <a:pt x="10426" y="4288"/>
                  </a:cubicBezTo>
                  <a:cubicBezTo>
                    <a:pt x="10347" y="4381"/>
                    <a:pt x="10245" y="4440"/>
                    <a:pt x="10137" y="4490"/>
                  </a:cubicBezTo>
                  <a:cubicBezTo>
                    <a:pt x="9788" y="4655"/>
                    <a:pt x="9413" y="4730"/>
                    <a:pt x="9032" y="4773"/>
                  </a:cubicBezTo>
                  <a:cubicBezTo>
                    <a:pt x="8791" y="4798"/>
                    <a:pt x="8551" y="4821"/>
                    <a:pt x="8309" y="4821"/>
                  </a:cubicBezTo>
                  <a:cubicBezTo>
                    <a:pt x="8302" y="4821"/>
                    <a:pt x="8295" y="4821"/>
                    <a:pt x="8288" y="4821"/>
                  </a:cubicBezTo>
                  <a:cubicBezTo>
                    <a:pt x="8229" y="4821"/>
                    <a:pt x="8169" y="4821"/>
                    <a:pt x="8096" y="4787"/>
                  </a:cubicBezTo>
                  <a:cubicBezTo>
                    <a:pt x="8750" y="4474"/>
                    <a:pt x="9395" y="4199"/>
                    <a:pt x="10100" y="4092"/>
                  </a:cubicBezTo>
                  <a:cubicBezTo>
                    <a:pt x="10134" y="4086"/>
                    <a:pt x="10169" y="4083"/>
                    <a:pt x="10203" y="4083"/>
                  </a:cubicBezTo>
                  <a:close/>
                  <a:moveTo>
                    <a:pt x="6654" y="2687"/>
                  </a:moveTo>
                  <a:cubicBezTo>
                    <a:pt x="6740" y="2724"/>
                    <a:pt x="6767" y="2804"/>
                    <a:pt x="6789" y="2883"/>
                  </a:cubicBezTo>
                  <a:cubicBezTo>
                    <a:pt x="6890" y="3256"/>
                    <a:pt x="6939" y="3639"/>
                    <a:pt x="6983" y="4023"/>
                  </a:cubicBezTo>
                  <a:cubicBezTo>
                    <a:pt x="7029" y="4424"/>
                    <a:pt x="7022" y="4828"/>
                    <a:pt x="7035" y="5231"/>
                  </a:cubicBezTo>
                  <a:cubicBezTo>
                    <a:pt x="7038" y="5256"/>
                    <a:pt x="7054" y="5284"/>
                    <a:pt x="7021" y="5316"/>
                  </a:cubicBezTo>
                  <a:cubicBezTo>
                    <a:pt x="6897" y="5005"/>
                    <a:pt x="6796" y="4692"/>
                    <a:pt x="6697" y="4378"/>
                  </a:cubicBezTo>
                  <a:cubicBezTo>
                    <a:pt x="6588" y="4027"/>
                    <a:pt x="6512" y="3670"/>
                    <a:pt x="6487" y="3303"/>
                  </a:cubicBezTo>
                  <a:cubicBezTo>
                    <a:pt x="6476" y="3148"/>
                    <a:pt x="6496" y="2995"/>
                    <a:pt x="6539" y="2846"/>
                  </a:cubicBezTo>
                  <a:cubicBezTo>
                    <a:pt x="6556" y="2783"/>
                    <a:pt x="6582" y="2717"/>
                    <a:pt x="6654" y="2687"/>
                  </a:cubicBezTo>
                  <a:close/>
                  <a:moveTo>
                    <a:pt x="4442" y="2517"/>
                  </a:moveTo>
                  <a:cubicBezTo>
                    <a:pt x="4507" y="2517"/>
                    <a:pt x="4569" y="2556"/>
                    <a:pt x="4618" y="2632"/>
                  </a:cubicBezTo>
                  <a:cubicBezTo>
                    <a:pt x="4681" y="2727"/>
                    <a:pt x="4701" y="2837"/>
                    <a:pt x="4701" y="2950"/>
                  </a:cubicBezTo>
                  <a:cubicBezTo>
                    <a:pt x="4704" y="3510"/>
                    <a:pt x="4565" y="4036"/>
                    <a:pt x="4307" y="4527"/>
                  </a:cubicBezTo>
                  <a:cubicBezTo>
                    <a:pt x="4139" y="4844"/>
                    <a:pt x="3950" y="5148"/>
                    <a:pt x="3771" y="5459"/>
                  </a:cubicBezTo>
                  <a:cubicBezTo>
                    <a:pt x="3759" y="5459"/>
                    <a:pt x="3751" y="5456"/>
                    <a:pt x="3741" y="5456"/>
                  </a:cubicBezTo>
                  <a:cubicBezTo>
                    <a:pt x="3719" y="5294"/>
                    <a:pt x="3724" y="5130"/>
                    <a:pt x="3734" y="4965"/>
                  </a:cubicBezTo>
                  <a:cubicBezTo>
                    <a:pt x="3759" y="4520"/>
                    <a:pt x="3787" y="4073"/>
                    <a:pt x="3871" y="3634"/>
                  </a:cubicBezTo>
                  <a:cubicBezTo>
                    <a:pt x="3927" y="3348"/>
                    <a:pt x="3993" y="3065"/>
                    <a:pt x="4129" y="2803"/>
                  </a:cubicBezTo>
                  <a:cubicBezTo>
                    <a:pt x="4168" y="2725"/>
                    <a:pt x="4215" y="2652"/>
                    <a:pt x="4280" y="2592"/>
                  </a:cubicBezTo>
                  <a:cubicBezTo>
                    <a:pt x="4333" y="2542"/>
                    <a:pt x="4389" y="2517"/>
                    <a:pt x="4442" y="2517"/>
                  </a:cubicBezTo>
                  <a:close/>
                  <a:moveTo>
                    <a:pt x="9351" y="5439"/>
                  </a:moveTo>
                  <a:cubicBezTo>
                    <a:pt x="9364" y="5439"/>
                    <a:pt x="9378" y="5439"/>
                    <a:pt x="9392" y="5439"/>
                  </a:cubicBezTo>
                  <a:cubicBezTo>
                    <a:pt x="9464" y="5441"/>
                    <a:pt x="9532" y="5453"/>
                    <a:pt x="9600" y="5505"/>
                  </a:cubicBezTo>
                  <a:cubicBezTo>
                    <a:pt x="9522" y="5614"/>
                    <a:pt x="9415" y="5669"/>
                    <a:pt x="9313" y="5724"/>
                  </a:cubicBezTo>
                  <a:cubicBezTo>
                    <a:pt x="9045" y="5869"/>
                    <a:pt x="8751" y="5944"/>
                    <a:pt x="8454" y="6015"/>
                  </a:cubicBezTo>
                  <a:cubicBezTo>
                    <a:pt x="7991" y="6126"/>
                    <a:pt x="7520" y="6215"/>
                    <a:pt x="7067" y="6391"/>
                  </a:cubicBezTo>
                  <a:cubicBezTo>
                    <a:pt x="7128" y="6344"/>
                    <a:pt x="7188" y="6294"/>
                    <a:pt x="7250" y="6251"/>
                  </a:cubicBezTo>
                  <a:cubicBezTo>
                    <a:pt x="7745" y="5906"/>
                    <a:pt x="8265" y="5613"/>
                    <a:pt x="8866" y="5498"/>
                  </a:cubicBezTo>
                  <a:cubicBezTo>
                    <a:pt x="9026" y="5469"/>
                    <a:pt x="9186" y="5439"/>
                    <a:pt x="9351" y="5439"/>
                  </a:cubicBezTo>
                  <a:close/>
                  <a:moveTo>
                    <a:pt x="1740" y="4987"/>
                  </a:moveTo>
                  <a:cubicBezTo>
                    <a:pt x="1760" y="4987"/>
                    <a:pt x="1781" y="4990"/>
                    <a:pt x="1801" y="4995"/>
                  </a:cubicBezTo>
                  <a:cubicBezTo>
                    <a:pt x="2022" y="5041"/>
                    <a:pt x="2217" y="5142"/>
                    <a:pt x="2395" y="5277"/>
                  </a:cubicBezTo>
                  <a:cubicBezTo>
                    <a:pt x="2925" y="5679"/>
                    <a:pt x="3378" y="6156"/>
                    <a:pt x="3774" y="6688"/>
                  </a:cubicBezTo>
                  <a:cubicBezTo>
                    <a:pt x="3791" y="6709"/>
                    <a:pt x="3802" y="6734"/>
                    <a:pt x="3817" y="6759"/>
                  </a:cubicBezTo>
                  <a:cubicBezTo>
                    <a:pt x="3078" y="6447"/>
                    <a:pt x="2337" y="6156"/>
                    <a:pt x="1827" y="5499"/>
                  </a:cubicBezTo>
                  <a:cubicBezTo>
                    <a:pt x="1751" y="5403"/>
                    <a:pt x="1681" y="5303"/>
                    <a:pt x="1636" y="5188"/>
                  </a:cubicBezTo>
                  <a:cubicBezTo>
                    <a:pt x="1616" y="5137"/>
                    <a:pt x="1595" y="5081"/>
                    <a:pt x="1636" y="5032"/>
                  </a:cubicBezTo>
                  <a:cubicBezTo>
                    <a:pt x="1664" y="4998"/>
                    <a:pt x="1701" y="4987"/>
                    <a:pt x="1740" y="4987"/>
                  </a:cubicBezTo>
                  <a:close/>
                  <a:moveTo>
                    <a:pt x="5658" y="4616"/>
                  </a:moveTo>
                  <a:cubicBezTo>
                    <a:pt x="5691" y="4616"/>
                    <a:pt x="5726" y="4641"/>
                    <a:pt x="5761" y="4691"/>
                  </a:cubicBezTo>
                  <a:cubicBezTo>
                    <a:pt x="5894" y="4881"/>
                    <a:pt x="5943" y="5102"/>
                    <a:pt x="5980" y="5323"/>
                  </a:cubicBezTo>
                  <a:cubicBezTo>
                    <a:pt x="6093" y="5951"/>
                    <a:pt x="6095" y="6586"/>
                    <a:pt x="6036" y="7223"/>
                  </a:cubicBezTo>
                  <a:cubicBezTo>
                    <a:pt x="6029" y="7306"/>
                    <a:pt x="6034" y="7392"/>
                    <a:pt x="6034" y="7478"/>
                  </a:cubicBezTo>
                  <a:cubicBezTo>
                    <a:pt x="6023" y="7478"/>
                    <a:pt x="6012" y="7478"/>
                    <a:pt x="6001" y="7481"/>
                  </a:cubicBezTo>
                  <a:cubicBezTo>
                    <a:pt x="5842" y="7032"/>
                    <a:pt x="5695" y="6580"/>
                    <a:pt x="5579" y="6119"/>
                  </a:cubicBezTo>
                  <a:cubicBezTo>
                    <a:pt x="5493" y="5779"/>
                    <a:pt x="5435" y="5439"/>
                    <a:pt x="5461" y="5089"/>
                  </a:cubicBezTo>
                  <a:cubicBezTo>
                    <a:pt x="5470" y="4955"/>
                    <a:pt x="5494" y="4823"/>
                    <a:pt x="5557" y="4704"/>
                  </a:cubicBezTo>
                  <a:cubicBezTo>
                    <a:pt x="5588" y="4645"/>
                    <a:pt x="5623" y="4616"/>
                    <a:pt x="5658" y="4616"/>
                  </a:cubicBezTo>
                  <a:close/>
                  <a:moveTo>
                    <a:pt x="5240" y="6443"/>
                  </a:moveTo>
                  <a:cubicBezTo>
                    <a:pt x="5306" y="6513"/>
                    <a:pt x="5312" y="6593"/>
                    <a:pt x="5319" y="6673"/>
                  </a:cubicBezTo>
                  <a:cubicBezTo>
                    <a:pt x="5343" y="7025"/>
                    <a:pt x="5224" y="7342"/>
                    <a:pt x="5093" y="7654"/>
                  </a:cubicBezTo>
                  <a:cubicBezTo>
                    <a:pt x="4969" y="7949"/>
                    <a:pt x="4802" y="8222"/>
                    <a:pt x="4605" y="8520"/>
                  </a:cubicBezTo>
                  <a:cubicBezTo>
                    <a:pt x="4601" y="8192"/>
                    <a:pt x="4638" y="7901"/>
                    <a:pt x="4688" y="7611"/>
                  </a:cubicBezTo>
                  <a:cubicBezTo>
                    <a:pt x="4731" y="7359"/>
                    <a:pt x="4782" y="7108"/>
                    <a:pt x="4892" y="6874"/>
                  </a:cubicBezTo>
                  <a:cubicBezTo>
                    <a:pt x="4974" y="6704"/>
                    <a:pt x="5081" y="6556"/>
                    <a:pt x="5240" y="6443"/>
                  </a:cubicBezTo>
                  <a:close/>
                  <a:moveTo>
                    <a:pt x="8149" y="7343"/>
                  </a:moveTo>
                  <a:cubicBezTo>
                    <a:pt x="8193" y="7343"/>
                    <a:pt x="8238" y="7349"/>
                    <a:pt x="8282" y="7363"/>
                  </a:cubicBezTo>
                  <a:cubicBezTo>
                    <a:pt x="8390" y="7397"/>
                    <a:pt x="8408" y="7463"/>
                    <a:pt x="8331" y="7547"/>
                  </a:cubicBezTo>
                  <a:cubicBezTo>
                    <a:pt x="8246" y="7635"/>
                    <a:pt x="8139" y="7697"/>
                    <a:pt x="8034" y="7757"/>
                  </a:cubicBezTo>
                  <a:cubicBezTo>
                    <a:pt x="7627" y="7994"/>
                    <a:pt x="7188" y="8157"/>
                    <a:pt x="6753" y="8332"/>
                  </a:cubicBezTo>
                  <a:cubicBezTo>
                    <a:pt x="6545" y="8415"/>
                    <a:pt x="6340" y="8503"/>
                    <a:pt x="6120" y="8636"/>
                  </a:cubicBezTo>
                  <a:cubicBezTo>
                    <a:pt x="6264" y="8392"/>
                    <a:pt x="6432" y="8213"/>
                    <a:pt x="6625" y="8060"/>
                  </a:cubicBezTo>
                  <a:cubicBezTo>
                    <a:pt x="7019" y="7752"/>
                    <a:pt x="7441" y="7496"/>
                    <a:pt x="7934" y="7376"/>
                  </a:cubicBezTo>
                  <a:cubicBezTo>
                    <a:pt x="8005" y="7358"/>
                    <a:pt x="8077" y="7343"/>
                    <a:pt x="8149" y="7343"/>
                  </a:cubicBezTo>
                  <a:close/>
                  <a:moveTo>
                    <a:pt x="8831" y="8312"/>
                  </a:moveTo>
                  <a:cubicBezTo>
                    <a:pt x="8867" y="8312"/>
                    <a:pt x="8902" y="8319"/>
                    <a:pt x="8920" y="8351"/>
                  </a:cubicBezTo>
                  <a:cubicBezTo>
                    <a:pt x="8952" y="8398"/>
                    <a:pt x="8913" y="8442"/>
                    <a:pt x="8887" y="8480"/>
                  </a:cubicBezTo>
                  <a:cubicBezTo>
                    <a:pt x="8810" y="8587"/>
                    <a:pt x="8705" y="8666"/>
                    <a:pt x="8596" y="8739"/>
                  </a:cubicBezTo>
                  <a:cubicBezTo>
                    <a:pt x="8304" y="8937"/>
                    <a:pt x="7988" y="9089"/>
                    <a:pt x="7683" y="9261"/>
                  </a:cubicBezTo>
                  <a:cubicBezTo>
                    <a:pt x="7590" y="9313"/>
                    <a:pt x="7501" y="9381"/>
                    <a:pt x="7389" y="9404"/>
                  </a:cubicBezTo>
                  <a:cubicBezTo>
                    <a:pt x="7383" y="9354"/>
                    <a:pt x="7408" y="9327"/>
                    <a:pt x="7432" y="9304"/>
                  </a:cubicBezTo>
                  <a:cubicBezTo>
                    <a:pt x="7706" y="9026"/>
                    <a:pt x="7958" y="8725"/>
                    <a:pt x="8294" y="8513"/>
                  </a:cubicBezTo>
                  <a:cubicBezTo>
                    <a:pt x="8450" y="8414"/>
                    <a:pt x="8609" y="8316"/>
                    <a:pt x="8803" y="8313"/>
                  </a:cubicBezTo>
                  <a:cubicBezTo>
                    <a:pt x="8812" y="8313"/>
                    <a:pt x="8822" y="8312"/>
                    <a:pt x="8831" y="8312"/>
                  </a:cubicBezTo>
                  <a:close/>
                  <a:moveTo>
                    <a:pt x="2106" y="7979"/>
                  </a:moveTo>
                  <a:cubicBezTo>
                    <a:pt x="2109" y="7979"/>
                    <a:pt x="2112" y="7979"/>
                    <a:pt x="2115" y="7979"/>
                  </a:cubicBezTo>
                  <a:cubicBezTo>
                    <a:pt x="2192" y="7984"/>
                    <a:pt x="2260" y="8014"/>
                    <a:pt x="2329" y="8047"/>
                  </a:cubicBezTo>
                  <a:cubicBezTo>
                    <a:pt x="2648" y="8193"/>
                    <a:pt x="2912" y="8418"/>
                    <a:pt x="3179" y="8642"/>
                  </a:cubicBezTo>
                  <a:cubicBezTo>
                    <a:pt x="3613" y="9004"/>
                    <a:pt x="4043" y="9370"/>
                    <a:pt x="4417" y="9797"/>
                  </a:cubicBezTo>
                  <a:cubicBezTo>
                    <a:pt x="4443" y="9826"/>
                    <a:pt x="4476" y="9849"/>
                    <a:pt x="4489" y="9910"/>
                  </a:cubicBezTo>
                  <a:cubicBezTo>
                    <a:pt x="4318" y="9890"/>
                    <a:pt x="4167" y="9834"/>
                    <a:pt x="4017" y="9776"/>
                  </a:cubicBezTo>
                  <a:cubicBezTo>
                    <a:pt x="3276" y="9480"/>
                    <a:pt x="2658" y="9014"/>
                    <a:pt x="2158" y="8394"/>
                  </a:cubicBezTo>
                  <a:cubicBezTo>
                    <a:pt x="2085" y="8302"/>
                    <a:pt x="2016" y="8203"/>
                    <a:pt x="2015" y="8077"/>
                  </a:cubicBezTo>
                  <a:cubicBezTo>
                    <a:pt x="2015" y="8008"/>
                    <a:pt x="2043" y="7979"/>
                    <a:pt x="2106" y="7979"/>
                  </a:cubicBezTo>
                  <a:close/>
                  <a:moveTo>
                    <a:pt x="8651" y="9779"/>
                  </a:moveTo>
                  <a:cubicBezTo>
                    <a:pt x="8712" y="9779"/>
                    <a:pt x="8773" y="9781"/>
                    <a:pt x="8834" y="9784"/>
                  </a:cubicBezTo>
                  <a:cubicBezTo>
                    <a:pt x="8933" y="9790"/>
                    <a:pt x="9031" y="9810"/>
                    <a:pt x="9118" y="9856"/>
                  </a:cubicBezTo>
                  <a:cubicBezTo>
                    <a:pt x="9211" y="9906"/>
                    <a:pt x="9217" y="9975"/>
                    <a:pt x="9134" y="10041"/>
                  </a:cubicBezTo>
                  <a:cubicBezTo>
                    <a:pt x="9046" y="10113"/>
                    <a:pt x="8939" y="10141"/>
                    <a:pt x="8831" y="10166"/>
                  </a:cubicBezTo>
                  <a:cubicBezTo>
                    <a:pt x="8553" y="10231"/>
                    <a:pt x="8269" y="10254"/>
                    <a:pt x="7984" y="10254"/>
                  </a:cubicBezTo>
                  <a:cubicBezTo>
                    <a:pt x="7934" y="10254"/>
                    <a:pt x="7883" y="10253"/>
                    <a:pt x="7832" y="10252"/>
                  </a:cubicBezTo>
                  <a:cubicBezTo>
                    <a:pt x="7505" y="10243"/>
                    <a:pt x="7178" y="10207"/>
                    <a:pt x="6849" y="10201"/>
                  </a:cubicBezTo>
                  <a:cubicBezTo>
                    <a:pt x="7141" y="10047"/>
                    <a:pt x="7458" y="9956"/>
                    <a:pt x="7779" y="9883"/>
                  </a:cubicBezTo>
                  <a:cubicBezTo>
                    <a:pt x="8065" y="9818"/>
                    <a:pt x="8357" y="9779"/>
                    <a:pt x="8651" y="9779"/>
                  </a:cubicBezTo>
                  <a:close/>
                  <a:moveTo>
                    <a:pt x="6412" y="9101"/>
                  </a:moveTo>
                  <a:cubicBezTo>
                    <a:pt x="6419" y="9101"/>
                    <a:pt x="6426" y="9102"/>
                    <a:pt x="6433" y="9103"/>
                  </a:cubicBezTo>
                  <a:cubicBezTo>
                    <a:pt x="6509" y="9121"/>
                    <a:pt x="6505" y="9234"/>
                    <a:pt x="6498" y="9300"/>
                  </a:cubicBezTo>
                  <a:cubicBezTo>
                    <a:pt x="6467" y="9634"/>
                    <a:pt x="6396" y="9958"/>
                    <a:pt x="6232" y="10259"/>
                  </a:cubicBezTo>
                  <a:cubicBezTo>
                    <a:pt x="6229" y="9962"/>
                    <a:pt x="6195" y="9662"/>
                    <a:pt x="6268" y="9369"/>
                  </a:cubicBezTo>
                  <a:cubicBezTo>
                    <a:pt x="6278" y="9331"/>
                    <a:pt x="6287" y="9291"/>
                    <a:pt x="6304" y="9257"/>
                  </a:cubicBezTo>
                  <a:cubicBezTo>
                    <a:pt x="6334" y="9200"/>
                    <a:pt x="6344" y="9101"/>
                    <a:pt x="6412" y="9101"/>
                  </a:cubicBezTo>
                  <a:close/>
                  <a:moveTo>
                    <a:pt x="2880" y="10037"/>
                  </a:moveTo>
                  <a:cubicBezTo>
                    <a:pt x="3014" y="10037"/>
                    <a:pt x="3147" y="10066"/>
                    <a:pt x="3279" y="10105"/>
                  </a:cubicBezTo>
                  <a:cubicBezTo>
                    <a:pt x="3698" y="10230"/>
                    <a:pt x="4081" y="10434"/>
                    <a:pt x="4483" y="10659"/>
                  </a:cubicBezTo>
                  <a:cubicBezTo>
                    <a:pt x="4328" y="10701"/>
                    <a:pt x="4180" y="10717"/>
                    <a:pt x="4035" y="10717"/>
                  </a:cubicBezTo>
                  <a:cubicBezTo>
                    <a:pt x="3965" y="10717"/>
                    <a:pt x="3896" y="10713"/>
                    <a:pt x="3828" y="10708"/>
                  </a:cubicBezTo>
                  <a:cubicBezTo>
                    <a:pt x="3537" y="10682"/>
                    <a:pt x="3249" y="10637"/>
                    <a:pt x="2969" y="10548"/>
                  </a:cubicBezTo>
                  <a:cubicBezTo>
                    <a:pt x="2826" y="10501"/>
                    <a:pt x="2687" y="10444"/>
                    <a:pt x="2575" y="10341"/>
                  </a:cubicBezTo>
                  <a:cubicBezTo>
                    <a:pt x="2468" y="10240"/>
                    <a:pt x="2489" y="10120"/>
                    <a:pt x="2627" y="10075"/>
                  </a:cubicBezTo>
                  <a:cubicBezTo>
                    <a:pt x="2711" y="10048"/>
                    <a:pt x="2796" y="10037"/>
                    <a:pt x="2880" y="10037"/>
                  </a:cubicBezTo>
                  <a:close/>
                  <a:moveTo>
                    <a:pt x="5514" y="6603"/>
                  </a:moveTo>
                  <a:cubicBezTo>
                    <a:pt x="5609" y="6900"/>
                    <a:pt x="5699" y="7181"/>
                    <a:pt x="5794" y="7462"/>
                  </a:cubicBezTo>
                  <a:cubicBezTo>
                    <a:pt x="5848" y="7621"/>
                    <a:pt x="5901" y="7784"/>
                    <a:pt x="5989" y="7929"/>
                  </a:cubicBezTo>
                  <a:cubicBezTo>
                    <a:pt x="6027" y="7991"/>
                    <a:pt x="6000" y="8041"/>
                    <a:pt x="5977" y="8094"/>
                  </a:cubicBezTo>
                  <a:cubicBezTo>
                    <a:pt x="5669" y="8801"/>
                    <a:pt x="5407" y="9521"/>
                    <a:pt x="5214" y="10269"/>
                  </a:cubicBezTo>
                  <a:cubicBezTo>
                    <a:pt x="5133" y="10586"/>
                    <a:pt x="5061" y="10904"/>
                    <a:pt x="5009" y="11226"/>
                  </a:cubicBezTo>
                  <a:cubicBezTo>
                    <a:pt x="5004" y="11261"/>
                    <a:pt x="4991" y="11294"/>
                    <a:pt x="4974" y="11351"/>
                  </a:cubicBezTo>
                  <a:cubicBezTo>
                    <a:pt x="4878" y="10537"/>
                    <a:pt x="4761" y="9756"/>
                    <a:pt x="4608" y="8982"/>
                  </a:cubicBezTo>
                  <a:cubicBezTo>
                    <a:pt x="4591" y="8897"/>
                    <a:pt x="4604" y="8825"/>
                    <a:pt x="4654" y="8751"/>
                  </a:cubicBezTo>
                  <a:cubicBezTo>
                    <a:pt x="4839" y="8465"/>
                    <a:pt x="5028" y="8186"/>
                    <a:pt x="5183" y="7883"/>
                  </a:cubicBezTo>
                  <a:cubicBezTo>
                    <a:pt x="5411" y="7435"/>
                    <a:pt x="5483" y="7169"/>
                    <a:pt x="5514" y="6603"/>
                  </a:cubicBezTo>
                  <a:close/>
                  <a:moveTo>
                    <a:pt x="1741" y="0"/>
                  </a:moveTo>
                  <a:cubicBezTo>
                    <a:pt x="1690" y="0"/>
                    <a:pt x="1637" y="13"/>
                    <a:pt x="1583" y="42"/>
                  </a:cubicBezTo>
                  <a:cubicBezTo>
                    <a:pt x="1441" y="119"/>
                    <a:pt x="1411" y="252"/>
                    <a:pt x="1400" y="403"/>
                  </a:cubicBezTo>
                  <a:cubicBezTo>
                    <a:pt x="1375" y="751"/>
                    <a:pt x="1454" y="1075"/>
                    <a:pt x="1577" y="1396"/>
                  </a:cubicBezTo>
                  <a:cubicBezTo>
                    <a:pt x="1805" y="1987"/>
                    <a:pt x="2104" y="2543"/>
                    <a:pt x="2443" y="3077"/>
                  </a:cubicBezTo>
                  <a:cubicBezTo>
                    <a:pt x="2501" y="3167"/>
                    <a:pt x="2565" y="3254"/>
                    <a:pt x="2595" y="3375"/>
                  </a:cubicBezTo>
                  <a:cubicBezTo>
                    <a:pt x="2440" y="3254"/>
                    <a:pt x="2304" y="3141"/>
                    <a:pt x="2164" y="3034"/>
                  </a:cubicBezTo>
                  <a:cubicBezTo>
                    <a:pt x="1729" y="2711"/>
                    <a:pt x="1272" y="2436"/>
                    <a:pt x="745" y="2298"/>
                  </a:cubicBezTo>
                  <a:cubicBezTo>
                    <a:pt x="648" y="2273"/>
                    <a:pt x="550" y="2256"/>
                    <a:pt x="451" y="2256"/>
                  </a:cubicBezTo>
                  <a:cubicBezTo>
                    <a:pt x="381" y="2256"/>
                    <a:pt x="310" y="2264"/>
                    <a:pt x="240" y="2285"/>
                  </a:cubicBezTo>
                  <a:cubicBezTo>
                    <a:pt x="58" y="2341"/>
                    <a:pt x="1" y="2495"/>
                    <a:pt x="104" y="2657"/>
                  </a:cubicBezTo>
                  <a:cubicBezTo>
                    <a:pt x="154" y="2733"/>
                    <a:pt x="217" y="2797"/>
                    <a:pt x="289" y="2854"/>
                  </a:cubicBezTo>
                  <a:cubicBezTo>
                    <a:pt x="663" y="3155"/>
                    <a:pt x="1099" y="3339"/>
                    <a:pt x="1549" y="3495"/>
                  </a:cubicBezTo>
                  <a:cubicBezTo>
                    <a:pt x="1943" y="3631"/>
                    <a:pt x="2344" y="3743"/>
                    <a:pt x="2732" y="3899"/>
                  </a:cubicBezTo>
                  <a:cubicBezTo>
                    <a:pt x="2848" y="3947"/>
                    <a:pt x="2924" y="4016"/>
                    <a:pt x="2974" y="4136"/>
                  </a:cubicBezTo>
                  <a:cubicBezTo>
                    <a:pt x="3213" y="4709"/>
                    <a:pt x="3444" y="5287"/>
                    <a:pt x="3636" y="5878"/>
                  </a:cubicBezTo>
                  <a:cubicBezTo>
                    <a:pt x="3701" y="6073"/>
                    <a:pt x="3765" y="6269"/>
                    <a:pt x="3830" y="6466"/>
                  </a:cubicBezTo>
                  <a:cubicBezTo>
                    <a:pt x="3801" y="6463"/>
                    <a:pt x="3789" y="6451"/>
                    <a:pt x="3781" y="6438"/>
                  </a:cubicBezTo>
                  <a:cubicBezTo>
                    <a:pt x="3463" y="6023"/>
                    <a:pt x="3109" y="5640"/>
                    <a:pt x="2713" y="5296"/>
                  </a:cubicBezTo>
                  <a:cubicBezTo>
                    <a:pt x="2491" y="5104"/>
                    <a:pt x="2256" y="4929"/>
                    <a:pt x="1967" y="4847"/>
                  </a:cubicBezTo>
                  <a:cubicBezTo>
                    <a:pt x="1895" y="4827"/>
                    <a:pt x="1820" y="4809"/>
                    <a:pt x="1748" y="4809"/>
                  </a:cubicBezTo>
                  <a:cubicBezTo>
                    <a:pt x="1660" y="4809"/>
                    <a:pt x="1577" y="4836"/>
                    <a:pt x="1509" y="4923"/>
                  </a:cubicBezTo>
                  <a:cubicBezTo>
                    <a:pt x="1387" y="5075"/>
                    <a:pt x="1458" y="5231"/>
                    <a:pt x="1543" y="5375"/>
                  </a:cubicBezTo>
                  <a:cubicBezTo>
                    <a:pt x="1724" y="5686"/>
                    <a:pt x="1960" y="5951"/>
                    <a:pt x="2251" y="6165"/>
                  </a:cubicBezTo>
                  <a:cubicBezTo>
                    <a:pt x="2754" y="6534"/>
                    <a:pt x="3315" y="6795"/>
                    <a:pt x="3900" y="7009"/>
                  </a:cubicBezTo>
                  <a:cubicBezTo>
                    <a:pt x="3969" y="7033"/>
                    <a:pt x="4003" y="7069"/>
                    <a:pt x="4025" y="7145"/>
                  </a:cubicBezTo>
                  <a:cubicBezTo>
                    <a:pt x="4208" y="7800"/>
                    <a:pt x="4347" y="8467"/>
                    <a:pt x="4466" y="9138"/>
                  </a:cubicBezTo>
                  <a:cubicBezTo>
                    <a:pt x="4496" y="9310"/>
                    <a:pt x="4519" y="9483"/>
                    <a:pt x="4549" y="9685"/>
                  </a:cubicBezTo>
                  <a:cubicBezTo>
                    <a:pt x="4513" y="9654"/>
                    <a:pt x="4503" y="9647"/>
                    <a:pt x="4492" y="9634"/>
                  </a:cubicBezTo>
                  <a:cubicBezTo>
                    <a:pt x="4060" y="9125"/>
                    <a:pt x="3556" y="8692"/>
                    <a:pt x="3037" y="8276"/>
                  </a:cubicBezTo>
                  <a:cubicBezTo>
                    <a:pt x="2810" y="8093"/>
                    <a:pt x="2570" y="7922"/>
                    <a:pt x="2284" y="7836"/>
                  </a:cubicBezTo>
                  <a:cubicBezTo>
                    <a:pt x="2226" y="7819"/>
                    <a:pt x="2166" y="7804"/>
                    <a:pt x="2108" y="7804"/>
                  </a:cubicBezTo>
                  <a:cubicBezTo>
                    <a:pt x="2036" y="7804"/>
                    <a:pt x="1968" y="7826"/>
                    <a:pt x="1910" y="7893"/>
                  </a:cubicBezTo>
                  <a:cubicBezTo>
                    <a:pt x="1810" y="8011"/>
                    <a:pt x="1840" y="8147"/>
                    <a:pt x="1889" y="8273"/>
                  </a:cubicBezTo>
                  <a:cubicBezTo>
                    <a:pt x="1916" y="8342"/>
                    <a:pt x="1957" y="8408"/>
                    <a:pt x="2000" y="8467"/>
                  </a:cubicBezTo>
                  <a:cubicBezTo>
                    <a:pt x="2254" y="8817"/>
                    <a:pt x="2575" y="9098"/>
                    <a:pt x="2918" y="9354"/>
                  </a:cubicBezTo>
                  <a:cubicBezTo>
                    <a:pt x="3394" y="9711"/>
                    <a:pt x="3911" y="9978"/>
                    <a:pt x="4505" y="10077"/>
                  </a:cubicBezTo>
                  <a:cubicBezTo>
                    <a:pt x="4598" y="10093"/>
                    <a:pt x="4627" y="10137"/>
                    <a:pt x="4634" y="10222"/>
                  </a:cubicBezTo>
                  <a:cubicBezTo>
                    <a:pt x="4642" y="10330"/>
                    <a:pt x="4660" y="10441"/>
                    <a:pt x="4673" y="10550"/>
                  </a:cubicBezTo>
                  <a:cubicBezTo>
                    <a:pt x="4671" y="10550"/>
                    <a:pt x="4670" y="10550"/>
                    <a:pt x="4669" y="10550"/>
                  </a:cubicBezTo>
                  <a:cubicBezTo>
                    <a:pt x="4624" y="10550"/>
                    <a:pt x="4594" y="10522"/>
                    <a:pt x="4562" y="10505"/>
                  </a:cubicBezTo>
                  <a:cubicBezTo>
                    <a:pt x="4232" y="10328"/>
                    <a:pt x="3907" y="10143"/>
                    <a:pt x="3554" y="10012"/>
                  </a:cubicBezTo>
                  <a:cubicBezTo>
                    <a:pt x="3335" y="9931"/>
                    <a:pt x="3114" y="9859"/>
                    <a:pt x="2883" y="9859"/>
                  </a:cubicBezTo>
                  <a:cubicBezTo>
                    <a:pt x="2815" y="9859"/>
                    <a:pt x="2747" y="9865"/>
                    <a:pt x="2677" y="9879"/>
                  </a:cubicBezTo>
                  <a:cubicBezTo>
                    <a:pt x="2529" y="9910"/>
                    <a:pt x="2405" y="9976"/>
                    <a:pt x="2365" y="10133"/>
                  </a:cubicBezTo>
                  <a:cubicBezTo>
                    <a:pt x="2323" y="10283"/>
                    <a:pt x="2390" y="10401"/>
                    <a:pt x="2508" y="10494"/>
                  </a:cubicBezTo>
                  <a:cubicBezTo>
                    <a:pt x="2595" y="10564"/>
                    <a:pt x="2690" y="10622"/>
                    <a:pt x="2795" y="10657"/>
                  </a:cubicBezTo>
                  <a:cubicBezTo>
                    <a:pt x="3197" y="10797"/>
                    <a:pt x="3606" y="10891"/>
                    <a:pt x="4030" y="10891"/>
                  </a:cubicBezTo>
                  <a:cubicBezTo>
                    <a:pt x="4108" y="10891"/>
                    <a:pt x="4186" y="10888"/>
                    <a:pt x="4265" y="10881"/>
                  </a:cubicBezTo>
                  <a:cubicBezTo>
                    <a:pt x="4412" y="10868"/>
                    <a:pt x="4552" y="10831"/>
                    <a:pt x="4706" y="10801"/>
                  </a:cubicBezTo>
                  <a:cubicBezTo>
                    <a:pt x="4731" y="11044"/>
                    <a:pt x="4751" y="11284"/>
                    <a:pt x="4782" y="11523"/>
                  </a:cubicBezTo>
                  <a:cubicBezTo>
                    <a:pt x="4876" y="12287"/>
                    <a:pt x="4931" y="13057"/>
                    <a:pt x="4964" y="13827"/>
                  </a:cubicBezTo>
                  <a:cubicBezTo>
                    <a:pt x="5005" y="14765"/>
                    <a:pt x="5031" y="15702"/>
                    <a:pt x="5067" y="16638"/>
                  </a:cubicBezTo>
                  <a:cubicBezTo>
                    <a:pt x="5075" y="16872"/>
                    <a:pt x="5100" y="17104"/>
                    <a:pt x="5138" y="17333"/>
                  </a:cubicBezTo>
                  <a:cubicBezTo>
                    <a:pt x="5148" y="17401"/>
                    <a:pt x="5167" y="17477"/>
                    <a:pt x="5252" y="17477"/>
                  </a:cubicBezTo>
                  <a:cubicBezTo>
                    <a:pt x="5255" y="17477"/>
                    <a:pt x="5259" y="17477"/>
                    <a:pt x="5263" y="17477"/>
                  </a:cubicBezTo>
                  <a:cubicBezTo>
                    <a:pt x="5355" y="17470"/>
                    <a:pt x="5368" y="17395"/>
                    <a:pt x="5371" y="17319"/>
                  </a:cubicBezTo>
                  <a:cubicBezTo>
                    <a:pt x="5372" y="17280"/>
                    <a:pt x="5372" y="17240"/>
                    <a:pt x="5371" y="17202"/>
                  </a:cubicBezTo>
                  <a:cubicBezTo>
                    <a:pt x="5356" y="16916"/>
                    <a:pt x="5335" y="16634"/>
                    <a:pt x="5329" y="16349"/>
                  </a:cubicBezTo>
                  <a:cubicBezTo>
                    <a:pt x="5300" y="15051"/>
                    <a:pt x="5227" y="13755"/>
                    <a:pt x="5106" y="12465"/>
                  </a:cubicBezTo>
                  <a:cubicBezTo>
                    <a:pt x="5093" y="12333"/>
                    <a:pt x="5131" y="12237"/>
                    <a:pt x="5192" y="12135"/>
                  </a:cubicBezTo>
                  <a:cubicBezTo>
                    <a:pt x="5554" y="11528"/>
                    <a:pt x="6009" y="10990"/>
                    <a:pt x="6472" y="10458"/>
                  </a:cubicBezTo>
                  <a:cubicBezTo>
                    <a:pt x="6526" y="10394"/>
                    <a:pt x="6598" y="10385"/>
                    <a:pt x="6674" y="10381"/>
                  </a:cubicBezTo>
                  <a:cubicBezTo>
                    <a:pt x="6729" y="10378"/>
                    <a:pt x="6784" y="10377"/>
                    <a:pt x="6839" y="10377"/>
                  </a:cubicBezTo>
                  <a:cubicBezTo>
                    <a:pt x="7045" y="10377"/>
                    <a:pt x="7250" y="10392"/>
                    <a:pt x="7455" y="10409"/>
                  </a:cubicBezTo>
                  <a:cubicBezTo>
                    <a:pt x="7620" y="10424"/>
                    <a:pt x="7785" y="10432"/>
                    <a:pt x="7949" y="10432"/>
                  </a:cubicBezTo>
                  <a:cubicBezTo>
                    <a:pt x="8226" y="10432"/>
                    <a:pt x="8501" y="10409"/>
                    <a:pt x="8775" y="10352"/>
                  </a:cubicBezTo>
                  <a:cubicBezTo>
                    <a:pt x="8946" y="10319"/>
                    <a:pt x="9117" y="10276"/>
                    <a:pt x="9249" y="10150"/>
                  </a:cubicBezTo>
                  <a:cubicBezTo>
                    <a:pt x="9399" y="10007"/>
                    <a:pt x="9372" y="9819"/>
                    <a:pt x="9190" y="9718"/>
                  </a:cubicBezTo>
                  <a:cubicBezTo>
                    <a:pt x="9077" y="9657"/>
                    <a:pt x="8952" y="9634"/>
                    <a:pt x="8826" y="9625"/>
                  </a:cubicBezTo>
                  <a:cubicBezTo>
                    <a:pt x="8753" y="9621"/>
                    <a:pt x="8681" y="9619"/>
                    <a:pt x="8609" y="9619"/>
                  </a:cubicBezTo>
                  <a:cubicBezTo>
                    <a:pt x="8302" y="9619"/>
                    <a:pt x="7999" y="9658"/>
                    <a:pt x="7697" y="9728"/>
                  </a:cubicBezTo>
                  <a:cubicBezTo>
                    <a:pt x="7444" y="9789"/>
                    <a:pt x="7199" y="9867"/>
                    <a:pt x="6946" y="9964"/>
                  </a:cubicBezTo>
                  <a:cubicBezTo>
                    <a:pt x="7054" y="9748"/>
                    <a:pt x="7246" y="9668"/>
                    <a:pt x="7432" y="9576"/>
                  </a:cubicBezTo>
                  <a:cubicBezTo>
                    <a:pt x="7888" y="9353"/>
                    <a:pt x="8351" y="9139"/>
                    <a:pt x="8774" y="8852"/>
                  </a:cubicBezTo>
                  <a:cubicBezTo>
                    <a:pt x="8912" y="8759"/>
                    <a:pt x="9042" y="8653"/>
                    <a:pt x="9102" y="8488"/>
                  </a:cubicBezTo>
                  <a:cubicBezTo>
                    <a:pt x="9163" y="8321"/>
                    <a:pt x="9077" y="8186"/>
                    <a:pt x="8897" y="8173"/>
                  </a:cubicBezTo>
                  <a:cubicBezTo>
                    <a:pt x="8877" y="8172"/>
                    <a:pt x="8857" y="8171"/>
                    <a:pt x="8837" y="8171"/>
                  </a:cubicBezTo>
                  <a:cubicBezTo>
                    <a:pt x="8723" y="8171"/>
                    <a:pt x="8612" y="8192"/>
                    <a:pt x="8505" y="8237"/>
                  </a:cubicBezTo>
                  <a:cubicBezTo>
                    <a:pt x="8195" y="8371"/>
                    <a:pt x="7937" y="8579"/>
                    <a:pt x="7700" y="8814"/>
                  </a:cubicBezTo>
                  <a:cubicBezTo>
                    <a:pt x="7339" y="9168"/>
                    <a:pt x="7019" y="9562"/>
                    <a:pt x="6690" y="9948"/>
                  </a:cubicBezTo>
                  <a:cubicBezTo>
                    <a:pt x="6622" y="10028"/>
                    <a:pt x="6552" y="10107"/>
                    <a:pt x="6482" y="10187"/>
                  </a:cubicBezTo>
                  <a:cubicBezTo>
                    <a:pt x="6522" y="10041"/>
                    <a:pt x="6566" y="9903"/>
                    <a:pt x="6598" y="9761"/>
                  </a:cubicBezTo>
                  <a:cubicBezTo>
                    <a:pt x="6645" y="9546"/>
                    <a:pt x="6694" y="9330"/>
                    <a:pt x="6632" y="9108"/>
                  </a:cubicBezTo>
                  <a:cubicBezTo>
                    <a:pt x="6609" y="9023"/>
                    <a:pt x="6562" y="8951"/>
                    <a:pt x="6469" y="8939"/>
                  </a:cubicBezTo>
                  <a:cubicBezTo>
                    <a:pt x="6459" y="8937"/>
                    <a:pt x="6450" y="8936"/>
                    <a:pt x="6441" y="8936"/>
                  </a:cubicBezTo>
                  <a:cubicBezTo>
                    <a:pt x="6364" y="8936"/>
                    <a:pt x="6303" y="8983"/>
                    <a:pt x="6258" y="9046"/>
                  </a:cubicBezTo>
                  <a:cubicBezTo>
                    <a:pt x="6199" y="9125"/>
                    <a:pt x="6161" y="9217"/>
                    <a:pt x="6136" y="9313"/>
                  </a:cubicBezTo>
                  <a:cubicBezTo>
                    <a:pt x="6057" y="9631"/>
                    <a:pt x="6050" y="9953"/>
                    <a:pt x="6077" y="10277"/>
                  </a:cubicBezTo>
                  <a:cubicBezTo>
                    <a:pt x="6093" y="10472"/>
                    <a:pt x="6115" y="10660"/>
                    <a:pt x="5957" y="10831"/>
                  </a:cubicBezTo>
                  <a:cubicBezTo>
                    <a:pt x="5647" y="11166"/>
                    <a:pt x="5384" y="11538"/>
                    <a:pt x="5154" y="11932"/>
                  </a:cubicBezTo>
                  <a:cubicBezTo>
                    <a:pt x="5149" y="11941"/>
                    <a:pt x="5142" y="11953"/>
                    <a:pt x="5126" y="11953"/>
                  </a:cubicBezTo>
                  <a:cubicBezTo>
                    <a:pt x="5122" y="11953"/>
                    <a:pt x="5117" y="11953"/>
                    <a:pt x="5111" y="11950"/>
                  </a:cubicBezTo>
                  <a:cubicBezTo>
                    <a:pt x="5120" y="11860"/>
                    <a:pt x="5127" y="11764"/>
                    <a:pt x="5141" y="11671"/>
                  </a:cubicBezTo>
                  <a:cubicBezTo>
                    <a:pt x="5265" y="10835"/>
                    <a:pt x="5477" y="10019"/>
                    <a:pt x="5751" y="9218"/>
                  </a:cubicBezTo>
                  <a:cubicBezTo>
                    <a:pt x="5776" y="9148"/>
                    <a:pt x="5814" y="9093"/>
                    <a:pt x="5870" y="9046"/>
                  </a:cubicBezTo>
                  <a:cubicBezTo>
                    <a:pt x="6085" y="8864"/>
                    <a:pt x="6318" y="8713"/>
                    <a:pt x="6581" y="8603"/>
                  </a:cubicBezTo>
                  <a:cubicBezTo>
                    <a:pt x="6916" y="8465"/>
                    <a:pt x="7254" y="8336"/>
                    <a:pt x="7587" y="8193"/>
                  </a:cubicBezTo>
                  <a:cubicBezTo>
                    <a:pt x="7884" y="8068"/>
                    <a:pt x="8165" y="7918"/>
                    <a:pt x="8411" y="7707"/>
                  </a:cubicBezTo>
                  <a:cubicBezTo>
                    <a:pt x="8515" y="7620"/>
                    <a:pt x="8601" y="7516"/>
                    <a:pt x="8540" y="7369"/>
                  </a:cubicBezTo>
                  <a:cubicBezTo>
                    <a:pt x="8483" y="7225"/>
                    <a:pt x="8360" y="7182"/>
                    <a:pt x="8216" y="7174"/>
                  </a:cubicBezTo>
                  <a:cubicBezTo>
                    <a:pt x="8190" y="7172"/>
                    <a:pt x="8163" y="7171"/>
                    <a:pt x="8137" y="7171"/>
                  </a:cubicBezTo>
                  <a:cubicBezTo>
                    <a:pt x="7952" y="7171"/>
                    <a:pt x="7775" y="7214"/>
                    <a:pt x="7604" y="7284"/>
                  </a:cubicBezTo>
                  <a:cubicBezTo>
                    <a:pt x="7014" y="7526"/>
                    <a:pt x="6493" y="7865"/>
                    <a:pt x="6095" y="8379"/>
                  </a:cubicBezTo>
                  <a:cubicBezTo>
                    <a:pt x="6077" y="8331"/>
                    <a:pt x="6108" y="8299"/>
                    <a:pt x="6122" y="8265"/>
                  </a:cubicBezTo>
                  <a:cubicBezTo>
                    <a:pt x="6315" y="7803"/>
                    <a:pt x="6532" y="7349"/>
                    <a:pt x="6746" y="6894"/>
                  </a:cubicBezTo>
                  <a:cubicBezTo>
                    <a:pt x="6810" y="6758"/>
                    <a:pt x="6903" y="6678"/>
                    <a:pt x="7035" y="6620"/>
                  </a:cubicBezTo>
                  <a:cubicBezTo>
                    <a:pt x="7393" y="6470"/>
                    <a:pt x="7769" y="6381"/>
                    <a:pt x="8145" y="6295"/>
                  </a:cubicBezTo>
                  <a:cubicBezTo>
                    <a:pt x="8529" y="6208"/>
                    <a:pt x="8916" y="6133"/>
                    <a:pt x="9274" y="5961"/>
                  </a:cubicBezTo>
                  <a:cubicBezTo>
                    <a:pt x="9432" y="5885"/>
                    <a:pt x="9585" y="5803"/>
                    <a:pt x="9707" y="5676"/>
                  </a:cubicBezTo>
                  <a:cubicBezTo>
                    <a:pt x="9836" y="5540"/>
                    <a:pt x="9800" y="5376"/>
                    <a:pt x="9628" y="5304"/>
                  </a:cubicBezTo>
                  <a:cubicBezTo>
                    <a:pt x="9552" y="5272"/>
                    <a:pt x="9472" y="5264"/>
                    <a:pt x="9390" y="5264"/>
                  </a:cubicBezTo>
                  <a:cubicBezTo>
                    <a:pt x="9365" y="5264"/>
                    <a:pt x="9339" y="5265"/>
                    <a:pt x="9313" y="5266"/>
                  </a:cubicBezTo>
                  <a:cubicBezTo>
                    <a:pt x="8695" y="5294"/>
                    <a:pt x="8132" y="5489"/>
                    <a:pt x="7614" y="5822"/>
                  </a:cubicBezTo>
                  <a:cubicBezTo>
                    <a:pt x="7465" y="5919"/>
                    <a:pt x="7318" y="6018"/>
                    <a:pt x="7145" y="6133"/>
                  </a:cubicBezTo>
                  <a:cubicBezTo>
                    <a:pt x="7369" y="5726"/>
                    <a:pt x="7591" y="5352"/>
                    <a:pt x="7819" y="4982"/>
                  </a:cubicBezTo>
                  <a:cubicBezTo>
                    <a:pt x="7840" y="4947"/>
                    <a:pt x="7864" y="4938"/>
                    <a:pt x="7891" y="4938"/>
                  </a:cubicBezTo>
                  <a:cubicBezTo>
                    <a:pt x="7907" y="4938"/>
                    <a:pt x="7924" y="4942"/>
                    <a:pt x="7943" y="4945"/>
                  </a:cubicBezTo>
                  <a:cubicBezTo>
                    <a:pt x="8102" y="4973"/>
                    <a:pt x="8261" y="4989"/>
                    <a:pt x="8424" y="4990"/>
                  </a:cubicBezTo>
                  <a:cubicBezTo>
                    <a:pt x="8442" y="4991"/>
                    <a:pt x="8459" y="4991"/>
                    <a:pt x="8477" y="4991"/>
                  </a:cubicBezTo>
                  <a:cubicBezTo>
                    <a:pt x="8793" y="4991"/>
                    <a:pt x="9105" y="4966"/>
                    <a:pt x="9415" y="4916"/>
                  </a:cubicBezTo>
                  <a:cubicBezTo>
                    <a:pt x="9757" y="4859"/>
                    <a:pt x="10096" y="4780"/>
                    <a:pt x="10390" y="4578"/>
                  </a:cubicBezTo>
                  <a:cubicBezTo>
                    <a:pt x="10481" y="4515"/>
                    <a:pt x="10566" y="4441"/>
                    <a:pt x="10618" y="4338"/>
                  </a:cubicBezTo>
                  <a:cubicBezTo>
                    <a:pt x="10684" y="4186"/>
                    <a:pt x="10632" y="4040"/>
                    <a:pt x="10479" y="3977"/>
                  </a:cubicBezTo>
                  <a:cubicBezTo>
                    <a:pt x="10389" y="3940"/>
                    <a:pt x="10295" y="3923"/>
                    <a:pt x="10199" y="3923"/>
                  </a:cubicBezTo>
                  <a:cubicBezTo>
                    <a:pt x="10169" y="3923"/>
                    <a:pt x="10137" y="3925"/>
                    <a:pt x="10106" y="3928"/>
                  </a:cubicBezTo>
                  <a:cubicBezTo>
                    <a:pt x="9806" y="3958"/>
                    <a:pt x="9515" y="4031"/>
                    <a:pt x="9233" y="4127"/>
                  </a:cubicBezTo>
                  <a:cubicBezTo>
                    <a:pt x="9071" y="4180"/>
                    <a:pt x="8912" y="4239"/>
                    <a:pt x="8751" y="4297"/>
                  </a:cubicBezTo>
                  <a:cubicBezTo>
                    <a:pt x="8765" y="4266"/>
                    <a:pt x="8787" y="4249"/>
                    <a:pt x="8808" y="4232"/>
                  </a:cubicBezTo>
                  <a:cubicBezTo>
                    <a:pt x="9092" y="4006"/>
                    <a:pt x="9368" y="3765"/>
                    <a:pt x="9605" y="3489"/>
                  </a:cubicBezTo>
                  <a:cubicBezTo>
                    <a:pt x="9798" y="3269"/>
                    <a:pt x="9978" y="3039"/>
                    <a:pt x="10048" y="2744"/>
                  </a:cubicBezTo>
                  <a:cubicBezTo>
                    <a:pt x="10081" y="2602"/>
                    <a:pt x="10070" y="2464"/>
                    <a:pt x="9950" y="2378"/>
                  </a:cubicBezTo>
                  <a:cubicBezTo>
                    <a:pt x="9910" y="2350"/>
                    <a:pt x="9870" y="2339"/>
                    <a:pt x="9831" y="2339"/>
                  </a:cubicBezTo>
                  <a:cubicBezTo>
                    <a:pt x="9751" y="2339"/>
                    <a:pt x="9672" y="2387"/>
                    <a:pt x="9600" y="2436"/>
                  </a:cubicBezTo>
                  <a:cubicBezTo>
                    <a:pt x="9376" y="2582"/>
                    <a:pt x="9193" y="2778"/>
                    <a:pt x="9035" y="2991"/>
                  </a:cubicBezTo>
                  <a:cubicBezTo>
                    <a:pt x="8416" y="3825"/>
                    <a:pt x="7821" y="4675"/>
                    <a:pt x="7283" y="5567"/>
                  </a:cubicBezTo>
                  <a:cubicBezTo>
                    <a:pt x="7262" y="5600"/>
                    <a:pt x="7239" y="5633"/>
                    <a:pt x="7197" y="5693"/>
                  </a:cubicBezTo>
                  <a:cubicBezTo>
                    <a:pt x="7197" y="5416"/>
                    <a:pt x="7196" y="5170"/>
                    <a:pt x="7197" y="4926"/>
                  </a:cubicBezTo>
                  <a:cubicBezTo>
                    <a:pt x="7200" y="4345"/>
                    <a:pt x="7168" y="3768"/>
                    <a:pt x="7052" y="3196"/>
                  </a:cubicBezTo>
                  <a:cubicBezTo>
                    <a:pt x="7016" y="3015"/>
                    <a:pt x="6991" y="2829"/>
                    <a:pt x="6887" y="2668"/>
                  </a:cubicBezTo>
                  <a:cubicBezTo>
                    <a:pt x="6824" y="2571"/>
                    <a:pt x="6744" y="2522"/>
                    <a:pt x="6665" y="2522"/>
                  </a:cubicBezTo>
                  <a:cubicBezTo>
                    <a:pt x="6584" y="2522"/>
                    <a:pt x="6505" y="2573"/>
                    <a:pt x="6443" y="2672"/>
                  </a:cubicBezTo>
                  <a:cubicBezTo>
                    <a:pt x="6404" y="2733"/>
                    <a:pt x="6379" y="2800"/>
                    <a:pt x="6366" y="2869"/>
                  </a:cubicBezTo>
                  <a:cubicBezTo>
                    <a:pt x="6311" y="3155"/>
                    <a:pt x="6318" y="3446"/>
                    <a:pt x="6371" y="3729"/>
                  </a:cubicBezTo>
                  <a:cubicBezTo>
                    <a:pt x="6508" y="4459"/>
                    <a:pt x="6731" y="5165"/>
                    <a:pt x="7031" y="5843"/>
                  </a:cubicBezTo>
                  <a:cubicBezTo>
                    <a:pt x="7057" y="5906"/>
                    <a:pt x="7055" y="5951"/>
                    <a:pt x="7024" y="6007"/>
                  </a:cubicBezTo>
                  <a:cubicBezTo>
                    <a:pt x="6791" y="6407"/>
                    <a:pt x="6579" y="6817"/>
                    <a:pt x="6374" y="7231"/>
                  </a:cubicBezTo>
                  <a:cubicBezTo>
                    <a:pt x="6314" y="7353"/>
                    <a:pt x="6254" y="7476"/>
                    <a:pt x="6194" y="7604"/>
                  </a:cubicBezTo>
                  <a:cubicBezTo>
                    <a:pt x="6165" y="7571"/>
                    <a:pt x="6174" y="7542"/>
                    <a:pt x="6178" y="7519"/>
                  </a:cubicBezTo>
                  <a:cubicBezTo>
                    <a:pt x="6208" y="7266"/>
                    <a:pt x="6214" y="7007"/>
                    <a:pt x="6229" y="6752"/>
                  </a:cubicBezTo>
                  <a:cubicBezTo>
                    <a:pt x="6264" y="6200"/>
                    <a:pt x="6228" y="5656"/>
                    <a:pt x="6123" y="5115"/>
                  </a:cubicBezTo>
                  <a:cubicBezTo>
                    <a:pt x="6085" y="4912"/>
                    <a:pt x="6022" y="4717"/>
                    <a:pt x="5880" y="4558"/>
                  </a:cubicBezTo>
                  <a:cubicBezTo>
                    <a:pt x="5815" y="4486"/>
                    <a:pt x="5745" y="4450"/>
                    <a:pt x="5676" y="4450"/>
                  </a:cubicBezTo>
                  <a:cubicBezTo>
                    <a:pt x="5600" y="4450"/>
                    <a:pt x="5525" y="4493"/>
                    <a:pt x="5461" y="4579"/>
                  </a:cubicBezTo>
                  <a:cubicBezTo>
                    <a:pt x="5401" y="4659"/>
                    <a:pt x="5368" y="4752"/>
                    <a:pt x="5343" y="4847"/>
                  </a:cubicBezTo>
                  <a:cubicBezTo>
                    <a:pt x="5249" y="5233"/>
                    <a:pt x="5303" y="5614"/>
                    <a:pt x="5378" y="5997"/>
                  </a:cubicBezTo>
                  <a:cubicBezTo>
                    <a:pt x="5392" y="6066"/>
                    <a:pt x="5407" y="6134"/>
                    <a:pt x="5422" y="6205"/>
                  </a:cubicBezTo>
                  <a:cubicBezTo>
                    <a:pt x="5437" y="6269"/>
                    <a:pt x="5465" y="6331"/>
                    <a:pt x="5461" y="6414"/>
                  </a:cubicBezTo>
                  <a:cubicBezTo>
                    <a:pt x="5384" y="6318"/>
                    <a:pt x="5322" y="6272"/>
                    <a:pt x="5257" y="6272"/>
                  </a:cubicBezTo>
                  <a:cubicBezTo>
                    <a:pt x="5201" y="6272"/>
                    <a:pt x="5142" y="6306"/>
                    <a:pt x="5068" y="6371"/>
                  </a:cubicBezTo>
                  <a:cubicBezTo>
                    <a:pt x="4945" y="6478"/>
                    <a:pt x="4846" y="6606"/>
                    <a:pt x="4766" y="6747"/>
                  </a:cubicBezTo>
                  <a:cubicBezTo>
                    <a:pt x="4595" y="7053"/>
                    <a:pt x="4539" y="7390"/>
                    <a:pt x="4489" y="7731"/>
                  </a:cubicBezTo>
                  <a:cubicBezTo>
                    <a:pt x="4473" y="7846"/>
                    <a:pt x="4462" y="7962"/>
                    <a:pt x="4447" y="8078"/>
                  </a:cubicBezTo>
                  <a:cubicBezTo>
                    <a:pt x="4242" y="7316"/>
                    <a:pt x="4036" y="6559"/>
                    <a:pt x="3777" y="5819"/>
                  </a:cubicBezTo>
                  <a:cubicBezTo>
                    <a:pt x="3764" y="5783"/>
                    <a:pt x="3769" y="5755"/>
                    <a:pt x="3791" y="5720"/>
                  </a:cubicBezTo>
                  <a:cubicBezTo>
                    <a:pt x="3917" y="5517"/>
                    <a:pt x="4037" y="5306"/>
                    <a:pt x="4165" y="5102"/>
                  </a:cubicBezTo>
                  <a:cubicBezTo>
                    <a:pt x="4452" y="4645"/>
                    <a:pt x="4701" y="4172"/>
                    <a:pt x="4806" y="3636"/>
                  </a:cubicBezTo>
                  <a:cubicBezTo>
                    <a:pt x="4863" y="3342"/>
                    <a:pt x="4932" y="3047"/>
                    <a:pt x="4866" y="2745"/>
                  </a:cubicBezTo>
                  <a:cubicBezTo>
                    <a:pt x="4823" y="2551"/>
                    <a:pt x="4726" y="2391"/>
                    <a:pt x="4511" y="2346"/>
                  </a:cubicBezTo>
                  <a:cubicBezTo>
                    <a:pt x="4481" y="2340"/>
                    <a:pt x="4453" y="2337"/>
                    <a:pt x="4427" y="2337"/>
                  </a:cubicBezTo>
                  <a:cubicBezTo>
                    <a:pt x="4274" y="2337"/>
                    <a:pt x="4161" y="2429"/>
                    <a:pt x="4066" y="2552"/>
                  </a:cubicBezTo>
                  <a:cubicBezTo>
                    <a:pt x="3979" y="2665"/>
                    <a:pt x="3920" y="2794"/>
                    <a:pt x="3870" y="2929"/>
                  </a:cubicBezTo>
                  <a:cubicBezTo>
                    <a:pt x="3688" y="3409"/>
                    <a:pt x="3636" y="3914"/>
                    <a:pt x="3586" y="4421"/>
                  </a:cubicBezTo>
                  <a:cubicBezTo>
                    <a:pt x="3563" y="4664"/>
                    <a:pt x="3562" y="4907"/>
                    <a:pt x="3550" y="5152"/>
                  </a:cubicBezTo>
                  <a:cubicBezTo>
                    <a:pt x="3411" y="4768"/>
                    <a:pt x="3207" y="4410"/>
                    <a:pt x="3096" y="4018"/>
                  </a:cubicBezTo>
                  <a:cubicBezTo>
                    <a:pt x="3078" y="3964"/>
                    <a:pt x="3061" y="3918"/>
                    <a:pt x="3025" y="3871"/>
                  </a:cubicBezTo>
                  <a:cubicBezTo>
                    <a:pt x="2912" y="3726"/>
                    <a:pt x="2845" y="3568"/>
                    <a:pt x="2842" y="3375"/>
                  </a:cubicBezTo>
                  <a:cubicBezTo>
                    <a:pt x="2839" y="2869"/>
                    <a:pt x="2823" y="2363"/>
                    <a:pt x="2799" y="1857"/>
                  </a:cubicBezTo>
                  <a:cubicBezTo>
                    <a:pt x="2787" y="1577"/>
                    <a:pt x="2749" y="1299"/>
                    <a:pt x="2660" y="1032"/>
                  </a:cubicBezTo>
                  <a:cubicBezTo>
                    <a:pt x="2532" y="652"/>
                    <a:pt x="2329" y="324"/>
                    <a:pt x="1995" y="92"/>
                  </a:cubicBezTo>
                  <a:cubicBezTo>
                    <a:pt x="1916" y="38"/>
                    <a:pt x="1830" y="0"/>
                    <a:pt x="1741"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28"/>
            <p:cNvSpPr/>
            <p:nvPr/>
          </p:nvSpPr>
          <p:spPr>
            <a:xfrm rot="-1233730">
              <a:off x="577263" y="8195922"/>
              <a:ext cx="214460" cy="81159"/>
            </a:xfrm>
            <a:custGeom>
              <a:rect b="b" l="l" r="r" t="t"/>
              <a:pathLst>
                <a:path extrusionOk="0" h="2471" w="6530">
                  <a:moveTo>
                    <a:pt x="108" y="1"/>
                  </a:moveTo>
                  <a:cubicBezTo>
                    <a:pt x="90" y="1"/>
                    <a:pt x="71" y="5"/>
                    <a:pt x="53" y="26"/>
                  </a:cubicBezTo>
                  <a:cubicBezTo>
                    <a:pt x="51" y="758"/>
                    <a:pt x="55" y="1497"/>
                    <a:pt x="1" y="2249"/>
                  </a:cubicBezTo>
                  <a:cubicBezTo>
                    <a:pt x="35" y="2254"/>
                    <a:pt x="55" y="2255"/>
                    <a:pt x="75" y="2255"/>
                  </a:cubicBezTo>
                  <a:cubicBezTo>
                    <a:pt x="1068" y="2295"/>
                    <a:pt x="2058" y="2334"/>
                    <a:pt x="3050" y="2374"/>
                  </a:cubicBezTo>
                  <a:cubicBezTo>
                    <a:pt x="3622" y="2397"/>
                    <a:pt x="4196" y="2421"/>
                    <a:pt x="4769" y="2436"/>
                  </a:cubicBezTo>
                  <a:cubicBezTo>
                    <a:pt x="5238" y="2447"/>
                    <a:pt x="5709" y="2471"/>
                    <a:pt x="6178" y="2471"/>
                  </a:cubicBezTo>
                  <a:cubicBezTo>
                    <a:pt x="6227" y="2471"/>
                    <a:pt x="6275" y="2471"/>
                    <a:pt x="6323" y="2470"/>
                  </a:cubicBezTo>
                  <a:cubicBezTo>
                    <a:pt x="6402" y="2469"/>
                    <a:pt x="6433" y="2443"/>
                    <a:pt x="6438" y="2361"/>
                  </a:cubicBezTo>
                  <a:cubicBezTo>
                    <a:pt x="6468" y="1669"/>
                    <a:pt x="6529" y="979"/>
                    <a:pt x="6508" y="285"/>
                  </a:cubicBezTo>
                  <a:cubicBezTo>
                    <a:pt x="6508" y="255"/>
                    <a:pt x="6518" y="224"/>
                    <a:pt x="6484" y="191"/>
                  </a:cubicBezTo>
                  <a:lnTo>
                    <a:pt x="6396" y="191"/>
                  </a:lnTo>
                  <a:cubicBezTo>
                    <a:pt x="6281" y="192"/>
                    <a:pt x="6166" y="192"/>
                    <a:pt x="6051" y="192"/>
                  </a:cubicBezTo>
                  <a:cubicBezTo>
                    <a:pt x="5446" y="192"/>
                    <a:pt x="4842" y="178"/>
                    <a:pt x="4237" y="163"/>
                  </a:cubicBezTo>
                  <a:cubicBezTo>
                    <a:pt x="3778" y="155"/>
                    <a:pt x="3320" y="139"/>
                    <a:pt x="2861" y="113"/>
                  </a:cubicBezTo>
                  <a:cubicBezTo>
                    <a:pt x="2029" y="67"/>
                    <a:pt x="1197" y="1"/>
                    <a:pt x="362" y="1"/>
                  </a:cubicBezTo>
                  <a:cubicBezTo>
                    <a:pt x="290" y="1"/>
                    <a:pt x="219" y="2"/>
                    <a:pt x="147" y="3"/>
                  </a:cubicBezTo>
                  <a:cubicBezTo>
                    <a:pt x="135" y="3"/>
                    <a:pt x="121" y="1"/>
                    <a:pt x="10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22" name="Google Shape;9122;p28"/>
          <p:cNvSpPr/>
          <p:nvPr/>
        </p:nvSpPr>
        <p:spPr>
          <a:xfrm rot="2145486">
            <a:off x="7498914" y="2465684"/>
            <a:ext cx="335653" cy="282774"/>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28"/>
          <p:cNvSpPr/>
          <p:nvPr/>
        </p:nvSpPr>
        <p:spPr>
          <a:xfrm rot="1010912">
            <a:off x="7044479" y="2078968"/>
            <a:ext cx="474077" cy="399400"/>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7" name="Shape 9127"/>
        <p:cNvGrpSpPr/>
        <p:nvPr/>
      </p:nvGrpSpPr>
      <p:grpSpPr>
        <a:xfrm>
          <a:off x="0" y="0"/>
          <a:ext cx="0" cy="0"/>
          <a:chOff x="0" y="0"/>
          <a:chExt cx="0" cy="0"/>
        </a:xfrm>
      </p:grpSpPr>
      <p:sp>
        <p:nvSpPr>
          <p:cNvPr id="9128" name="Google Shape;9128;p29"/>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About subject</a:t>
            </a:r>
            <a:endParaRPr/>
          </a:p>
        </p:txBody>
      </p:sp>
      <p:sp>
        <p:nvSpPr>
          <p:cNvPr id="9129" name="Google Shape;9129;p29"/>
          <p:cNvSpPr txBox="1"/>
          <p:nvPr>
            <p:ph idx="1" type="subTitle"/>
          </p:nvPr>
        </p:nvSpPr>
        <p:spPr>
          <a:xfrm>
            <a:off x="713225" y="1327817"/>
            <a:ext cx="3820200" cy="300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Despite being closer to the Sun than Venus, its temperatures aren’t as terribly hot as that planet’s. Its surface is quite similar to that of Earth’s Moon, which means there are a lot of craters and plains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Speaking of craters, many of them were named after artists or authors who made significant contributions to their respective fields. Mercury takes a little more than 58 days to complete its rotation, so try to imagine how long days must be there! Since the temperatures are so extreme, albeit not as extreme as on Venus, and the solar radiation is so high, Mercury has been deemed to be non-habitable for humans</a:t>
            </a:r>
            <a:endParaRPr/>
          </a:p>
        </p:txBody>
      </p:sp>
      <p:pic>
        <p:nvPicPr>
          <p:cNvPr id="9130" name="Google Shape;9130;p29"/>
          <p:cNvPicPr preferRelativeResize="0"/>
          <p:nvPr>
            <p:ph idx="2" type="pic"/>
          </p:nvPr>
        </p:nvPicPr>
        <p:blipFill rotWithShape="1">
          <a:blip r:embed="rId3">
            <a:alphaModFix/>
          </a:blip>
          <a:srcRect b="10360" l="0" r="0" t="10368"/>
          <a:stretch/>
        </p:blipFill>
        <p:spPr>
          <a:xfrm>
            <a:off x="5051525" y="565050"/>
            <a:ext cx="3379500" cy="4013400"/>
          </a:xfrm>
          <a:prstGeom prst="rect">
            <a:avLst/>
          </a:prstGeom>
        </p:spPr>
      </p:pic>
      <p:sp>
        <p:nvSpPr>
          <p:cNvPr id="9131" name="Google Shape;9131;p29"/>
          <p:cNvSpPr/>
          <p:nvPr/>
        </p:nvSpPr>
        <p:spPr>
          <a:xfrm rot="307644">
            <a:off x="7837945" y="-68224"/>
            <a:ext cx="673446" cy="1079218"/>
          </a:xfrm>
          <a:custGeom>
            <a:rect b="b" l="l" r="r" t="t"/>
            <a:pathLst>
              <a:path extrusionOk="0" h="25703" w="16039">
                <a:moveTo>
                  <a:pt x="2083" y="0"/>
                </a:moveTo>
                <a:cubicBezTo>
                  <a:pt x="938" y="0"/>
                  <a:pt x="0" y="1061"/>
                  <a:pt x="0" y="2359"/>
                </a:cubicBezTo>
                <a:lnTo>
                  <a:pt x="0" y="23346"/>
                </a:lnTo>
                <a:cubicBezTo>
                  <a:pt x="0" y="24456"/>
                  <a:pt x="685" y="25390"/>
                  <a:pt x="1599" y="25640"/>
                </a:cubicBezTo>
                <a:cubicBezTo>
                  <a:pt x="1668" y="25659"/>
                  <a:pt x="1738" y="25668"/>
                  <a:pt x="1808" y="25668"/>
                </a:cubicBezTo>
                <a:cubicBezTo>
                  <a:pt x="2010" y="25668"/>
                  <a:pt x="2208" y="25591"/>
                  <a:pt x="2371" y="25448"/>
                </a:cubicBezTo>
                <a:lnTo>
                  <a:pt x="6909" y="21411"/>
                </a:lnTo>
                <a:cubicBezTo>
                  <a:pt x="7210" y="21144"/>
                  <a:pt x="7572" y="21010"/>
                  <a:pt x="7935" y="21010"/>
                </a:cubicBezTo>
                <a:cubicBezTo>
                  <a:pt x="8287" y="21010"/>
                  <a:pt x="8640" y="21136"/>
                  <a:pt x="8936" y="21391"/>
                </a:cubicBezTo>
                <a:lnTo>
                  <a:pt x="13890" y="25648"/>
                </a:lnTo>
                <a:cubicBezTo>
                  <a:pt x="13931" y="25686"/>
                  <a:pt x="13982" y="25703"/>
                  <a:pt x="14034" y="25703"/>
                </a:cubicBezTo>
                <a:cubicBezTo>
                  <a:pt x="14036" y="25703"/>
                  <a:pt x="14038" y="25703"/>
                  <a:pt x="14041" y="25703"/>
                </a:cubicBezTo>
                <a:cubicBezTo>
                  <a:pt x="15149" y="25651"/>
                  <a:pt x="16039" y="24612"/>
                  <a:pt x="16038" y="23347"/>
                </a:cubicBezTo>
                <a:lnTo>
                  <a:pt x="16038" y="2359"/>
                </a:lnTo>
                <a:cubicBezTo>
                  <a:pt x="16038" y="1061"/>
                  <a:pt x="15100" y="0"/>
                  <a:pt x="1395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32" name="Google Shape;9132;p29"/>
          <p:cNvGrpSpPr/>
          <p:nvPr/>
        </p:nvGrpSpPr>
        <p:grpSpPr>
          <a:xfrm rot="2054309">
            <a:off x="6397042" y="508034"/>
            <a:ext cx="3707677" cy="289965"/>
            <a:chOff x="-426800" y="10219250"/>
            <a:chExt cx="3594216" cy="281069"/>
          </a:xfrm>
        </p:grpSpPr>
        <p:sp>
          <p:nvSpPr>
            <p:cNvPr id="9133" name="Google Shape;9133;p29"/>
            <p:cNvSpPr/>
            <p:nvPr/>
          </p:nvSpPr>
          <p:spPr>
            <a:xfrm>
              <a:off x="-426800" y="10219250"/>
              <a:ext cx="3594216" cy="281069"/>
            </a:xfrm>
            <a:custGeom>
              <a:rect b="b" l="l" r="r" t="t"/>
              <a:pathLst>
                <a:path extrusionOk="0" h="4752" w="60767">
                  <a:moveTo>
                    <a:pt x="88" y="1"/>
                  </a:moveTo>
                  <a:cubicBezTo>
                    <a:pt x="40" y="1"/>
                    <a:pt x="0" y="39"/>
                    <a:pt x="0" y="88"/>
                  </a:cubicBezTo>
                  <a:lnTo>
                    <a:pt x="0" y="4664"/>
                  </a:lnTo>
                  <a:cubicBezTo>
                    <a:pt x="0" y="4711"/>
                    <a:pt x="40" y="4752"/>
                    <a:pt x="88" y="4752"/>
                  </a:cubicBezTo>
                  <a:lnTo>
                    <a:pt x="60681" y="4752"/>
                  </a:lnTo>
                  <a:cubicBezTo>
                    <a:pt x="60727" y="4752"/>
                    <a:pt x="60767" y="4711"/>
                    <a:pt x="60765" y="4665"/>
                  </a:cubicBezTo>
                  <a:lnTo>
                    <a:pt x="60765" y="88"/>
                  </a:lnTo>
                  <a:cubicBezTo>
                    <a:pt x="60765" y="41"/>
                    <a:pt x="60727" y="1"/>
                    <a:pt x="6067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29"/>
            <p:cNvSpPr/>
            <p:nvPr/>
          </p:nvSpPr>
          <p:spPr>
            <a:xfrm>
              <a:off x="-306492" y="10297029"/>
              <a:ext cx="3355024" cy="125688"/>
            </a:xfrm>
            <a:custGeom>
              <a:rect b="b" l="l" r="r" t="t"/>
              <a:pathLst>
                <a:path extrusionOk="0" h="2125" w="56723">
                  <a:moveTo>
                    <a:pt x="4472" y="0"/>
                  </a:moveTo>
                  <a:cubicBezTo>
                    <a:pt x="4410" y="0"/>
                    <a:pt x="4348" y="10"/>
                    <a:pt x="4288" y="32"/>
                  </a:cubicBezTo>
                  <a:cubicBezTo>
                    <a:pt x="4020" y="128"/>
                    <a:pt x="3874" y="440"/>
                    <a:pt x="3888" y="726"/>
                  </a:cubicBezTo>
                  <a:cubicBezTo>
                    <a:pt x="3903" y="1009"/>
                    <a:pt x="4043" y="1273"/>
                    <a:pt x="4195" y="1517"/>
                  </a:cubicBezTo>
                  <a:cubicBezTo>
                    <a:pt x="4366" y="1788"/>
                    <a:pt x="4589" y="2069"/>
                    <a:pt x="4906" y="2116"/>
                  </a:cubicBezTo>
                  <a:cubicBezTo>
                    <a:pt x="4937" y="2121"/>
                    <a:pt x="4968" y="2123"/>
                    <a:pt x="4999" y="2123"/>
                  </a:cubicBezTo>
                  <a:cubicBezTo>
                    <a:pt x="5334" y="2123"/>
                    <a:pt x="5631" y="1862"/>
                    <a:pt x="5877" y="1617"/>
                  </a:cubicBezTo>
                  <a:cubicBezTo>
                    <a:pt x="6032" y="1464"/>
                    <a:pt x="6192" y="1302"/>
                    <a:pt x="6268" y="1098"/>
                  </a:cubicBezTo>
                  <a:cubicBezTo>
                    <a:pt x="6346" y="893"/>
                    <a:pt x="6318" y="632"/>
                    <a:pt x="6145" y="499"/>
                  </a:cubicBezTo>
                  <a:cubicBezTo>
                    <a:pt x="6068" y="441"/>
                    <a:pt x="5973" y="416"/>
                    <a:pt x="5877" y="416"/>
                  </a:cubicBezTo>
                  <a:cubicBezTo>
                    <a:pt x="5792" y="416"/>
                    <a:pt x="5705" y="435"/>
                    <a:pt x="5627" y="469"/>
                  </a:cubicBezTo>
                  <a:cubicBezTo>
                    <a:pt x="5516" y="519"/>
                    <a:pt x="5418" y="592"/>
                    <a:pt x="5326" y="674"/>
                  </a:cubicBezTo>
                  <a:cubicBezTo>
                    <a:pt x="5226" y="499"/>
                    <a:pt x="5117" y="329"/>
                    <a:pt x="4964" y="198"/>
                  </a:cubicBezTo>
                  <a:cubicBezTo>
                    <a:pt x="4828" y="80"/>
                    <a:pt x="4649" y="0"/>
                    <a:pt x="4472" y="0"/>
                  </a:cubicBezTo>
                  <a:close/>
                  <a:moveTo>
                    <a:pt x="8348" y="0"/>
                  </a:moveTo>
                  <a:cubicBezTo>
                    <a:pt x="8286" y="0"/>
                    <a:pt x="8224" y="10"/>
                    <a:pt x="8165" y="32"/>
                  </a:cubicBezTo>
                  <a:cubicBezTo>
                    <a:pt x="7895" y="128"/>
                    <a:pt x="7750" y="440"/>
                    <a:pt x="7765" y="726"/>
                  </a:cubicBezTo>
                  <a:cubicBezTo>
                    <a:pt x="7779" y="1009"/>
                    <a:pt x="7920" y="1273"/>
                    <a:pt x="8072" y="1517"/>
                  </a:cubicBezTo>
                  <a:cubicBezTo>
                    <a:pt x="8242" y="1788"/>
                    <a:pt x="8466" y="2069"/>
                    <a:pt x="8783" y="2116"/>
                  </a:cubicBezTo>
                  <a:cubicBezTo>
                    <a:pt x="8814" y="2121"/>
                    <a:pt x="8845" y="2123"/>
                    <a:pt x="8875" y="2123"/>
                  </a:cubicBezTo>
                  <a:cubicBezTo>
                    <a:pt x="9210" y="2123"/>
                    <a:pt x="9507" y="1862"/>
                    <a:pt x="9752" y="1617"/>
                  </a:cubicBezTo>
                  <a:cubicBezTo>
                    <a:pt x="9908" y="1464"/>
                    <a:pt x="10067" y="1302"/>
                    <a:pt x="10145" y="1098"/>
                  </a:cubicBezTo>
                  <a:cubicBezTo>
                    <a:pt x="10222" y="893"/>
                    <a:pt x="10195" y="632"/>
                    <a:pt x="10021" y="499"/>
                  </a:cubicBezTo>
                  <a:cubicBezTo>
                    <a:pt x="9944" y="441"/>
                    <a:pt x="9850" y="416"/>
                    <a:pt x="9753" y="416"/>
                  </a:cubicBezTo>
                  <a:cubicBezTo>
                    <a:pt x="9668" y="416"/>
                    <a:pt x="9582" y="435"/>
                    <a:pt x="9504" y="469"/>
                  </a:cubicBezTo>
                  <a:cubicBezTo>
                    <a:pt x="9392" y="519"/>
                    <a:pt x="9293" y="592"/>
                    <a:pt x="9203" y="674"/>
                  </a:cubicBezTo>
                  <a:cubicBezTo>
                    <a:pt x="9102" y="499"/>
                    <a:pt x="8992" y="329"/>
                    <a:pt x="8840" y="198"/>
                  </a:cubicBezTo>
                  <a:cubicBezTo>
                    <a:pt x="8703" y="80"/>
                    <a:pt x="8525" y="0"/>
                    <a:pt x="8348" y="0"/>
                  </a:cubicBezTo>
                  <a:close/>
                  <a:moveTo>
                    <a:pt x="12222" y="0"/>
                  </a:moveTo>
                  <a:cubicBezTo>
                    <a:pt x="12160" y="0"/>
                    <a:pt x="12098" y="10"/>
                    <a:pt x="12038" y="32"/>
                  </a:cubicBezTo>
                  <a:cubicBezTo>
                    <a:pt x="11770" y="128"/>
                    <a:pt x="11625" y="440"/>
                    <a:pt x="11640" y="726"/>
                  </a:cubicBezTo>
                  <a:cubicBezTo>
                    <a:pt x="11654" y="1009"/>
                    <a:pt x="11793" y="1273"/>
                    <a:pt x="11945" y="1517"/>
                  </a:cubicBezTo>
                  <a:cubicBezTo>
                    <a:pt x="12116" y="1788"/>
                    <a:pt x="12339" y="2069"/>
                    <a:pt x="12658" y="2116"/>
                  </a:cubicBezTo>
                  <a:cubicBezTo>
                    <a:pt x="12689" y="2121"/>
                    <a:pt x="12720" y="2123"/>
                    <a:pt x="12750" y="2123"/>
                  </a:cubicBezTo>
                  <a:cubicBezTo>
                    <a:pt x="13085" y="2123"/>
                    <a:pt x="13382" y="1862"/>
                    <a:pt x="13627" y="1617"/>
                  </a:cubicBezTo>
                  <a:cubicBezTo>
                    <a:pt x="13783" y="1464"/>
                    <a:pt x="13942" y="1302"/>
                    <a:pt x="14019" y="1098"/>
                  </a:cubicBezTo>
                  <a:cubicBezTo>
                    <a:pt x="14095" y="893"/>
                    <a:pt x="14070" y="632"/>
                    <a:pt x="13895" y="499"/>
                  </a:cubicBezTo>
                  <a:cubicBezTo>
                    <a:pt x="13818" y="441"/>
                    <a:pt x="13723" y="416"/>
                    <a:pt x="13627" y="416"/>
                  </a:cubicBezTo>
                  <a:cubicBezTo>
                    <a:pt x="13542" y="416"/>
                    <a:pt x="13455" y="435"/>
                    <a:pt x="13377" y="469"/>
                  </a:cubicBezTo>
                  <a:cubicBezTo>
                    <a:pt x="13267" y="519"/>
                    <a:pt x="13168" y="592"/>
                    <a:pt x="13076" y="674"/>
                  </a:cubicBezTo>
                  <a:cubicBezTo>
                    <a:pt x="12976" y="499"/>
                    <a:pt x="12867" y="329"/>
                    <a:pt x="12715" y="198"/>
                  </a:cubicBezTo>
                  <a:cubicBezTo>
                    <a:pt x="12578" y="80"/>
                    <a:pt x="12399" y="0"/>
                    <a:pt x="12222" y="0"/>
                  </a:cubicBezTo>
                  <a:close/>
                  <a:moveTo>
                    <a:pt x="16097" y="0"/>
                  </a:moveTo>
                  <a:cubicBezTo>
                    <a:pt x="16035" y="0"/>
                    <a:pt x="15973" y="10"/>
                    <a:pt x="15913" y="32"/>
                  </a:cubicBezTo>
                  <a:cubicBezTo>
                    <a:pt x="15644" y="128"/>
                    <a:pt x="15499" y="440"/>
                    <a:pt x="15513" y="726"/>
                  </a:cubicBezTo>
                  <a:cubicBezTo>
                    <a:pt x="15528" y="1009"/>
                    <a:pt x="15668" y="1273"/>
                    <a:pt x="15820" y="1517"/>
                  </a:cubicBezTo>
                  <a:cubicBezTo>
                    <a:pt x="15991" y="1788"/>
                    <a:pt x="16214" y="2069"/>
                    <a:pt x="16531" y="2116"/>
                  </a:cubicBezTo>
                  <a:cubicBezTo>
                    <a:pt x="16562" y="2121"/>
                    <a:pt x="16593" y="2123"/>
                    <a:pt x="16624" y="2123"/>
                  </a:cubicBezTo>
                  <a:cubicBezTo>
                    <a:pt x="16958" y="2123"/>
                    <a:pt x="17256" y="1862"/>
                    <a:pt x="17500" y="1617"/>
                  </a:cubicBezTo>
                  <a:cubicBezTo>
                    <a:pt x="17656" y="1464"/>
                    <a:pt x="17816" y="1302"/>
                    <a:pt x="17893" y="1098"/>
                  </a:cubicBezTo>
                  <a:cubicBezTo>
                    <a:pt x="17972" y="895"/>
                    <a:pt x="17945" y="632"/>
                    <a:pt x="17770" y="499"/>
                  </a:cubicBezTo>
                  <a:cubicBezTo>
                    <a:pt x="17693" y="441"/>
                    <a:pt x="17598" y="416"/>
                    <a:pt x="17502" y="416"/>
                  </a:cubicBezTo>
                  <a:cubicBezTo>
                    <a:pt x="17417" y="416"/>
                    <a:pt x="17330" y="435"/>
                    <a:pt x="17252" y="469"/>
                  </a:cubicBezTo>
                  <a:cubicBezTo>
                    <a:pt x="17140" y="519"/>
                    <a:pt x="17041" y="592"/>
                    <a:pt x="16951" y="674"/>
                  </a:cubicBezTo>
                  <a:cubicBezTo>
                    <a:pt x="16851" y="499"/>
                    <a:pt x="16740" y="329"/>
                    <a:pt x="16588" y="198"/>
                  </a:cubicBezTo>
                  <a:cubicBezTo>
                    <a:pt x="16452" y="80"/>
                    <a:pt x="16273" y="0"/>
                    <a:pt x="16097" y="0"/>
                  </a:cubicBezTo>
                  <a:close/>
                  <a:moveTo>
                    <a:pt x="19973" y="0"/>
                  </a:moveTo>
                  <a:cubicBezTo>
                    <a:pt x="19911" y="0"/>
                    <a:pt x="19849" y="10"/>
                    <a:pt x="19790" y="32"/>
                  </a:cubicBezTo>
                  <a:cubicBezTo>
                    <a:pt x="19520" y="128"/>
                    <a:pt x="19375" y="440"/>
                    <a:pt x="19390" y="726"/>
                  </a:cubicBezTo>
                  <a:cubicBezTo>
                    <a:pt x="19404" y="1009"/>
                    <a:pt x="19543" y="1273"/>
                    <a:pt x="19696" y="1517"/>
                  </a:cubicBezTo>
                  <a:cubicBezTo>
                    <a:pt x="19866" y="1788"/>
                    <a:pt x="20091" y="2069"/>
                    <a:pt x="20407" y="2116"/>
                  </a:cubicBezTo>
                  <a:cubicBezTo>
                    <a:pt x="20439" y="2121"/>
                    <a:pt x="20469" y="2123"/>
                    <a:pt x="20500" y="2123"/>
                  </a:cubicBezTo>
                  <a:cubicBezTo>
                    <a:pt x="20835" y="2123"/>
                    <a:pt x="21132" y="1862"/>
                    <a:pt x="21377" y="1617"/>
                  </a:cubicBezTo>
                  <a:cubicBezTo>
                    <a:pt x="21533" y="1464"/>
                    <a:pt x="21692" y="1302"/>
                    <a:pt x="21769" y="1098"/>
                  </a:cubicBezTo>
                  <a:cubicBezTo>
                    <a:pt x="21847" y="893"/>
                    <a:pt x="21820" y="632"/>
                    <a:pt x="21646" y="499"/>
                  </a:cubicBezTo>
                  <a:cubicBezTo>
                    <a:pt x="21568" y="441"/>
                    <a:pt x="21473" y="416"/>
                    <a:pt x="21377" y="416"/>
                  </a:cubicBezTo>
                  <a:cubicBezTo>
                    <a:pt x="21292" y="416"/>
                    <a:pt x="21205" y="435"/>
                    <a:pt x="21127" y="469"/>
                  </a:cubicBezTo>
                  <a:cubicBezTo>
                    <a:pt x="21017" y="519"/>
                    <a:pt x="20918" y="592"/>
                    <a:pt x="20826" y="674"/>
                  </a:cubicBezTo>
                  <a:cubicBezTo>
                    <a:pt x="20726" y="499"/>
                    <a:pt x="20617" y="329"/>
                    <a:pt x="20465" y="198"/>
                  </a:cubicBezTo>
                  <a:cubicBezTo>
                    <a:pt x="20328" y="80"/>
                    <a:pt x="20150" y="0"/>
                    <a:pt x="19973" y="0"/>
                  </a:cubicBezTo>
                  <a:close/>
                  <a:moveTo>
                    <a:pt x="23847" y="0"/>
                  </a:moveTo>
                  <a:cubicBezTo>
                    <a:pt x="23785" y="0"/>
                    <a:pt x="23723" y="10"/>
                    <a:pt x="23663" y="32"/>
                  </a:cubicBezTo>
                  <a:cubicBezTo>
                    <a:pt x="23395" y="128"/>
                    <a:pt x="23249" y="440"/>
                    <a:pt x="23263" y="726"/>
                  </a:cubicBezTo>
                  <a:cubicBezTo>
                    <a:pt x="23278" y="1009"/>
                    <a:pt x="23418" y="1273"/>
                    <a:pt x="23570" y="1517"/>
                  </a:cubicBezTo>
                  <a:cubicBezTo>
                    <a:pt x="23741" y="1788"/>
                    <a:pt x="23964" y="2069"/>
                    <a:pt x="24281" y="2116"/>
                  </a:cubicBezTo>
                  <a:cubicBezTo>
                    <a:pt x="24312" y="2121"/>
                    <a:pt x="24343" y="2123"/>
                    <a:pt x="24374" y="2123"/>
                  </a:cubicBezTo>
                  <a:cubicBezTo>
                    <a:pt x="24708" y="2123"/>
                    <a:pt x="25006" y="1862"/>
                    <a:pt x="25252" y="1617"/>
                  </a:cubicBezTo>
                  <a:cubicBezTo>
                    <a:pt x="25406" y="1464"/>
                    <a:pt x="25567" y="1302"/>
                    <a:pt x="25643" y="1098"/>
                  </a:cubicBezTo>
                  <a:cubicBezTo>
                    <a:pt x="25720" y="893"/>
                    <a:pt x="25693" y="632"/>
                    <a:pt x="25520" y="499"/>
                  </a:cubicBezTo>
                  <a:cubicBezTo>
                    <a:pt x="25443" y="441"/>
                    <a:pt x="25348" y="416"/>
                    <a:pt x="25252" y="416"/>
                  </a:cubicBezTo>
                  <a:cubicBezTo>
                    <a:pt x="25167" y="416"/>
                    <a:pt x="25080" y="435"/>
                    <a:pt x="25002" y="469"/>
                  </a:cubicBezTo>
                  <a:cubicBezTo>
                    <a:pt x="24890" y="519"/>
                    <a:pt x="24793" y="592"/>
                    <a:pt x="24701" y="674"/>
                  </a:cubicBezTo>
                  <a:cubicBezTo>
                    <a:pt x="24601" y="499"/>
                    <a:pt x="24492" y="329"/>
                    <a:pt x="24338" y="198"/>
                  </a:cubicBezTo>
                  <a:cubicBezTo>
                    <a:pt x="24203" y="80"/>
                    <a:pt x="24024" y="0"/>
                    <a:pt x="23847" y="0"/>
                  </a:cubicBezTo>
                  <a:close/>
                  <a:moveTo>
                    <a:pt x="27723" y="0"/>
                  </a:moveTo>
                  <a:cubicBezTo>
                    <a:pt x="27661" y="0"/>
                    <a:pt x="27599" y="10"/>
                    <a:pt x="27540" y="32"/>
                  </a:cubicBezTo>
                  <a:cubicBezTo>
                    <a:pt x="27270" y="128"/>
                    <a:pt x="27125" y="440"/>
                    <a:pt x="27140" y="726"/>
                  </a:cubicBezTo>
                  <a:cubicBezTo>
                    <a:pt x="27154" y="1009"/>
                    <a:pt x="27294" y="1273"/>
                    <a:pt x="27446" y="1517"/>
                  </a:cubicBezTo>
                  <a:cubicBezTo>
                    <a:pt x="27617" y="1788"/>
                    <a:pt x="27841" y="2069"/>
                    <a:pt x="28157" y="2116"/>
                  </a:cubicBezTo>
                  <a:cubicBezTo>
                    <a:pt x="28189" y="2121"/>
                    <a:pt x="28219" y="2123"/>
                    <a:pt x="28250" y="2123"/>
                  </a:cubicBezTo>
                  <a:cubicBezTo>
                    <a:pt x="28585" y="2123"/>
                    <a:pt x="28882" y="1862"/>
                    <a:pt x="29126" y="1617"/>
                  </a:cubicBezTo>
                  <a:cubicBezTo>
                    <a:pt x="29283" y="1464"/>
                    <a:pt x="29442" y="1302"/>
                    <a:pt x="29519" y="1098"/>
                  </a:cubicBezTo>
                  <a:cubicBezTo>
                    <a:pt x="29597" y="893"/>
                    <a:pt x="29569" y="632"/>
                    <a:pt x="29396" y="499"/>
                  </a:cubicBezTo>
                  <a:cubicBezTo>
                    <a:pt x="29318" y="441"/>
                    <a:pt x="29224" y="416"/>
                    <a:pt x="29127" y="416"/>
                  </a:cubicBezTo>
                  <a:cubicBezTo>
                    <a:pt x="29043" y="416"/>
                    <a:pt x="28956" y="435"/>
                    <a:pt x="28878" y="469"/>
                  </a:cubicBezTo>
                  <a:cubicBezTo>
                    <a:pt x="28767" y="519"/>
                    <a:pt x="28668" y="592"/>
                    <a:pt x="28577" y="674"/>
                  </a:cubicBezTo>
                  <a:cubicBezTo>
                    <a:pt x="28477" y="499"/>
                    <a:pt x="28367" y="329"/>
                    <a:pt x="28215" y="198"/>
                  </a:cubicBezTo>
                  <a:cubicBezTo>
                    <a:pt x="28078" y="80"/>
                    <a:pt x="27899" y="0"/>
                    <a:pt x="27723" y="0"/>
                  </a:cubicBezTo>
                  <a:close/>
                  <a:moveTo>
                    <a:pt x="31597" y="0"/>
                  </a:moveTo>
                  <a:cubicBezTo>
                    <a:pt x="31535" y="0"/>
                    <a:pt x="31473" y="10"/>
                    <a:pt x="31413" y="32"/>
                  </a:cubicBezTo>
                  <a:cubicBezTo>
                    <a:pt x="31145" y="128"/>
                    <a:pt x="31000" y="440"/>
                    <a:pt x="31015" y="726"/>
                  </a:cubicBezTo>
                  <a:cubicBezTo>
                    <a:pt x="31029" y="1009"/>
                    <a:pt x="31168" y="1273"/>
                    <a:pt x="31320" y="1517"/>
                  </a:cubicBezTo>
                  <a:cubicBezTo>
                    <a:pt x="31490" y="1788"/>
                    <a:pt x="31714" y="2069"/>
                    <a:pt x="32032" y="2116"/>
                  </a:cubicBezTo>
                  <a:cubicBezTo>
                    <a:pt x="32063" y="2121"/>
                    <a:pt x="32094" y="2123"/>
                    <a:pt x="32125" y="2123"/>
                  </a:cubicBezTo>
                  <a:cubicBezTo>
                    <a:pt x="32460" y="2123"/>
                    <a:pt x="32757" y="1862"/>
                    <a:pt x="33001" y="1617"/>
                  </a:cubicBezTo>
                  <a:cubicBezTo>
                    <a:pt x="33158" y="1464"/>
                    <a:pt x="33317" y="1302"/>
                    <a:pt x="33394" y="1098"/>
                  </a:cubicBezTo>
                  <a:cubicBezTo>
                    <a:pt x="33473" y="895"/>
                    <a:pt x="33443" y="632"/>
                    <a:pt x="33270" y="499"/>
                  </a:cubicBezTo>
                  <a:cubicBezTo>
                    <a:pt x="33192" y="441"/>
                    <a:pt x="33098" y="416"/>
                    <a:pt x="33001" y="416"/>
                  </a:cubicBezTo>
                  <a:cubicBezTo>
                    <a:pt x="32916" y="416"/>
                    <a:pt x="32830" y="435"/>
                    <a:pt x="32752" y="469"/>
                  </a:cubicBezTo>
                  <a:cubicBezTo>
                    <a:pt x="32642" y="519"/>
                    <a:pt x="32543" y="592"/>
                    <a:pt x="32451" y="674"/>
                  </a:cubicBezTo>
                  <a:cubicBezTo>
                    <a:pt x="32351" y="499"/>
                    <a:pt x="32242" y="329"/>
                    <a:pt x="32090" y="198"/>
                  </a:cubicBezTo>
                  <a:cubicBezTo>
                    <a:pt x="31953" y="80"/>
                    <a:pt x="31774" y="0"/>
                    <a:pt x="31597" y="0"/>
                  </a:cubicBezTo>
                  <a:close/>
                  <a:moveTo>
                    <a:pt x="35473" y="0"/>
                  </a:moveTo>
                  <a:cubicBezTo>
                    <a:pt x="35411" y="0"/>
                    <a:pt x="35349" y="10"/>
                    <a:pt x="35289" y="32"/>
                  </a:cubicBezTo>
                  <a:cubicBezTo>
                    <a:pt x="35020" y="128"/>
                    <a:pt x="34875" y="440"/>
                    <a:pt x="34889" y="726"/>
                  </a:cubicBezTo>
                  <a:cubicBezTo>
                    <a:pt x="34904" y="1009"/>
                    <a:pt x="35044" y="1273"/>
                    <a:pt x="35196" y="1517"/>
                  </a:cubicBezTo>
                  <a:cubicBezTo>
                    <a:pt x="35367" y="1788"/>
                    <a:pt x="35590" y="2069"/>
                    <a:pt x="35907" y="2116"/>
                  </a:cubicBezTo>
                  <a:cubicBezTo>
                    <a:pt x="35938" y="2121"/>
                    <a:pt x="35969" y="2123"/>
                    <a:pt x="36000" y="2123"/>
                  </a:cubicBezTo>
                  <a:cubicBezTo>
                    <a:pt x="36335" y="2123"/>
                    <a:pt x="36632" y="1862"/>
                    <a:pt x="36878" y="1617"/>
                  </a:cubicBezTo>
                  <a:cubicBezTo>
                    <a:pt x="37033" y="1464"/>
                    <a:pt x="37193" y="1302"/>
                    <a:pt x="37269" y="1098"/>
                  </a:cubicBezTo>
                  <a:cubicBezTo>
                    <a:pt x="37348" y="895"/>
                    <a:pt x="37319" y="632"/>
                    <a:pt x="37146" y="499"/>
                  </a:cubicBezTo>
                  <a:cubicBezTo>
                    <a:pt x="37069" y="441"/>
                    <a:pt x="36974" y="416"/>
                    <a:pt x="36878" y="416"/>
                  </a:cubicBezTo>
                  <a:cubicBezTo>
                    <a:pt x="36793" y="416"/>
                    <a:pt x="36706" y="435"/>
                    <a:pt x="36628" y="469"/>
                  </a:cubicBezTo>
                  <a:cubicBezTo>
                    <a:pt x="36517" y="519"/>
                    <a:pt x="36418" y="592"/>
                    <a:pt x="36327" y="674"/>
                  </a:cubicBezTo>
                  <a:cubicBezTo>
                    <a:pt x="36227" y="499"/>
                    <a:pt x="36118" y="329"/>
                    <a:pt x="35965" y="198"/>
                  </a:cubicBezTo>
                  <a:cubicBezTo>
                    <a:pt x="35829" y="80"/>
                    <a:pt x="35650" y="0"/>
                    <a:pt x="35473" y="0"/>
                  </a:cubicBezTo>
                  <a:close/>
                  <a:moveTo>
                    <a:pt x="39348" y="0"/>
                  </a:moveTo>
                  <a:cubicBezTo>
                    <a:pt x="39286" y="0"/>
                    <a:pt x="39224" y="10"/>
                    <a:pt x="39164" y="32"/>
                  </a:cubicBezTo>
                  <a:cubicBezTo>
                    <a:pt x="38895" y="128"/>
                    <a:pt x="38750" y="440"/>
                    <a:pt x="38764" y="726"/>
                  </a:cubicBezTo>
                  <a:cubicBezTo>
                    <a:pt x="38779" y="1009"/>
                    <a:pt x="38918" y="1273"/>
                    <a:pt x="39071" y="1517"/>
                  </a:cubicBezTo>
                  <a:cubicBezTo>
                    <a:pt x="39240" y="1788"/>
                    <a:pt x="39465" y="2069"/>
                    <a:pt x="39782" y="2116"/>
                  </a:cubicBezTo>
                  <a:cubicBezTo>
                    <a:pt x="39813" y="2121"/>
                    <a:pt x="39844" y="2123"/>
                    <a:pt x="39875" y="2123"/>
                  </a:cubicBezTo>
                  <a:cubicBezTo>
                    <a:pt x="40210" y="2123"/>
                    <a:pt x="40507" y="1862"/>
                    <a:pt x="40751" y="1617"/>
                  </a:cubicBezTo>
                  <a:cubicBezTo>
                    <a:pt x="40908" y="1464"/>
                    <a:pt x="41067" y="1302"/>
                    <a:pt x="41144" y="1098"/>
                  </a:cubicBezTo>
                  <a:cubicBezTo>
                    <a:pt x="41223" y="895"/>
                    <a:pt x="41194" y="632"/>
                    <a:pt x="41021" y="499"/>
                  </a:cubicBezTo>
                  <a:cubicBezTo>
                    <a:pt x="40943" y="441"/>
                    <a:pt x="40849" y="416"/>
                    <a:pt x="40752" y="416"/>
                  </a:cubicBezTo>
                  <a:cubicBezTo>
                    <a:pt x="40667" y="416"/>
                    <a:pt x="40580" y="435"/>
                    <a:pt x="40502" y="469"/>
                  </a:cubicBezTo>
                  <a:cubicBezTo>
                    <a:pt x="40392" y="519"/>
                    <a:pt x="40293" y="592"/>
                    <a:pt x="40201" y="674"/>
                  </a:cubicBezTo>
                  <a:cubicBezTo>
                    <a:pt x="40101" y="499"/>
                    <a:pt x="39992" y="329"/>
                    <a:pt x="39840" y="198"/>
                  </a:cubicBezTo>
                  <a:cubicBezTo>
                    <a:pt x="39703" y="80"/>
                    <a:pt x="39524" y="0"/>
                    <a:pt x="39348" y="0"/>
                  </a:cubicBezTo>
                  <a:close/>
                  <a:moveTo>
                    <a:pt x="43222" y="0"/>
                  </a:moveTo>
                  <a:cubicBezTo>
                    <a:pt x="43159" y="0"/>
                    <a:pt x="43098" y="10"/>
                    <a:pt x="43038" y="32"/>
                  </a:cubicBezTo>
                  <a:cubicBezTo>
                    <a:pt x="42768" y="128"/>
                    <a:pt x="42624" y="440"/>
                    <a:pt x="42638" y="726"/>
                  </a:cubicBezTo>
                  <a:cubicBezTo>
                    <a:pt x="42652" y="1009"/>
                    <a:pt x="42793" y="1273"/>
                    <a:pt x="42945" y="1517"/>
                  </a:cubicBezTo>
                  <a:cubicBezTo>
                    <a:pt x="43115" y="1788"/>
                    <a:pt x="43339" y="2069"/>
                    <a:pt x="43656" y="2116"/>
                  </a:cubicBezTo>
                  <a:cubicBezTo>
                    <a:pt x="43687" y="2121"/>
                    <a:pt x="43718" y="2123"/>
                    <a:pt x="43748" y="2123"/>
                  </a:cubicBezTo>
                  <a:cubicBezTo>
                    <a:pt x="44083" y="2123"/>
                    <a:pt x="44381" y="1862"/>
                    <a:pt x="44626" y="1617"/>
                  </a:cubicBezTo>
                  <a:cubicBezTo>
                    <a:pt x="44781" y="1464"/>
                    <a:pt x="44942" y="1302"/>
                    <a:pt x="45018" y="1098"/>
                  </a:cubicBezTo>
                  <a:cubicBezTo>
                    <a:pt x="45097" y="895"/>
                    <a:pt x="45071" y="632"/>
                    <a:pt x="44894" y="499"/>
                  </a:cubicBezTo>
                  <a:cubicBezTo>
                    <a:pt x="44817" y="441"/>
                    <a:pt x="44723" y="416"/>
                    <a:pt x="44626" y="416"/>
                  </a:cubicBezTo>
                  <a:cubicBezTo>
                    <a:pt x="44541" y="416"/>
                    <a:pt x="44455" y="435"/>
                    <a:pt x="44377" y="469"/>
                  </a:cubicBezTo>
                  <a:cubicBezTo>
                    <a:pt x="44265" y="519"/>
                    <a:pt x="44166" y="592"/>
                    <a:pt x="44076" y="674"/>
                  </a:cubicBezTo>
                  <a:cubicBezTo>
                    <a:pt x="43975" y="499"/>
                    <a:pt x="43867" y="329"/>
                    <a:pt x="43713" y="198"/>
                  </a:cubicBezTo>
                  <a:cubicBezTo>
                    <a:pt x="43577" y="80"/>
                    <a:pt x="43398" y="0"/>
                    <a:pt x="43222" y="0"/>
                  </a:cubicBezTo>
                  <a:close/>
                  <a:moveTo>
                    <a:pt x="47098" y="0"/>
                  </a:moveTo>
                  <a:cubicBezTo>
                    <a:pt x="47036" y="0"/>
                    <a:pt x="46974" y="10"/>
                    <a:pt x="46914" y="32"/>
                  </a:cubicBezTo>
                  <a:cubicBezTo>
                    <a:pt x="46645" y="128"/>
                    <a:pt x="46500" y="440"/>
                    <a:pt x="46514" y="726"/>
                  </a:cubicBezTo>
                  <a:cubicBezTo>
                    <a:pt x="46529" y="1009"/>
                    <a:pt x="46669" y="1273"/>
                    <a:pt x="46821" y="1517"/>
                  </a:cubicBezTo>
                  <a:cubicBezTo>
                    <a:pt x="46992" y="1788"/>
                    <a:pt x="47215" y="2069"/>
                    <a:pt x="47532" y="2116"/>
                  </a:cubicBezTo>
                  <a:cubicBezTo>
                    <a:pt x="47563" y="2121"/>
                    <a:pt x="47594" y="2123"/>
                    <a:pt x="47625" y="2123"/>
                  </a:cubicBezTo>
                  <a:cubicBezTo>
                    <a:pt x="47960" y="2123"/>
                    <a:pt x="48257" y="1862"/>
                    <a:pt x="48501" y="1617"/>
                  </a:cubicBezTo>
                  <a:cubicBezTo>
                    <a:pt x="48658" y="1464"/>
                    <a:pt x="48817" y="1302"/>
                    <a:pt x="48894" y="1098"/>
                  </a:cubicBezTo>
                  <a:cubicBezTo>
                    <a:pt x="48973" y="895"/>
                    <a:pt x="48944" y="632"/>
                    <a:pt x="48771" y="499"/>
                  </a:cubicBezTo>
                  <a:cubicBezTo>
                    <a:pt x="48694" y="441"/>
                    <a:pt x="48599" y="416"/>
                    <a:pt x="48503" y="416"/>
                  </a:cubicBezTo>
                  <a:cubicBezTo>
                    <a:pt x="48418" y="416"/>
                    <a:pt x="48331" y="435"/>
                    <a:pt x="48253" y="469"/>
                  </a:cubicBezTo>
                  <a:cubicBezTo>
                    <a:pt x="48141" y="519"/>
                    <a:pt x="48043" y="592"/>
                    <a:pt x="47952" y="674"/>
                  </a:cubicBezTo>
                  <a:cubicBezTo>
                    <a:pt x="47852" y="499"/>
                    <a:pt x="47741" y="329"/>
                    <a:pt x="47589" y="198"/>
                  </a:cubicBezTo>
                  <a:cubicBezTo>
                    <a:pt x="47453" y="80"/>
                    <a:pt x="47274" y="0"/>
                    <a:pt x="47098" y="0"/>
                  </a:cubicBezTo>
                  <a:close/>
                  <a:moveTo>
                    <a:pt x="50972" y="0"/>
                  </a:moveTo>
                  <a:cubicBezTo>
                    <a:pt x="50909" y="0"/>
                    <a:pt x="50847" y="10"/>
                    <a:pt x="50788" y="32"/>
                  </a:cubicBezTo>
                  <a:cubicBezTo>
                    <a:pt x="50520" y="128"/>
                    <a:pt x="50373" y="440"/>
                    <a:pt x="50389" y="726"/>
                  </a:cubicBezTo>
                  <a:cubicBezTo>
                    <a:pt x="50402" y="1009"/>
                    <a:pt x="50543" y="1273"/>
                    <a:pt x="50695" y="1517"/>
                  </a:cubicBezTo>
                  <a:cubicBezTo>
                    <a:pt x="50865" y="1788"/>
                    <a:pt x="51089" y="2069"/>
                    <a:pt x="51407" y="2116"/>
                  </a:cubicBezTo>
                  <a:cubicBezTo>
                    <a:pt x="51438" y="2121"/>
                    <a:pt x="51469" y="2123"/>
                    <a:pt x="51500" y="2123"/>
                  </a:cubicBezTo>
                  <a:cubicBezTo>
                    <a:pt x="51834" y="2123"/>
                    <a:pt x="52132" y="1862"/>
                    <a:pt x="52376" y="1617"/>
                  </a:cubicBezTo>
                  <a:cubicBezTo>
                    <a:pt x="52532" y="1464"/>
                    <a:pt x="52692" y="1302"/>
                    <a:pt x="52769" y="1098"/>
                  </a:cubicBezTo>
                  <a:cubicBezTo>
                    <a:pt x="52848" y="895"/>
                    <a:pt x="52819" y="632"/>
                    <a:pt x="52644" y="499"/>
                  </a:cubicBezTo>
                  <a:cubicBezTo>
                    <a:pt x="52567" y="441"/>
                    <a:pt x="52473" y="416"/>
                    <a:pt x="52376" y="416"/>
                  </a:cubicBezTo>
                  <a:cubicBezTo>
                    <a:pt x="52291" y="416"/>
                    <a:pt x="52205" y="435"/>
                    <a:pt x="52127" y="469"/>
                  </a:cubicBezTo>
                  <a:cubicBezTo>
                    <a:pt x="52015" y="519"/>
                    <a:pt x="51917" y="592"/>
                    <a:pt x="51826" y="674"/>
                  </a:cubicBezTo>
                  <a:cubicBezTo>
                    <a:pt x="51725" y="499"/>
                    <a:pt x="51616" y="329"/>
                    <a:pt x="51464" y="198"/>
                  </a:cubicBezTo>
                  <a:cubicBezTo>
                    <a:pt x="51328" y="80"/>
                    <a:pt x="51148" y="0"/>
                    <a:pt x="50972" y="0"/>
                  </a:cubicBezTo>
                  <a:close/>
                  <a:moveTo>
                    <a:pt x="54848" y="0"/>
                  </a:moveTo>
                  <a:cubicBezTo>
                    <a:pt x="54786" y="0"/>
                    <a:pt x="54724" y="10"/>
                    <a:pt x="54664" y="32"/>
                  </a:cubicBezTo>
                  <a:cubicBezTo>
                    <a:pt x="54396" y="128"/>
                    <a:pt x="54250" y="440"/>
                    <a:pt x="54264" y="726"/>
                  </a:cubicBezTo>
                  <a:cubicBezTo>
                    <a:pt x="54279" y="1009"/>
                    <a:pt x="54419" y="1273"/>
                    <a:pt x="54571" y="1517"/>
                  </a:cubicBezTo>
                  <a:cubicBezTo>
                    <a:pt x="54742" y="1788"/>
                    <a:pt x="54965" y="2069"/>
                    <a:pt x="55282" y="2116"/>
                  </a:cubicBezTo>
                  <a:cubicBezTo>
                    <a:pt x="55313" y="2121"/>
                    <a:pt x="55344" y="2123"/>
                    <a:pt x="55375" y="2123"/>
                  </a:cubicBezTo>
                  <a:cubicBezTo>
                    <a:pt x="55709" y="2123"/>
                    <a:pt x="56007" y="1862"/>
                    <a:pt x="56253" y="1617"/>
                  </a:cubicBezTo>
                  <a:cubicBezTo>
                    <a:pt x="56407" y="1464"/>
                    <a:pt x="56568" y="1302"/>
                    <a:pt x="56644" y="1098"/>
                  </a:cubicBezTo>
                  <a:cubicBezTo>
                    <a:pt x="56723" y="895"/>
                    <a:pt x="56694" y="632"/>
                    <a:pt x="56521" y="499"/>
                  </a:cubicBezTo>
                  <a:cubicBezTo>
                    <a:pt x="56444" y="441"/>
                    <a:pt x="56349" y="416"/>
                    <a:pt x="56253" y="416"/>
                  </a:cubicBezTo>
                  <a:cubicBezTo>
                    <a:pt x="56168" y="416"/>
                    <a:pt x="56081" y="435"/>
                    <a:pt x="56003" y="469"/>
                  </a:cubicBezTo>
                  <a:cubicBezTo>
                    <a:pt x="55891" y="519"/>
                    <a:pt x="55794" y="592"/>
                    <a:pt x="55702" y="674"/>
                  </a:cubicBezTo>
                  <a:cubicBezTo>
                    <a:pt x="55602" y="499"/>
                    <a:pt x="55493" y="329"/>
                    <a:pt x="55339" y="198"/>
                  </a:cubicBezTo>
                  <a:cubicBezTo>
                    <a:pt x="55204" y="80"/>
                    <a:pt x="55025" y="0"/>
                    <a:pt x="54848" y="0"/>
                  </a:cubicBezTo>
                  <a:close/>
                  <a:moveTo>
                    <a:pt x="597" y="2"/>
                  </a:moveTo>
                  <a:cubicBezTo>
                    <a:pt x="536" y="2"/>
                    <a:pt x="474" y="12"/>
                    <a:pt x="415" y="33"/>
                  </a:cubicBezTo>
                  <a:cubicBezTo>
                    <a:pt x="145" y="131"/>
                    <a:pt x="1" y="442"/>
                    <a:pt x="15" y="727"/>
                  </a:cubicBezTo>
                  <a:cubicBezTo>
                    <a:pt x="29" y="1014"/>
                    <a:pt x="168" y="1278"/>
                    <a:pt x="322" y="1518"/>
                  </a:cubicBezTo>
                  <a:cubicBezTo>
                    <a:pt x="491" y="1789"/>
                    <a:pt x="716" y="2070"/>
                    <a:pt x="1033" y="2118"/>
                  </a:cubicBezTo>
                  <a:cubicBezTo>
                    <a:pt x="1064" y="2122"/>
                    <a:pt x="1096" y="2125"/>
                    <a:pt x="1127" y="2125"/>
                  </a:cubicBezTo>
                  <a:cubicBezTo>
                    <a:pt x="1461" y="2125"/>
                    <a:pt x="1756" y="1861"/>
                    <a:pt x="2002" y="1619"/>
                  </a:cubicBezTo>
                  <a:cubicBezTo>
                    <a:pt x="2158" y="1465"/>
                    <a:pt x="2317" y="1303"/>
                    <a:pt x="2395" y="1100"/>
                  </a:cubicBezTo>
                  <a:cubicBezTo>
                    <a:pt x="2473" y="895"/>
                    <a:pt x="2445" y="632"/>
                    <a:pt x="2271" y="501"/>
                  </a:cubicBezTo>
                  <a:cubicBezTo>
                    <a:pt x="2194" y="442"/>
                    <a:pt x="2099" y="416"/>
                    <a:pt x="2003" y="416"/>
                  </a:cubicBezTo>
                  <a:cubicBezTo>
                    <a:pt x="1918" y="416"/>
                    <a:pt x="1831" y="436"/>
                    <a:pt x="1752" y="470"/>
                  </a:cubicBezTo>
                  <a:cubicBezTo>
                    <a:pt x="1641" y="519"/>
                    <a:pt x="1543" y="594"/>
                    <a:pt x="1451" y="677"/>
                  </a:cubicBezTo>
                  <a:cubicBezTo>
                    <a:pt x="1351" y="502"/>
                    <a:pt x="1242" y="330"/>
                    <a:pt x="1090" y="199"/>
                  </a:cubicBezTo>
                  <a:cubicBezTo>
                    <a:pt x="953" y="83"/>
                    <a:pt x="774" y="2"/>
                    <a:pt x="597" y="2"/>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35" name="Google Shape;9135;p29"/>
          <p:cNvSpPr/>
          <p:nvPr/>
        </p:nvSpPr>
        <p:spPr>
          <a:xfrm rot="956256">
            <a:off x="4368834" y="4429835"/>
            <a:ext cx="406319" cy="342326"/>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39" name="Shape 9139"/>
        <p:cNvGrpSpPr/>
        <p:nvPr/>
      </p:nvGrpSpPr>
      <p:grpSpPr>
        <a:xfrm>
          <a:off x="0" y="0"/>
          <a:ext cx="0" cy="0"/>
          <a:chOff x="0" y="0"/>
          <a:chExt cx="0" cy="0"/>
        </a:xfrm>
      </p:grpSpPr>
      <p:sp>
        <p:nvSpPr>
          <p:cNvPr id="9140" name="Google Shape;9140;p30"/>
          <p:cNvSpPr txBox="1"/>
          <p:nvPr>
            <p:ph type="title"/>
          </p:nvPr>
        </p:nvSpPr>
        <p:spPr>
          <a:xfrm>
            <a:off x="2017350" y="3274925"/>
            <a:ext cx="5109300" cy="49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—Someone Famous</a:t>
            </a:r>
            <a:endParaRPr/>
          </a:p>
        </p:txBody>
      </p:sp>
      <p:sp>
        <p:nvSpPr>
          <p:cNvPr id="9141" name="Google Shape;9141;p30"/>
          <p:cNvSpPr txBox="1"/>
          <p:nvPr>
            <p:ph idx="1" type="subTitle"/>
          </p:nvPr>
        </p:nvSpPr>
        <p:spPr>
          <a:xfrm>
            <a:off x="2017350" y="1372400"/>
            <a:ext cx="5109300" cy="1899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“This is a quote, words full of wisdom that someone important said and can make the reader get inspired”</a:t>
            </a:r>
            <a:endParaRPr/>
          </a:p>
        </p:txBody>
      </p:sp>
      <p:grpSp>
        <p:nvGrpSpPr>
          <p:cNvPr id="9142" name="Google Shape;9142;p30"/>
          <p:cNvGrpSpPr/>
          <p:nvPr/>
        </p:nvGrpSpPr>
        <p:grpSpPr>
          <a:xfrm>
            <a:off x="-657328" y="3388800"/>
            <a:ext cx="2338792" cy="1456392"/>
            <a:chOff x="-657328" y="5522400"/>
            <a:chExt cx="2338792" cy="1456392"/>
          </a:xfrm>
        </p:grpSpPr>
        <p:sp>
          <p:nvSpPr>
            <p:cNvPr id="9143" name="Google Shape;9143;p30"/>
            <p:cNvSpPr/>
            <p:nvPr/>
          </p:nvSpPr>
          <p:spPr>
            <a:xfrm rot="1470405">
              <a:off x="-649729" y="5979934"/>
              <a:ext cx="2323593" cy="541324"/>
            </a:xfrm>
            <a:custGeom>
              <a:rect b="b" l="l" r="r" t="t"/>
              <a:pathLst>
                <a:path extrusionOk="0" h="12415" w="66886">
                  <a:moveTo>
                    <a:pt x="184" y="0"/>
                  </a:moveTo>
                  <a:cubicBezTo>
                    <a:pt x="1" y="1134"/>
                    <a:pt x="96" y="2251"/>
                    <a:pt x="676" y="3247"/>
                  </a:cubicBezTo>
                  <a:cubicBezTo>
                    <a:pt x="911" y="3650"/>
                    <a:pt x="1224" y="4024"/>
                    <a:pt x="1311" y="4480"/>
                  </a:cubicBezTo>
                  <a:cubicBezTo>
                    <a:pt x="1413" y="5020"/>
                    <a:pt x="1181" y="5558"/>
                    <a:pt x="987" y="6073"/>
                  </a:cubicBezTo>
                  <a:cubicBezTo>
                    <a:pt x="230" y="8084"/>
                    <a:pt x="30" y="10296"/>
                    <a:pt x="375" y="12415"/>
                  </a:cubicBezTo>
                  <a:lnTo>
                    <a:pt x="66828" y="12415"/>
                  </a:lnTo>
                  <a:cubicBezTo>
                    <a:pt x="66886" y="10143"/>
                    <a:pt x="66674" y="7895"/>
                    <a:pt x="65868" y="5783"/>
                  </a:cubicBezTo>
                  <a:cubicBezTo>
                    <a:pt x="65315" y="4327"/>
                    <a:pt x="64473" y="2866"/>
                    <a:pt x="64698" y="1326"/>
                  </a:cubicBezTo>
                  <a:cubicBezTo>
                    <a:pt x="64764" y="870"/>
                    <a:pt x="64922" y="437"/>
                    <a:pt x="6507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4" name="Google Shape;9144;p30"/>
            <p:cNvGrpSpPr/>
            <p:nvPr/>
          </p:nvGrpSpPr>
          <p:grpSpPr>
            <a:xfrm>
              <a:off x="-560870" y="5610563"/>
              <a:ext cx="2145890" cy="1280071"/>
              <a:chOff x="-1274120" y="7009763"/>
              <a:chExt cx="2145890" cy="1280071"/>
            </a:xfrm>
          </p:grpSpPr>
          <p:sp>
            <p:nvSpPr>
              <p:cNvPr id="9145" name="Google Shape;9145;p30"/>
              <p:cNvSpPr/>
              <p:nvPr/>
            </p:nvSpPr>
            <p:spPr>
              <a:xfrm rot="1470405">
                <a:off x="133197" y="7916399"/>
                <a:ext cx="17370" cy="21714"/>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8" y="111"/>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30"/>
              <p:cNvSpPr/>
              <p:nvPr/>
            </p:nvSpPr>
            <p:spPr>
              <a:xfrm rot="1470405">
                <a:off x="99625" y="7782042"/>
                <a:ext cx="17300" cy="21758"/>
              </a:xfrm>
              <a:custGeom>
                <a:rect b="b" l="l" r="r" t="t"/>
                <a:pathLst>
                  <a:path extrusionOk="0" h="499" w="498">
                    <a:moveTo>
                      <a:pt x="250" y="0"/>
                    </a:moveTo>
                    <a:cubicBezTo>
                      <a:pt x="111" y="0"/>
                      <a:pt x="0" y="112"/>
                      <a:pt x="0" y="249"/>
                    </a:cubicBezTo>
                    <a:cubicBezTo>
                      <a:pt x="0" y="387"/>
                      <a:pt x="111" y="499"/>
                      <a:pt x="250" y="499"/>
                    </a:cubicBezTo>
                    <a:cubicBezTo>
                      <a:pt x="386" y="499"/>
                      <a:pt x="498" y="387"/>
                      <a:pt x="498" y="249"/>
                    </a:cubicBezTo>
                    <a:cubicBezTo>
                      <a:pt x="496" y="113"/>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30"/>
              <p:cNvSpPr/>
              <p:nvPr/>
            </p:nvSpPr>
            <p:spPr>
              <a:xfrm rot="1470405">
                <a:off x="223031" y="7719321"/>
                <a:ext cx="17370" cy="21714"/>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8"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30"/>
              <p:cNvSpPr/>
              <p:nvPr/>
            </p:nvSpPr>
            <p:spPr>
              <a:xfrm rot="1470405">
                <a:off x="166797" y="8050703"/>
                <a:ext cx="17335" cy="21801"/>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7"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30"/>
              <p:cNvSpPr/>
              <p:nvPr/>
            </p:nvSpPr>
            <p:spPr>
              <a:xfrm rot="1470405">
                <a:off x="346445" y="7656586"/>
                <a:ext cx="17335" cy="21801"/>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7"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30"/>
              <p:cNvSpPr/>
              <p:nvPr/>
            </p:nvSpPr>
            <p:spPr>
              <a:xfrm rot="1470405">
                <a:off x="256639" y="7853627"/>
                <a:ext cx="17335" cy="21758"/>
              </a:xfrm>
              <a:custGeom>
                <a:rect b="b" l="l" r="r" t="t"/>
                <a:pathLst>
                  <a:path extrusionOk="0" h="499" w="499">
                    <a:moveTo>
                      <a:pt x="250" y="0"/>
                    </a:moveTo>
                    <a:cubicBezTo>
                      <a:pt x="111" y="0"/>
                      <a:pt x="1" y="112"/>
                      <a:pt x="1" y="249"/>
                    </a:cubicBezTo>
                    <a:cubicBezTo>
                      <a:pt x="1" y="387"/>
                      <a:pt x="111" y="499"/>
                      <a:pt x="250" y="499"/>
                    </a:cubicBezTo>
                    <a:cubicBezTo>
                      <a:pt x="386" y="499"/>
                      <a:pt x="498" y="387"/>
                      <a:pt x="498" y="249"/>
                    </a:cubicBezTo>
                    <a:cubicBezTo>
                      <a:pt x="497" y="113"/>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30"/>
              <p:cNvSpPr/>
              <p:nvPr/>
            </p:nvSpPr>
            <p:spPr>
              <a:xfrm rot="1470405">
                <a:off x="9783" y="7979119"/>
                <a:ext cx="17300" cy="21801"/>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6"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30"/>
              <p:cNvSpPr/>
              <p:nvPr/>
            </p:nvSpPr>
            <p:spPr>
              <a:xfrm rot="1470405">
                <a:off x="-23816" y="7844815"/>
                <a:ext cx="17335" cy="21714"/>
              </a:xfrm>
              <a:custGeom>
                <a:rect b="b" l="l" r="r" t="t"/>
                <a:pathLst>
                  <a:path extrusionOk="0" h="498" w="499">
                    <a:moveTo>
                      <a:pt x="249" y="0"/>
                    </a:moveTo>
                    <a:cubicBezTo>
                      <a:pt x="112" y="0"/>
                      <a:pt x="0" y="111"/>
                      <a:pt x="0" y="248"/>
                    </a:cubicBezTo>
                    <a:cubicBezTo>
                      <a:pt x="0" y="387"/>
                      <a:pt x="112" y="498"/>
                      <a:pt x="249" y="498"/>
                    </a:cubicBezTo>
                    <a:cubicBezTo>
                      <a:pt x="386" y="498"/>
                      <a:pt x="499" y="387"/>
                      <a:pt x="499" y="248"/>
                    </a:cubicBezTo>
                    <a:cubicBezTo>
                      <a:pt x="497" y="111"/>
                      <a:pt x="386"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30"/>
              <p:cNvSpPr/>
              <p:nvPr/>
            </p:nvSpPr>
            <p:spPr>
              <a:xfrm rot="1470405">
                <a:off x="189431" y="7585002"/>
                <a:ext cx="17300" cy="21801"/>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6"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30"/>
              <p:cNvSpPr/>
              <p:nvPr/>
            </p:nvSpPr>
            <p:spPr>
              <a:xfrm rot="1470405">
                <a:off x="-147232" y="7907541"/>
                <a:ext cx="17300" cy="21801"/>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6" y="112"/>
                      <a:pt x="386"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30"/>
              <p:cNvSpPr/>
              <p:nvPr/>
            </p:nvSpPr>
            <p:spPr>
              <a:xfrm rot="1470405">
                <a:off x="-91031" y="7576152"/>
                <a:ext cx="17370" cy="21714"/>
              </a:xfrm>
              <a:custGeom>
                <a:rect b="b" l="l" r="r" t="t"/>
                <a:pathLst>
                  <a:path extrusionOk="0" h="498" w="500">
                    <a:moveTo>
                      <a:pt x="250" y="0"/>
                    </a:moveTo>
                    <a:cubicBezTo>
                      <a:pt x="112" y="0"/>
                      <a:pt x="1" y="110"/>
                      <a:pt x="1" y="248"/>
                    </a:cubicBezTo>
                    <a:cubicBezTo>
                      <a:pt x="1" y="387"/>
                      <a:pt x="112" y="498"/>
                      <a:pt x="250" y="498"/>
                    </a:cubicBezTo>
                    <a:cubicBezTo>
                      <a:pt x="386" y="498"/>
                      <a:pt x="500" y="387"/>
                      <a:pt x="500" y="248"/>
                    </a:cubicBezTo>
                    <a:cubicBezTo>
                      <a:pt x="498"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30"/>
              <p:cNvSpPr/>
              <p:nvPr/>
            </p:nvSpPr>
            <p:spPr>
              <a:xfrm rot="1470405">
                <a:off x="32416" y="7513424"/>
                <a:ext cx="17300" cy="21801"/>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6" y="112"/>
                      <a:pt x="386"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30"/>
              <p:cNvSpPr/>
              <p:nvPr/>
            </p:nvSpPr>
            <p:spPr>
              <a:xfrm rot="1470405">
                <a:off x="290181" y="7987962"/>
                <a:ext cx="17370" cy="21714"/>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9" y="111"/>
                      <a:pt x="387"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30"/>
              <p:cNvSpPr/>
              <p:nvPr/>
            </p:nvSpPr>
            <p:spPr>
              <a:xfrm rot="1470405">
                <a:off x="-180864" y="7773230"/>
                <a:ext cx="17370" cy="21714"/>
              </a:xfrm>
              <a:custGeom>
                <a:rect b="b" l="l" r="r" t="t"/>
                <a:pathLst>
                  <a:path extrusionOk="0" h="498" w="500">
                    <a:moveTo>
                      <a:pt x="250" y="0"/>
                    </a:moveTo>
                    <a:cubicBezTo>
                      <a:pt x="112" y="0"/>
                      <a:pt x="1" y="111"/>
                      <a:pt x="1" y="248"/>
                    </a:cubicBezTo>
                    <a:cubicBezTo>
                      <a:pt x="1" y="387"/>
                      <a:pt x="112" y="498"/>
                      <a:pt x="250" y="498"/>
                    </a:cubicBezTo>
                    <a:cubicBezTo>
                      <a:pt x="386" y="498"/>
                      <a:pt x="500" y="387"/>
                      <a:pt x="500" y="248"/>
                    </a:cubicBezTo>
                    <a:cubicBezTo>
                      <a:pt x="498" y="111"/>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30"/>
              <p:cNvSpPr/>
              <p:nvPr/>
            </p:nvSpPr>
            <p:spPr>
              <a:xfrm rot="1470405">
                <a:off x="-57390" y="7710465"/>
                <a:ext cx="17300" cy="21758"/>
              </a:xfrm>
              <a:custGeom>
                <a:rect b="b" l="l" r="r" t="t"/>
                <a:pathLst>
                  <a:path extrusionOk="0" h="499" w="498">
                    <a:moveTo>
                      <a:pt x="249" y="0"/>
                    </a:moveTo>
                    <a:cubicBezTo>
                      <a:pt x="110" y="0"/>
                      <a:pt x="0" y="112"/>
                      <a:pt x="0" y="249"/>
                    </a:cubicBezTo>
                    <a:cubicBezTo>
                      <a:pt x="0" y="387"/>
                      <a:pt x="110" y="499"/>
                      <a:pt x="249" y="499"/>
                    </a:cubicBezTo>
                    <a:cubicBezTo>
                      <a:pt x="386" y="499"/>
                      <a:pt x="498" y="387"/>
                      <a:pt x="498" y="249"/>
                    </a:cubicBezTo>
                    <a:cubicBezTo>
                      <a:pt x="496" y="113"/>
                      <a:pt x="386"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30"/>
              <p:cNvSpPr/>
              <p:nvPr/>
            </p:nvSpPr>
            <p:spPr>
              <a:xfrm rot="1470405">
                <a:off x="66017" y="7647736"/>
                <a:ext cx="17335" cy="21714"/>
              </a:xfrm>
              <a:custGeom>
                <a:rect b="b" l="l" r="r" t="t"/>
                <a:pathLst>
                  <a:path extrusionOk="0" h="498" w="499">
                    <a:moveTo>
                      <a:pt x="249" y="0"/>
                    </a:moveTo>
                    <a:cubicBezTo>
                      <a:pt x="112" y="0"/>
                      <a:pt x="0" y="110"/>
                      <a:pt x="0" y="248"/>
                    </a:cubicBezTo>
                    <a:cubicBezTo>
                      <a:pt x="0" y="387"/>
                      <a:pt x="112" y="498"/>
                      <a:pt x="249" y="498"/>
                    </a:cubicBezTo>
                    <a:cubicBezTo>
                      <a:pt x="386" y="498"/>
                      <a:pt x="499" y="387"/>
                      <a:pt x="499" y="248"/>
                    </a:cubicBezTo>
                    <a:cubicBezTo>
                      <a:pt x="497" y="112"/>
                      <a:pt x="386"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30"/>
              <p:cNvSpPr/>
              <p:nvPr/>
            </p:nvSpPr>
            <p:spPr>
              <a:xfrm rot="1470405">
                <a:off x="694044" y="7934038"/>
                <a:ext cx="17370" cy="21714"/>
              </a:xfrm>
              <a:custGeom>
                <a:rect b="b" l="l" r="r" t="t"/>
                <a:pathLst>
                  <a:path extrusionOk="0" h="498" w="500">
                    <a:moveTo>
                      <a:pt x="250" y="0"/>
                    </a:moveTo>
                    <a:cubicBezTo>
                      <a:pt x="113" y="0"/>
                      <a:pt x="1" y="110"/>
                      <a:pt x="1" y="248"/>
                    </a:cubicBezTo>
                    <a:cubicBezTo>
                      <a:pt x="1" y="387"/>
                      <a:pt x="113" y="498"/>
                      <a:pt x="250" y="498"/>
                    </a:cubicBezTo>
                    <a:cubicBezTo>
                      <a:pt x="387" y="498"/>
                      <a:pt x="500" y="387"/>
                      <a:pt x="500" y="248"/>
                    </a:cubicBezTo>
                    <a:cubicBezTo>
                      <a:pt x="500" y="112"/>
                      <a:pt x="388"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30"/>
              <p:cNvSpPr/>
              <p:nvPr/>
            </p:nvSpPr>
            <p:spPr>
              <a:xfrm rot="1470405">
                <a:off x="817491" y="7871310"/>
                <a:ext cx="17300" cy="21801"/>
              </a:xfrm>
              <a:custGeom>
                <a:rect b="b" l="l" r="r" t="t"/>
                <a:pathLst>
                  <a:path extrusionOk="0" h="500" w="498">
                    <a:moveTo>
                      <a:pt x="248" y="0"/>
                    </a:moveTo>
                    <a:cubicBezTo>
                      <a:pt x="111" y="0"/>
                      <a:pt x="0" y="112"/>
                      <a:pt x="0" y="250"/>
                    </a:cubicBezTo>
                    <a:cubicBezTo>
                      <a:pt x="0" y="387"/>
                      <a:pt x="111" y="499"/>
                      <a:pt x="248" y="499"/>
                    </a:cubicBezTo>
                    <a:cubicBezTo>
                      <a:pt x="384" y="499"/>
                      <a:pt x="498" y="387"/>
                      <a:pt x="498" y="250"/>
                    </a:cubicBezTo>
                    <a:cubicBezTo>
                      <a:pt x="498" y="112"/>
                      <a:pt x="387" y="0"/>
                      <a:pt x="2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30"/>
              <p:cNvSpPr/>
              <p:nvPr/>
            </p:nvSpPr>
            <p:spPr>
              <a:xfrm rot="1470405">
                <a:off x="637843" y="8265427"/>
                <a:ext cx="17300" cy="21801"/>
              </a:xfrm>
              <a:custGeom>
                <a:rect b="b" l="l" r="r" t="t"/>
                <a:pathLst>
                  <a:path extrusionOk="0" h="500" w="498">
                    <a:moveTo>
                      <a:pt x="248" y="0"/>
                    </a:moveTo>
                    <a:cubicBezTo>
                      <a:pt x="111" y="0"/>
                      <a:pt x="0" y="112"/>
                      <a:pt x="0" y="250"/>
                    </a:cubicBezTo>
                    <a:cubicBezTo>
                      <a:pt x="0" y="387"/>
                      <a:pt x="111" y="499"/>
                      <a:pt x="248" y="499"/>
                    </a:cubicBezTo>
                    <a:cubicBezTo>
                      <a:pt x="384" y="499"/>
                      <a:pt x="498" y="387"/>
                      <a:pt x="498" y="250"/>
                    </a:cubicBezTo>
                    <a:cubicBezTo>
                      <a:pt x="498" y="112"/>
                      <a:pt x="387" y="0"/>
                      <a:pt x="2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30"/>
              <p:cNvSpPr/>
              <p:nvPr/>
            </p:nvSpPr>
            <p:spPr>
              <a:xfrm rot="1470405">
                <a:off x="604211" y="8131116"/>
                <a:ext cx="17370" cy="21714"/>
              </a:xfrm>
              <a:custGeom>
                <a:rect b="b" l="l" r="r" t="t"/>
                <a:pathLst>
                  <a:path extrusionOk="0" h="498" w="500">
                    <a:moveTo>
                      <a:pt x="250" y="0"/>
                    </a:moveTo>
                    <a:cubicBezTo>
                      <a:pt x="113" y="0"/>
                      <a:pt x="1" y="111"/>
                      <a:pt x="1" y="248"/>
                    </a:cubicBezTo>
                    <a:cubicBezTo>
                      <a:pt x="1" y="387"/>
                      <a:pt x="113" y="498"/>
                      <a:pt x="250" y="498"/>
                    </a:cubicBezTo>
                    <a:cubicBezTo>
                      <a:pt x="387" y="498"/>
                      <a:pt x="500" y="387"/>
                      <a:pt x="500" y="248"/>
                    </a:cubicBezTo>
                    <a:cubicBezTo>
                      <a:pt x="500" y="111"/>
                      <a:pt x="388"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30"/>
              <p:cNvSpPr/>
              <p:nvPr/>
            </p:nvSpPr>
            <p:spPr>
              <a:xfrm rot="1470405">
                <a:off x="851111" y="8005536"/>
                <a:ext cx="16918" cy="21714"/>
              </a:xfrm>
              <a:custGeom>
                <a:rect b="b" l="l" r="r" t="t"/>
                <a:pathLst>
                  <a:path extrusionOk="0" h="498" w="487">
                    <a:moveTo>
                      <a:pt x="250" y="0"/>
                    </a:moveTo>
                    <a:cubicBezTo>
                      <a:pt x="111" y="0"/>
                      <a:pt x="0" y="110"/>
                      <a:pt x="0" y="248"/>
                    </a:cubicBezTo>
                    <a:cubicBezTo>
                      <a:pt x="0" y="387"/>
                      <a:pt x="112" y="498"/>
                      <a:pt x="250" y="498"/>
                    </a:cubicBezTo>
                    <a:cubicBezTo>
                      <a:pt x="364" y="498"/>
                      <a:pt x="458" y="419"/>
                      <a:pt x="486" y="311"/>
                    </a:cubicBezTo>
                    <a:cubicBezTo>
                      <a:pt x="456" y="225"/>
                      <a:pt x="425" y="139"/>
                      <a:pt x="396" y="53"/>
                    </a:cubicBezTo>
                    <a:cubicBezTo>
                      <a:pt x="353" y="23"/>
                      <a:pt x="30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30"/>
              <p:cNvSpPr/>
              <p:nvPr/>
            </p:nvSpPr>
            <p:spPr>
              <a:xfrm rot="1470405">
                <a:off x="727685" y="8068351"/>
                <a:ext cx="17300" cy="21758"/>
              </a:xfrm>
              <a:custGeom>
                <a:rect b="b" l="l" r="r" t="t"/>
                <a:pathLst>
                  <a:path extrusionOk="0" h="499" w="498">
                    <a:moveTo>
                      <a:pt x="248" y="0"/>
                    </a:moveTo>
                    <a:cubicBezTo>
                      <a:pt x="111" y="0"/>
                      <a:pt x="0" y="112"/>
                      <a:pt x="0" y="249"/>
                    </a:cubicBezTo>
                    <a:cubicBezTo>
                      <a:pt x="0" y="387"/>
                      <a:pt x="111" y="499"/>
                      <a:pt x="248" y="499"/>
                    </a:cubicBezTo>
                    <a:cubicBezTo>
                      <a:pt x="384" y="499"/>
                      <a:pt x="498" y="387"/>
                      <a:pt x="498" y="249"/>
                    </a:cubicBezTo>
                    <a:cubicBezTo>
                      <a:pt x="498" y="113"/>
                      <a:pt x="387" y="0"/>
                      <a:pt x="24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30"/>
              <p:cNvSpPr/>
              <p:nvPr/>
            </p:nvSpPr>
            <p:spPr>
              <a:xfrm rot="1470405">
                <a:off x="380014" y="7790883"/>
                <a:ext cx="17370" cy="21714"/>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9" y="112"/>
                      <a:pt x="387"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30"/>
              <p:cNvSpPr/>
              <p:nvPr/>
            </p:nvSpPr>
            <p:spPr>
              <a:xfrm rot="1470405">
                <a:off x="761257" y="8202708"/>
                <a:ext cx="17370" cy="21714"/>
              </a:xfrm>
              <a:custGeom>
                <a:rect b="b" l="l" r="r" t="t"/>
                <a:pathLst>
                  <a:path extrusionOk="0" h="498" w="500">
                    <a:moveTo>
                      <a:pt x="250" y="0"/>
                    </a:moveTo>
                    <a:cubicBezTo>
                      <a:pt x="111" y="0"/>
                      <a:pt x="0" y="111"/>
                      <a:pt x="0" y="248"/>
                    </a:cubicBezTo>
                    <a:cubicBezTo>
                      <a:pt x="0" y="387"/>
                      <a:pt x="112" y="498"/>
                      <a:pt x="250" y="498"/>
                    </a:cubicBezTo>
                    <a:cubicBezTo>
                      <a:pt x="386" y="498"/>
                      <a:pt x="499" y="387"/>
                      <a:pt x="499" y="248"/>
                    </a:cubicBezTo>
                    <a:cubicBezTo>
                      <a:pt x="499" y="111"/>
                      <a:pt x="387"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30"/>
              <p:cNvSpPr/>
              <p:nvPr/>
            </p:nvSpPr>
            <p:spPr>
              <a:xfrm rot="1470405">
                <a:off x="570637" y="7996767"/>
                <a:ext cx="17335" cy="21758"/>
              </a:xfrm>
              <a:custGeom>
                <a:rect b="b" l="l" r="r" t="t"/>
                <a:pathLst>
                  <a:path extrusionOk="0" h="499" w="499">
                    <a:moveTo>
                      <a:pt x="249" y="0"/>
                    </a:moveTo>
                    <a:cubicBezTo>
                      <a:pt x="111" y="0"/>
                      <a:pt x="1" y="112"/>
                      <a:pt x="1" y="249"/>
                    </a:cubicBezTo>
                    <a:cubicBezTo>
                      <a:pt x="1" y="387"/>
                      <a:pt x="111" y="499"/>
                      <a:pt x="249" y="499"/>
                    </a:cubicBezTo>
                    <a:cubicBezTo>
                      <a:pt x="385" y="499"/>
                      <a:pt x="498" y="387"/>
                      <a:pt x="498" y="249"/>
                    </a:cubicBezTo>
                    <a:cubicBezTo>
                      <a:pt x="498" y="113"/>
                      <a:pt x="388"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30"/>
              <p:cNvSpPr/>
              <p:nvPr/>
            </p:nvSpPr>
            <p:spPr>
              <a:xfrm rot="1470405">
                <a:off x="480795" y="8193843"/>
                <a:ext cx="17335" cy="21801"/>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30"/>
              <p:cNvSpPr/>
              <p:nvPr/>
            </p:nvSpPr>
            <p:spPr>
              <a:xfrm rot="1470405">
                <a:off x="413622" y="7925189"/>
                <a:ext cx="17335" cy="21758"/>
              </a:xfrm>
              <a:custGeom>
                <a:rect b="b" l="l" r="r" t="t"/>
                <a:pathLst>
                  <a:path extrusionOk="0" h="499" w="499">
                    <a:moveTo>
                      <a:pt x="249" y="0"/>
                    </a:moveTo>
                    <a:cubicBezTo>
                      <a:pt x="111" y="0"/>
                      <a:pt x="1" y="112"/>
                      <a:pt x="1" y="249"/>
                    </a:cubicBezTo>
                    <a:cubicBezTo>
                      <a:pt x="1" y="387"/>
                      <a:pt x="111" y="499"/>
                      <a:pt x="249" y="499"/>
                    </a:cubicBezTo>
                    <a:cubicBezTo>
                      <a:pt x="385" y="499"/>
                      <a:pt x="498" y="387"/>
                      <a:pt x="498" y="249"/>
                    </a:cubicBezTo>
                    <a:cubicBezTo>
                      <a:pt x="498" y="113"/>
                      <a:pt x="388"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30"/>
              <p:cNvSpPr/>
              <p:nvPr/>
            </p:nvSpPr>
            <p:spPr>
              <a:xfrm rot="1470405">
                <a:off x="503428" y="7728149"/>
                <a:ext cx="17335" cy="21801"/>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30"/>
              <p:cNvSpPr/>
              <p:nvPr/>
            </p:nvSpPr>
            <p:spPr>
              <a:xfrm rot="1470405">
                <a:off x="323780" y="8122266"/>
                <a:ext cx="17335" cy="21801"/>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30"/>
              <p:cNvSpPr/>
              <p:nvPr/>
            </p:nvSpPr>
            <p:spPr>
              <a:xfrm rot="1470405">
                <a:off x="660443" y="7799726"/>
                <a:ext cx="17335" cy="21801"/>
              </a:xfrm>
              <a:custGeom>
                <a:rect b="b" l="l" r="r" t="t"/>
                <a:pathLst>
                  <a:path extrusionOk="0" h="500" w="499">
                    <a:moveTo>
                      <a:pt x="249" y="0"/>
                    </a:moveTo>
                    <a:cubicBezTo>
                      <a:pt x="111" y="0"/>
                      <a:pt x="1" y="112"/>
                      <a:pt x="1" y="250"/>
                    </a:cubicBezTo>
                    <a:cubicBezTo>
                      <a:pt x="1" y="387"/>
                      <a:pt x="111" y="499"/>
                      <a:pt x="249" y="499"/>
                    </a:cubicBezTo>
                    <a:cubicBezTo>
                      <a:pt x="385" y="499"/>
                      <a:pt x="498" y="387"/>
                      <a:pt x="498" y="250"/>
                    </a:cubicBezTo>
                    <a:cubicBezTo>
                      <a:pt x="498" y="112"/>
                      <a:pt x="388"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30"/>
              <p:cNvSpPr/>
              <p:nvPr/>
            </p:nvSpPr>
            <p:spPr>
              <a:xfrm rot="1470405">
                <a:off x="447196" y="8059539"/>
                <a:ext cx="17370" cy="21714"/>
              </a:xfrm>
              <a:custGeom>
                <a:rect b="b" l="l" r="r" t="t"/>
                <a:pathLst>
                  <a:path extrusionOk="0" h="498" w="500">
                    <a:moveTo>
                      <a:pt x="250" y="0"/>
                    </a:moveTo>
                    <a:cubicBezTo>
                      <a:pt x="112" y="0"/>
                      <a:pt x="1" y="111"/>
                      <a:pt x="1" y="248"/>
                    </a:cubicBezTo>
                    <a:cubicBezTo>
                      <a:pt x="1" y="387"/>
                      <a:pt x="112" y="498"/>
                      <a:pt x="250" y="498"/>
                    </a:cubicBezTo>
                    <a:cubicBezTo>
                      <a:pt x="386" y="498"/>
                      <a:pt x="499" y="387"/>
                      <a:pt x="499" y="248"/>
                    </a:cubicBezTo>
                    <a:cubicBezTo>
                      <a:pt x="499" y="111"/>
                      <a:pt x="388"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30"/>
              <p:cNvSpPr/>
              <p:nvPr/>
            </p:nvSpPr>
            <p:spPr>
              <a:xfrm rot="1470405">
                <a:off x="537029" y="7862461"/>
                <a:ext cx="17370" cy="21714"/>
              </a:xfrm>
              <a:custGeom>
                <a:rect b="b" l="l" r="r" t="t"/>
                <a:pathLst>
                  <a:path extrusionOk="0" h="498" w="500">
                    <a:moveTo>
                      <a:pt x="250" y="0"/>
                    </a:moveTo>
                    <a:cubicBezTo>
                      <a:pt x="112" y="0"/>
                      <a:pt x="1" y="110"/>
                      <a:pt x="1" y="248"/>
                    </a:cubicBezTo>
                    <a:cubicBezTo>
                      <a:pt x="1" y="387"/>
                      <a:pt x="112" y="498"/>
                      <a:pt x="250" y="498"/>
                    </a:cubicBezTo>
                    <a:cubicBezTo>
                      <a:pt x="386" y="498"/>
                      <a:pt x="499" y="387"/>
                      <a:pt x="499" y="248"/>
                    </a:cubicBezTo>
                    <a:cubicBezTo>
                      <a:pt x="499" y="112"/>
                      <a:pt x="388"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30"/>
              <p:cNvSpPr/>
              <p:nvPr/>
            </p:nvSpPr>
            <p:spPr>
              <a:xfrm rot="1470405">
                <a:off x="-214438" y="7638881"/>
                <a:ext cx="17335" cy="21758"/>
              </a:xfrm>
              <a:custGeom>
                <a:rect b="b" l="l" r="r" t="t"/>
                <a:pathLst>
                  <a:path extrusionOk="0" h="499" w="499">
                    <a:moveTo>
                      <a:pt x="250" y="0"/>
                    </a:moveTo>
                    <a:cubicBezTo>
                      <a:pt x="111" y="0"/>
                      <a:pt x="1" y="112"/>
                      <a:pt x="1" y="249"/>
                    </a:cubicBezTo>
                    <a:cubicBezTo>
                      <a:pt x="1" y="387"/>
                      <a:pt x="111" y="499"/>
                      <a:pt x="250" y="499"/>
                    </a:cubicBezTo>
                    <a:cubicBezTo>
                      <a:pt x="386" y="499"/>
                      <a:pt x="498" y="387"/>
                      <a:pt x="498" y="249"/>
                    </a:cubicBezTo>
                    <a:cubicBezTo>
                      <a:pt x="498" y="113"/>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30"/>
              <p:cNvSpPr/>
              <p:nvPr/>
            </p:nvSpPr>
            <p:spPr>
              <a:xfrm rot="1470405">
                <a:off x="-965906" y="7415352"/>
                <a:ext cx="17335" cy="21714"/>
              </a:xfrm>
              <a:custGeom>
                <a:rect b="b" l="l" r="r" t="t"/>
                <a:pathLst>
                  <a:path extrusionOk="0" h="498" w="499">
                    <a:moveTo>
                      <a:pt x="249" y="0"/>
                    </a:moveTo>
                    <a:cubicBezTo>
                      <a:pt x="111" y="0"/>
                      <a:pt x="1" y="111"/>
                      <a:pt x="1" y="248"/>
                    </a:cubicBezTo>
                    <a:cubicBezTo>
                      <a:pt x="1" y="387"/>
                      <a:pt x="111" y="498"/>
                      <a:pt x="249" y="498"/>
                    </a:cubicBezTo>
                    <a:cubicBezTo>
                      <a:pt x="385" y="498"/>
                      <a:pt x="498" y="387"/>
                      <a:pt x="498" y="248"/>
                    </a:cubicBezTo>
                    <a:cubicBezTo>
                      <a:pt x="497" y="111"/>
                      <a:pt x="385"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30"/>
              <p:cNvSpPr/>
              <p:nvPr/>
            </p:nvSpPr>
            <p:spPr>
              <a:xfrm rot="1470405">
                <a:off x="-876073" y="7218273"/>
                <a:ext cx="17335" cy="21714"/>
              </a:xfrm>
              <a:custGeom>
                <a:rect b="b" l="l" r="r" t="t"/>
                <a:pathLst>
                  <a:path extrusionOk="0" h="498" w="499">
                    <a:moveTo>
                      <a:pt x="249" y="0"/>
                    </a:moveTo>
                    <a:cubicBezTo>
                      <a:pt x="111" y="0"/>
                      <a:pt x="1" y="110"/>
                      <a:pt x="1" y="248"/>
                    </a:cubicBezTo>
                    <a:cubicBezTo>
                      <a:pt x="1" y="387"/>
                      <a:pt x="111" y="498"/>
                      <a:pt x="249" y="498"/>
                    </a:cubicBezTo>
                    <a:cubicBezTo>
                      <a:pt x="385" y="498"/>
                      <a:pt x="498" y="387"/>
                      <a:pt x="498" y="248"/>
                    </a:cubicBezTo>
                    <a:cubicBezTo>
                      <a:pt x="497" y="112"/>
                      <a:pt x="385"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30"/>
              <p:cNvSpPr/>
              <p:nvPr/>
            </p:nvSpPr>
            <p:spPr>
              <a:xfrm rot="1470405">
                <a:off x="-752722" y="7155510"/>
                <a:ext cx="17300" cy="21801"/>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30"/>
              <p:cNvSpPr/>
              <p:nvPr/>
            </p:nvSpPr>
            <p:spPr>
              <a:xfrm rot="1470405">
                <a:off x="-1089356" y="7478078"/>
                <a:ext cx="17370" cy="21801"/>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30"/>
              <p:cNvSpPr/>
              <p:nvPr/>
            </p:nvSpPr>
            <p:spPr>
              <a:xfrm rot="1470405">
                <a:off x="-999514" y="7281002"/>
                <a:ext cx="17370" cy="21758"/>
              </a:xfrm>
              <a:custGeom>
                <a:rect b="b" l="l" r="r" t="t"/>
                <a:pathLst>
                  <a:path extrusionOk="0" h="499" w="500">
                    <a:moveTo>
                      <a:pt x="250" y="0"/>
                    </a:moveTo>
                    <a:cubicBezTo>
                      <a:pt x="112" y="0"/>
                      <a:pt x="0" y="112"/>
                      <a:pt x="0" y="249"/>
                    </a:cubicBezTo>
                    <a:cubicBezTo>
                      <a:pt x="0" y="387"/>
                      <a:pt x="112" y="499"/>
                      <a:pt x="250" y="499"/>
                    </a:cubicBezTo>
                    <a:cubicBezTo>
                      <a:pt x="386" y="499"/>
                      <a:pt x="499" y="387"/>
                      <a:pt x="499" y="249"/>
                    </a:cubicBezTo>
                    <a:cubicBezTo>
                      <a:pt x="496" y="113"/>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30"/>
              <p:cNvSpPr/>
              <p:nvPr/>
            </p:nvSpPr>
            <p:spPr>
              <a:xfrm rot="1470405">
                <a:off x="-932370" y="7549627"/>
                <a:ext cx="17300" cy="21801"/>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30"/>
              <p:cNvSpPr/>
              <p:nvPr/>
            </p:nvSpPr>
            <p:spPr>
              <a:xfrm rot="1470405">
                <a:off x="-808956" y="7486907"/>
                <a:ext cx="17370" cy="21714"/>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9" y="111"/>
                      <a:pt x="387"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30"/>
              <p:cNvSpPr/>
              <p:nvPr/>
            </p:nvSpPr>
            <p:spPr>
              <a:xfrm rot="1470405">
                <a:off x="-842528" y="7352550"/>
                <a:ext cx="17300" cy="21758"/>
              </a:xfrm>
              <a:custGeom>
                <a:rect b="b" l="l" r="r" t="t"/>
                <a:pathLst>
                  <a:path extrusionOk="0" h="499" w="498">
                    <a:moveTo>
                      <a:pt x="250" y="0"/>
                    </a:moveTo>
                    <a:cubicBezTo>
                      <a:pt x="111" y="0"/>
                      <a:pt x="0" y="112"/>
                      <a:pt x="0" y="249"/>
                    </a:cubicBezTo>
                    <a:cubicBezTo>
                      <a:pt x="0" y="387"/>
                      <a:pt x="111" y="499"/>
                      <a:pt x="250" y="499"/>
                    </a:cubicBezTo>
                    <a:cubicBezTo>
                      <a:pt x="386" y="499"/>
                      <a:pt x="498" y="387"/>
                      <a:pt x="498" y="249"/>
                    </a:cubicBezTo>
                    <a:cubicBezTo>
                      <a:pt x="498" y="113"/>
                      <a:pt x="387"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30"/>
              <p:cNvSpPr/>
              <p:nvPr/>
            </p:nvSpPr>
            <p:spPr>
              <a:xfrm rot="1470405">
                <a:off x="-909708" y="7083961"/>
                <a:ext cx="17370" cy="21801"/>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30"/>
              <p:cNvSpPr/>
              <p:nvPr/>
            </p:nvSpPr>
            <p:spPr>
              <a:xfrm rot="1470405">
                <a:off x="-1066723" y="7012384"/>
                <a:ext cx="17370" cy="21801"/>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30"/>
              <p:cNvSpPr/>
              <p:nvPr/>
            </p:nvSpPr>
            <p:spPr>
              <a:xfrm rot="1470405">
                <a:off x="-1246371" y="7406501"/>
                <a:ext cx="17370" cy="21801"/>
              </a:xfrm>
              <a:custGeom>
                <a:rect b="b" l="l" r="r" t="t"/>
                <a:pathLst>
                  <a:path extrusionOk="0" h="500" w="500">
                    <a:moveTo>
                      <a:pt x="250" y="0"/>
                    </a:moveTo>
                    <a:cubicBezTo>
                      <a:pt x="112" y="0"/>
                      <a:pt x="0" y="112"/>
                      <a:pt x="0" y="250"/>
                    </a:cubicBezTo>
                    <a:cubicBezTo>
                      <a:pt x="0" y="387"/>
                      <a:pt x="112" y="499"/>
                      <a:pt x="250" y="499"/>
                    </a:cubicBezTo>
                    <a:cubicBezTo>
                      <a:pt x="386" y="499"/>
                      <a:pt x="499" y="387"/>
                      <a:pt x="499" y="250"/>
                    </a:cubicBezTo>
                    <a:cubicBezTo>
                      <a:pt x="496"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30"/>
              <p:cNvSpPr/>
              <p:nvPr/>
            </p:nvSpPr>
            <p:spPr>
              <a:xfrm rot="1470405">
                <a:off x="-719123" y="7289829"/>
                <a:ext cx="17370" cy="21714"/>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9" y="112"/>
                      <a:pt x="387"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30"/>
              <p:cNvSpPr/>
              <p:nvPr/>
            </p:nvSpPr>
            <p:spPr>
              <a:xfrm rot="1470405">
                <a:off x="-1270284" y="7275543"/>
                <a:ext cx="6983" cy="20014"/>
              </a:xfrm>
              <a:custGeom>
                <a:rect b="b" l="l" r="r" t="t"/>
                <a:pathLst>
                  <a:path extrusionOk="0" h="459" w="201">
                    <a:moveTo>
                      <a:pt x="60" y="0"/>
                    </a:moveTo>
                    <a:cubicBezTo>
                      <a:pt x="37" y="152"/>
                      <a:pt x="20" y="305"/>
                      <a:pt x="1" y="459"/>
                    </a:cubicBezTo>
                    <a:cubicBezTo>
                      <a:pt x="114" y="434"/>
                      <a:pt x="200" y="340"/>
                      <a:pt x="200" y="219"/>
                    </a:cubicBezTo>
                    <a:cubicBezTo>
                      <a:pt x="200" y="123"/>
                      <a:pt x="143" y="39"/>
                      <a:pt x="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30"/>
              <p:cNvSpPr/>
              <p:nvPr/>
            </p:nvSpPr>
            <p:spPr>
              <a:xfrm rot="1470405">
                <a:off x="-1033086" y="7146689"/>
                <a:ext cx="17300" cy="21714"/>
              </a:xfrm>
              <a:custGeom>
                <a:rect b="b" l="l" r="r" t="t"/>
                <a:pathLst>
                  <a:path extrusionOk="0" h="498" w="498">
                    <a:moveTo>
                      <a:pt x="249" y="0"/>
                    </a:moveTo>
                    <a:cubicBezTo>
                      <a:pt x="111" y="0"/>
                      <a:pt x="1" y="110"/>
                      <a:pt x="1" y="248"/>
                    </a:cubicBezTo>
                    <a:cubicBezTo>
                      <a:pt x="1" y="387"/>
                      <a:pt x="111" y="498"/>
                      <a:pt x="249" y="498"/>
                    </a:cubicBezTo>
                    <a:cubicBezTo>
                      <a:pt x="385" y="498"/>
                      <a:pt x="498" y="387"/>
                      <a:pt x="498" y="248"/>
                    </a:cubicBezTo>
                    <a:cubicBezTo>
                      <a:pt x="497" y="112"/>
                      <a:pt x="385"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30"/>
              <p:cNvSpPr/>
              <p:nvPr/>
            </p:nvSpPr>
            <p:spPr>
              <a:xfrm rot="1470405">
                <a:off x="-1156529" y="7209425"/>
                <a:ext cx="17370" cy="21758"/>
              </a:xfrm>
              <a:custGeom>
                <a:rect b="b" l="l" r="r" t="t"/>
                <a:pathLst>
                  <a:path extrusionOk="0" h="499" w="500">
                    <a:moveTo>
                      <a:pt x="250" y="0"/>
                    </a:moveTo>
                    <a:cubicBezTo>
                      <a:pt x="112" y="0"/>
                      <a:pt x="0" y="112"/>
                      <a:pt x="0" y="249"/>
                    </a:cubicBezTo>
                    <a:cubicBezTo>
                      <a:pt x="0" y="387"/>
                      <a:pt x="112" y="499"/>
                      <a:pt x="250" y="499"/>
                    </a:cubicBezTo>
                    <a:cubicBezTo>
                      <a:pt x="386" y="499"/>
                      <a:pt x="499" y="387"/>
                      <a:pt x="499" y="249"/>
                    </a:cubicBezTo>
                    <a:cubicBezTo>
                      <a:pt x="496" y="113"/>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30"/>
              <p:cNvSpPr/>
              <p:nvPr/>
            </p:nvSpPr>
            <p:spPr>
              <a:xfrm rot="1470405">
                <a:off x="-1122919" y="7343767"/>
                <a:ext cx="17300" cy="21714"/>
              </a:xfrm>
              <a:custGeom>
                <a:rect b="b" l="l" r="r" t="t"/>
                <a:pathLst>
                  <a:path extrusionOk="0" h="498" w="498">
                    <a:moveTo>
                      <a:pt x="249" y="0"/>
                    </a:moveTo>
                    <a:cubicBezTo>
                      <a:pt x="111" y="0"/>
                      <a:pt x="1" y="111"/>
                      <a:pt x="1" y="248"/>
                    </a:cubicBezTo>
                    <a:cubicBezTo>
                      <a:pt x="1" y="387"/>
                      <a:pt x="111" y="498"/>
                      <a:pt x="249" y="498"/>
                    </a:cubicBezTo>
                    <a:cubicBezTo>
                      <a:pt x="385" y="498"/>
                      <a:pt x="498" y="387"/>
                      <a:pt x="498" y="248"/>
                    </a:cubicBezTo>
                    <a:cubicBezTo>
                      <a:pt x="497" y="111"/>
                      <a:pt x="385"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30"/>
              <p:cNvSpPr/>
              <p:nvPr/>
            </p:nvSpPr>
            <p:spPr>
              <a:xfrm rot="1470405">
                <a:off x="-337879" y="7701653"/>
                <a:ext cx="17370" cy="21714"/>
              </a:xfrm>
              <a:custGeom>
                <a:rect b="b" l="l" r="r" t="t"/>
                <a:pathLst>
                  <a:path extrusionOk="0" h="498" w="500">
                    <a:moveTo>
                      <a:pt x="250" y="0"/>
                    </a:moveTo>
                    <a:cubicBezTo>
                      <a:pt x="112" y="0"/>
                      <a:pt x="0" y="111"/>
                      <a:pt x="0" y="248"/>
                    </a:cubicBezTo>
                    <a:cubicBezTo>
                      <a:pt x="0" y="387"/>
                      <a:pt x="112" y="498"/>
                      <a:pt x="250" y="498"/>
                    </a:cubicBezTo>
                    <a:cubicBezTo>
                      <a:pt x="386" y="498"/>
                      <a:pt x="499" y="387"/>
                      <a:pt x="499" y="248"/>
                    </a:cubicBezTo>
                    <a:cubicBezTo>
                      <a:pt x="499" y="111"/>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30"/>
              <p:cNvSpPr/>
              <p:nvPr/>
            </p:nvSpPr>
            <p:spPr>
              <a:xfrm rot="1470405">
                <a:off x="-281645" y="7370256"/>
                <a:ext cx="17300" cy="21801"/>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30"/>
              <p:cNvSpPr/>
              <p:nvPr/>
            </p:nvSpPr>
            <p:spPr>
              <a:xfrm rot="1470405">
                <a:off x="-371451" y="7567296"/>
                <a:ext cx="17300" cy="21758"/>
              </a:xfrm>
              <a:custGeom>
                <a:rect b="b" l="l" r="r" t="t"/>
                <a:pathLst>
                  <a:path extrusionOk="0" h="499" w="498">
                    <a:moveTo>
                      <a:pt x="250" y="0"/>
                    </a:moveTo>
                    <a:cubicBezTo>
                      <a:pt x="111" y="0"/>
                      <a:pt x="0" y="112"/>
                      <a:pt x="0" y="249"/>
                    </a:cubicBezTo>
                    <a:cubicBezTo>
                      <a:pt x="0" y="387"/>
                      <a:pt x="111" y="499"/>
                      <a:pt x="250" y="499"/>
                    </a:cubicBezTo>
                    <a:cubicBezTo>
                      <a:pt x="386" y="499"/>
                      <a:pt x="498" y="387"/>
                      <a:pt x="498" y="249"/>
                    </a:cubicBezTo>
                    <a:cubicBezTo>
                      <a:pt x="498" y="113"/>
                      <a:pt x="387"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30"/>
              <p:cNvSpPr/>
              <p:nvPr/>
            </p:nvSpPr>
            <p:spPr>
              <a:xfrm rot="1470405">
                <a:off x="-461293" y="7764373"/>
                <a:ext cx="17300" cy="21801"/>
              </a:xfrm>
              <a:custGeom>
                <a:rect b="b" l="l" r="r" t="t"/>
                <a:pathLst>
                  <a:path extrusionOk="0" h="500" w="498">
                    <a:moveTo>
                      <a:pt x="250" y="0"/>
                    </a:moveTo>
                    <a:cubicBezTo>
                      <a:pt x="111" y="0"/>
                      <a:pt x="0" y="112"/>
                      <a:pt x="0" y="250"/>
                    </a:cubicBezTo>
                    <a:cubicBezTo>
                      <a:pt x="0" y="387"/>
                      <a:pt x="111" y="499"/>
                      <a:pt x="250" y="499"/>
                    </a:cubicBezTo>
                    <a:cubicBezTo>
                      <a:pt x="386" y="499"/>
                      <a:pt x="498" y="387"/>
                      <a:pt x="498" y="250"/>
                    </a:cubicBezTo>
                    <a:cubicBezTo>
                      <a:pt x="498" y="112"/>
                      <a:pt x="387"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30"/>
              <p:cNvSpPr/>
              <p:nvPr/>
            </p:nvSpPr>
            <p:spPr>
              <a:xfrm rot="1470405">
                <a:off x="-595708" y="7227094"/>
                <a:ext cx="17335" cy="21801"/>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8"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30"/>
              <p:cNvSpPr/>
              <p:nvPr/>
            </p:nvSpPr>
            <p:spPr>
              <a:xfrm rot="1470405">
                <a:off x="-494893" y="7630069"/>
                <a:ext cx="17335" cy="21714"/>
              </a:xfrm>
              <a:custGeom>
                <a:rect b="b" l="l" r="r" t="t"/>
                <a:pathLst>
                  <a:path extrusionOk="0" h="498" w="499">
                    <a:moveTo>
                      <a:pt x="249" y="0"/>
                    </a:moveTo>
                    <a:cubicBezTo>
                      <a:pt x="112" y="0"/>
                      <a:pt x="0" y="111"/>
                      <a:pt x="0" y="248"/>
                    </a:cubicBezTo>
                    <a:cubicBezTo>
                      <a:pt x="0" y="387"/>
                      <a:pt x="112" y="498"/>
                      <a:pt x="249" y="498"/>
                    </a:cubicBezTo>
                    <a:cubicBezTo>
                      <a:pt x="386" y="498"/>
                      <a:pt x="499" y="387"/>
                      <a:pt x="499" y="248"/>
                    </a:cubicBezTo>
                    <a:cubicBezTo>
                      <a:pt x="499" y="111"/>
                      <a:pt x="387"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30"/>
              <p:cNvSpPr/>
              <p:nvPr/>
            </p:nvSpPr>
            <p:spPr>
              <a:xfrm rot="1470405">
                <a:off x="-124632" y="7441840"/>
                <a:ext cx="17335" cy="21801"/>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30"/>
              <p:cNvSpPr/>
              <p:nvPr/>
            </p:nvSpPr>
            <p:spPr>
              <a:xfrm rot="1470405">
                <a:off x="-304280" y="7835957"/>
                <a:ext cx="17335" cy="21801"/>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30"/>
              <p:cNvSpPr/>
              <p:nvPr/>
            </p:nvSpPr>
            <p:spPr>
              <a:xfrm rot="1470405">
                <a:off x="-248046" y="7504575"/>
                <a:ext cx="17370" cy="21714"/>
              </a:xfrm>
              <a:custGeom>
                <a:rect b="b" l="l" r="r" t="t"/>
                <a:pathLst>
                  <a:path extrusionOk="0" h="498" w="500">
                    <a:moveTo>
                      <a:pt x="250" y="0"/>
                    </a:moveTo>
                    <a:cubicBezTo>
                      <a:pt x="112" y="0"/>
                      <a:pt x="0" y="110"/>
                      <a:pt x="0" y="248"/>
                    </a:cubicBezTo>
                    <a:cubicBezTo>
                      <a:pt x="0" y="387"/>
                      <a:pt x="112" y="498"/>
                      <a:pt x="250" y="498"/>
                    </a:cubicBezTo>
                    <a:cubicBezTo>
                      <a:pt x="386" y="498"/>
                      <a:pt x="499" y="387"/>
                      <a:pt x="499" y="248"/>
                    </a:cubicBezTo>
                    <a:cubicBezTo>
                      <a:pt x="499" y="112"/>
                      <a:pt x="386"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30"/>
              <p:cNvSpPr/>
              <p:nvPr/>
            </p:nvSpPr>
            <p:spPr>
              <a:xfrm rot="1470405">
                <a:off x="-405059" y="7432990"/>
                <a:ext cx="17335" cy="21714"/>
              </a:xfrm>
              <a:custGeom>
                <a:rect b="b" l="l" r="r" t="t"/>
                <a:pathLst>
                  <a:path extrusionOk="0" h="498" w="499">
                    <a:moveTo>
                      <a:pt x="249" y="0"/>
                    </a:moveTo>
                    <a:cubicBezTo>
                      <a:pt x="112" y="0"/>
                      <a:pt x="0" y="110"/>
                      <a:pt x="0" y="248"/>
                    </a:cubicBezTo>
                    <a:cubicBezTo>
                      <a:pt x="0" y="387"/>
                      <a:pt x="112" y="498"/>
                      <a:pt x="249" y="498"/>
                    </a:cubicBezTo>
                    <a:cubicBezTo>
                      <a:pt x="386" y="498"/>
                      <a:pt x="499" y="387"/>
                      <a:pt x="499" y="248"/>
                    </a:cubicBezTo>
                    <a:cubicBezTo>
                      <a:pt x="499" y="112"/>
                      <a:pt x="387"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30"/>
              <p:cNvSpPr/>
              <p:nvPr/>
            </p:nvSpPr>
            <p:spPr>
              <a:xfrm rot="1470405">
                <a:off x="-651941" y="7558484"/>
                <a:ext cx="17370" cy="21714"/>
              </a:xfrm>
              <a:custGeom>
                <a:rect b="b" l="l" r="r" t="t"/>
                <a:pathLst>
                  <a:path extrusionOk="0" h="498" w="500">
                    <a:moveTo>
                      <a:pt x="250" y="0"/>
                    </a:moveTo>
                    <a:cubicBezTo>
                      <a:pt x="112" y="0"/>
                      <a:pt x="1" y="111"/>
                      <a:pt x="1" y="248"/>
                    </a:cubicBezTo>
                    <a:cubicBezTo>
                      <a:pt x="1" y="387"/>
                      <a:pt x="112" y="498"/>
                      <a:pt x="250" y="498"/>
                    </a:cubicBezTo>
                    <a:cubicBezTo>
                      <a:pt x="386" y="498"/>
                      <a:pt x="500" y="387"/>
                      <a:pt x="500" y="248"/>
                    </a:cubicBezTo>
                    <a:cubicBezTo>
                      <a:pt x="500" y="111"/>
                      <a:pt x="388"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30"/>
              <p:cNvSpPr/>
              <p:nvPr/>
            </p:nvSpPr>
            <p:spPr>
              <a:xfrm rot="1470405">
                <a:off x="-685514" y="7424135"/>
                <a:ext cx="17335" cy="21758"/>
              </a:xfrm>
              <a:custGeom>
                <a:rect b="b" l="l" r="r" t="t"/>
                <a:pathLst>
                  <a:path extrusionOk="0" h="499" w="499">
                    <a:moveTo>
                      <a:pt x="250" y="0"/>
                    </a:moveTo>
                    <a:cubicBezTo>
                      <a:pt x="111" y="0"/>
                      <a:pt x="1" y="112"/>
                      <a:pt x="1" y="249"/>
                    </a:cubicBezTo>
                    <a:cubicBezTo>
                      <a:pt x="1" y="387"/>
                      <a:pt x="111" y="499"/>
                      <a:pt x="250" y="499"/>
                    </a:cubicBezTo>
                    <a:cubicBezTo>
                      <a:pt x="386" y="499"/>
                      <a:pt x="498" y="387"/>
                      <a:pt x="498" y="249"/>
                    </a:cubicBezTo>
                    <a:cubicBezTo>
                      <a:pt x="498" y="113"/>
                      <a:pt x="388"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30"/>
              <p:cNvSpPr/>
              <p:nvPr/>
            </p:nvSpPr>
            <p:spPr>
              <a:xfrm rot="1470405">
                <a:off x="-775356" y="7621211"/>
                <a:ext cx="17335" cy="21801"/>
              </a:xfrm>
              <a:custGeom>
                <a:rect b="b" l="l" r="r" t="t"/>
                <a:pathLst>
                  <a:path extrusionOk="0" h="500" w="499">
                    <a:moveTo>
                      <a:pt x="250" y="0"/>
                    </a:moveTo>
                    <a:cubicBezTo>
                      <a:pt x="111" y="0"/>
                      <a:pt x="1" y="112"/>
                      <a:pt x="1" y="250"/>
                    </a:cubicBezTo>
                    <a:cubicBezTo>
                      <a:pt x="1" y="387"/>
                      <a:pt x="111" y="499"/>
                      <a:pt x="250" y="499"/>
                    </a:cubicBezTo>
                    <a:cubicBezTo>
                      <a:pt x="386" y="499"/>
                      <a:pt x="498" y="387"/>
                      <a:pt x="498" y="250"/>
                    </a:cubicBezTo>
                    <a:cubicBezTo>
                      <a:pt x="498" y="112"/>
                      <a:pt x="388"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30"/>
              <p:cNvSpPr/>
              <p:nvPr/>
            </p:nvSpPr>
            <p:spPr>
              <a:xfrm rot="1470405">
                <a:off x="-438660" y="7298678"/>
                <a:ext cx="17300" cy="21801"/>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8" y="112"/>
                      <a:pt x="387"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30"/>
              <p:cNvSpPr/>
              <p:nvPr/>
            </p:nvSpPr>
            <p:spPr>
              <a:xfrm rot="1470405">
                <a:off x="-618308" y="7692796"/>
                <a:ext cx="17300" cy="21801"/>
              </a:xfrm>
              <a:custGeom>
                <a:rect b="b" l="l" r="r" t="t"/>
                <a:pathLst>
                  <a:path extrusionOk="0" h="500" w="498">
                    <a:moveTo>
                      <a:pt x="249" y="0"/>
                    </a:moveTo>
                    <a:cubicBezTo>
                      <a:pt x="110" y="0"/>
                      <a:pt x="0" y="112"/>
                      <a:pt x="0" y="250"/>
                    </a:cubicBezTo>
                    <a:cubicBezTo>
                      <a:pt x="0" y="387"/>
                      <a:pt x="110" y="499"/>
                      <a:pt x="249" y="499"/>
                    </a:cubicBezTo>
                    <a:cubicBezTo>
                      <a:pt x="386" y="499"/>
                      <a:pt x="498" y="387"/>
                      <a:pt x="498" y="250"/>
                    </a:cubicBezTo>
                    <a:cubicBezTo>
                      <a:pt x="498" y="112"/>
                      <a:pt x="387"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30"/>
              <p:cNvSpPr/>
              <p:nvPr/>
            </p:nvSpPr>
            <p:spPr>
              <a:xfrm rot="1470405">
                <a:off x="-528466" y="7495719"/>
                <a:ext cx="17300" cy="21758"/>
              </a:xfrm>
              <a:custGeom>
                <a:rect b="b" l="l" r="r" t="t"/>
                <a:pathLst>
                  <a:path extrusionOk="0" h="499" w="498">
                    <a:moveTo>
                      <a:pt x="249" y="0"/>
                    </a:moveTo>
                    <a:cubicBezTo>
                      <a:pt x="110" y="0"/>
                      <a:pt x="0" y="112"/>
                      <a:pt x="0" y="249"/>
                    </a:cubicBezTo>
                    <a:cubicBezTo>
                      <a:pt x="0" y="387"/>
                      <a:pt x="110" y="499"/>
                      <a:pt x="249" y="499"/>
                    </a:cubicBezTo>
                    <a:cubicBezTo>
                      <a:pt x="386" y="499"/>
                      <a:pt x="498" y="387"/>
                      <a:pt x="498" y="249"/>
                    </a:cubicBezTo>
                    <a:cubicBezTo>
                      <a:pt x="498" y="113"/>
                      <a:pt x="387" y="0"/>
                      <a:pt x="24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30"/>
              <p:cNvSpPr/>
              <p:nvPr/>
            </p:nvSpPr>
            <p:spPr>
              <a:xfrm rot="1470405">
                <a:off x="-562108" y="7361406"/>
                <a:ext cx="17370" cy="21714"/>
              </a:xfrm>
              <a:custGeom>
                <a:rect b="b" l="l" r="r" t="t"/>
                <a:pathLst>
                  <a:path extrusionOk="0" h="498" w="500">
                    <a:moveTo>
                      <a:pt x="250" y="0"/>
                    </a:moveTo>
                    <a:cubicBezTo>
                      <a:pt x="112" y="0"/>
                      <a:pt x="1" y="110"/>
                      <a:pt x="1" y="248"/>
                    </a:cubicBezTo>
                    <a:cubicBezTo>
                      <a:pt x="1" y="387"/>
                      <a:pt x="112" y="498"/>
                      <a:pt x="250" y="498"/>
                    </a:cubicBezTo>
                    <a:cubicBezTo>
                      <a:pt x="386" y="498"/>
                      <a:pt x="500" y="387"/>
                      <a:pt x="500" y="248"/>
                    </a:cubicBezTo>
                    <a:cubicBezTo>
                      <a:pt x="500" y="112"/>
                      <a:pt x="388" y="0"/>
                      <a:pt x="25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211" name="Google Shape;9211;p30"/>
          <p:cNvSpPr/>
          <p:nvPr/>
        </p:nvSpPr>
        <p:spPr>
          <a:xfrm rot="-3850445">
            <a:off x="-182654" y="3945235"/>
            <a:ext cx="2101684" cy="592418"/>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2" name="Google Shape;9212;p30"/>
          <p:cNvGrpSpPr/>
          <p:nvPr/>
        </p:nvGrpSpPr>
        <p:grpSpPr>
          <a:xfrm>
            <a:off x="7061875" y="991378"/>
            <a:ext cx="813900" cy="666544"/>
            <a:chOff x="7061875" y="1067578"/>
            <a:chExt cx="813900" cy="666544"/>
          </a:xfrm>
        </p:grpSpPr>
        <p:sp>
          <p:nvSpPr>
            <p:cNvPr id="9213" name="Google Shape;9213;p30"/>
            <p:cNvSpPr/>
            <p:nvPr/>
          </p:nvSpPr>
          <p:spPr>
            <a:xfrm rot="956069">
              <a:off x="7096067" y="1110494"/>
              <a:ext cx="354457" cy="298637"/>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30"/>
            <p:cNvSpPr/>
            <p:nvPr/>
          </p:nvSpPr>
          <p:spPr>
            <a:xfrm rot="2145483">
              <a:off x="7530281" y="1417629"/>
              <a:ext cx="299931" cy="252678"/>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30"/>
          <p:cNvGrpSpPr/>
          <p:nvPr/>
        </p:nvGrpSpPr>
        <p:grpSpPr>
          <a:xfrm>
            <a:off x="906807" y="-67811"/>
            <a:ext cx="673438" cy="1079205"/>
            <a:chOff x="1592607" y="-220211"/>
            <a:chExt cx="673438" cy="1079205"/>
          </a:xfrm>
        </p:grpSpPr>
        <p:sp>
          <p:nvSpPr>
            <p:cNvPr id="9216" name="Google Shape;9216;p30"/>
            <p:cNvSpPr/>
            <p:nvPr/>
          </p:nvSpPr>
          <p:spPr>
            <a:xfrm>
              <a:off x="1592607" y="-220211"/>
              <a:ext cx="673438" cy="1079205"/>
            </a:xfrm>
            <a:custGeom>
              <a:rect b="b" l="l" r="r" t="t"/>
              <a:pathLst>
                <a:path extrusionOk="0" h="25703" w="16039">
                  <a:moveTo>
                    <a:pt x="2083" y="0"/>
                  </a:moveTo>
                  <a:cubicBezTo>
                    <a:pt x="938" y="0"/>
                    <a:pt x="0" y="1061"/>
                    <a:pt x="0" y="2359"/>
                  </a:cubicBezTo>
                  <a:lnTo>
                    <a:pt x="0" y="23346"/>
                  </a:lnTo>
                  <a:cubicBezTo>
                    <a:pt x="0" y="24456"/>
                    <a:pt x="685" y="25390"/>
                    <a:pt x="1599" y="25640"/>
                  </a:cubicBezTo>
                  <a:cubicBezTo>
                    <a:pt x="1668" y="25659"/>
                    <a:pt x="1738" y="25668"/>
                    <a:pt x="1808" y="25668"/>
                  </a:cubicBezTo>
                  <a:cubicBezTo>
                    <a:pt x="2010" y="25668"/>
                    <a:pt x="2208" y="25591"/>
                    <a:pt x="2371" y="25448"/>
                  </a:cubicBezTo>
                  <a:lnTo>
                    <a:pt x="6909" y="21411"/>
                  </a:lnTo>
                  <a:cubicBezTo>
                    <a:pt x="7210" y="21144"/>
                    <a:pt x="7572" y="21010"/>
                    <a:pt x="7935" y="21010"/>
                  </a:cubicBezTo>
                  <a:cubicBezTo>
                    <a:pt x="8287" y="21010"/>
                    <a:pt x="8640" y="21136"/>
                    <a:pt x="8936" y="21391"/>
                  </a:cubicBezTo>
                  <a:lnTo>
                    <a:pt x="13890" y="25648"/>
                  </a:lnTo>
                  <a:cubicBezTo>
                    <a:pt x="13931" y="25686"/>
                    <a:pt x="13982" y="25703"/>
                    <a:pt x="14034" y="25703"/>
                  </a:cubicBezTo>
                  <a:cubicBezTo>
                    <a:pt x="14036" y="25703"/>
                    <a:pt x="14038" y="25703"/>
                    <a:pt x="14041" y="25703"/>
                  </a:cubicBezTo>
                  <a:cubicBezTo>
                    <a:pt x="15149" y="25651"/>
                    <a:pt x="16039" y="24612"/>
                    <a:pt x="16038" y="23347"/>
                  </a:cubicBezTo>
                  <a:lnTo>
                    <a:pt x="16038" y="2359"/>
                  </a:lnTo>
                  <a:cubicBezTo>
                    <a:pt x="16038" y="1061"/>
                    <a:pt x="15100" y="0"/>
                    <a:pt x="1395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30"/>
            <p:cNvSpPr/>
            <p:nvPr/>
          </p:nvSpPr>
          <p:spPr>
            <a:xfrm rot="1010594">
              <a:off x="1761512" y="123677"/>
              <a:ext cx="335612" cy="282693"/>
            </a:xfrm>
            <a:custGeom>
              <a:rect b="b" l="l" r="r" t="t"/>
              <a:pathLst>
                <a:path extrusionOk="0" h="7532" w="8940">
                  <a:moveTo>
                    <a:pt x="6393" y="1"/>
                  </a:moveTo>
                  <a:cubicBezTo>
                    <a:pt x="6293" y="1"/>
                    <a:pt x="6192" y="11"/>
                    <a:pt x="6092" y="33"/>
                  </a:cubicBezTo>
                  <a:cubicBezTo>
                    <a:pt x="5355" y="190"/>
                    <a:pt x="4829" y="1122"/>
                    <a:pt x="5233" y="1757"/>
                  </a:cubicBezTo>
                  <a:lnTo>
                    <a:pt x="4902" y="1777"/>
                  </a:lnTo>
                  <a:cubicBezTo>
                    <a:pt x="4296" y="1194"/>
                    <a:pt x="3614" y="653"/>
                    <a:pt x="2802" y="440"/>
                  </a:cubicBezTo>
                  <a:cubicBezTo>
                    <a:pt x="2590" y="384"/>
                    <a:pt x="2368" y="355"/>
                    <a:pt x="2146" y="355"/>
                  </a:cubicBezTo>
                  <a:cubicBezTo>
                    <a:pt x="1518" y="355"/>
                    <a:pt x="892" y="584"/>
                    <a:pt x="511" y="1075"/>
                  </a:cubicBezTo>
                  <a:cubicBezTo>
                    <a:pt x="1" y="1733"/>
                    <a:pt x="55" y="2698"/>
                    <a:pt x="422" y="3447"/>
                  </a:cubicBezTo>
                  <a:cubicBezTo>
                    <a:pt x="791" y="4196"/>
                    <a:pt x="1420" y="4776"/>
                    <a:pt x="2037" y="5340"/>
                  </a:cubicBezTo>
                  <a:cubicBezTo>
                    <a:pt x="2874" y="6104"/>
                    <a:pt x="3737" y="6885"/>
                    <a:pt x="4798" y="7289"/>
                  </a:cubicBezTo>
                  <a:cubicBezTo>
                    <a:pt x="5211" y="7446"/>
                    <a:pt x="5665" y="7532"/>
                    <a:pt x="6112" y="7532"/>
                  </a:cubicBezTo>
                  <a:cubicBezTo>
                    <a:pt x="6809" y="7532"/>
                    <a:pt x="7492" y="7322"/>
                    <a:pt x="7987" y="6841"/>
                  </a:cubicBezTo>
                  <a:cubicBezTo>
                    <a:pt x="8939" y="5917"/>
                    <a:pt x="8896" y="4395"/>
                    <a:pt x="8700" y="3085"/>
                  </a:cubicBezTo>
                  <a:cubicBezTo>
                    <a:pt x="8587" y="2339"/>
                    <a:pt x="8436" y="1574"/>
                    <a:pt x="8013" y="950"/>
                  </a:cubicBezTo>
                  <a:cubicBezTo>
                    <a:pt x="7648" y="411"/>
                    <a:pt x="7030" y="1"/>
                    <a:pt x="639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8" name="Google Shape;9218;p30"/>
          <p:cNvGrpSpPr/>
          <p:nvPr/>
        </p:nvGrpSpPr>
        <p:grpSpPr>
          <a:xfrm>
            <a:off x="7671922" y="2841779"/>
            <a:ext cx="1595971" cy="707272"/>
            <a:chOff x="7671922" y="2841779"/>
            <a:chExt cx="1595971" cy="707272"/>
          </a:xfrm>
        </p:grpSpPr>
        <p:sp>
          <p:nvSpPr>
            <p:cNvPr id="9219" name="Google Shape;9219;p30"/>
            <p:cNvSpPr/>
            <p:nvPr/>
          </p:nvSpPr>
          <p:spPr>
            <a:xfrm flipH="1" rot="-220620">
              <a:off x="7689811" y="2891183"/>
              <a:ext cx="1560192" cy="608464"/>
            </a:xfrm>
            <a:custGeom>
              <a:rect b="b" l="l" r="r" t="t"/>
              <a:pathLst>
                <a:path extrusionOk="0" h="17101" w="43837">
                  <a:moveTo>
                    <a:pt x="2128" y="1"/>
                  </a:moveTo>
                  <a:cubicBezTo>
                    <a:pt x="1919" y="1"/>
                    <a:pt x="1714" y="34"/>
                    <a:pt x="1525" y="90"/>
                  </a:cubicBezTo>
                  <a:cubicBezTo>
                    <a:pt x="1456" y="108"/>
                    <a:pt x="1390" y="133"/>
                    <a:pt x="1321" y="161"/>
                  </a:cubicBezTo>
                  <a:cubicBezTo>
                    <a:pt x="898" y="335"/>
                    <a:pt x="543" y="646"/>
                    <a:pt x="311" y="1036"/>
                  </a:cubicBezTo>
                  <a:cubicBezTo>
                    <a:pt x="113" y="1353"/>
                    <a:pt x="1" y="1731"/>
                    <a:pt x="1" y="2128"/>
                  </a:cubicBezTo>
                  <a:lnTo>
                    <a:pt x="1" y="14972"/>
                  </a:lnTo>
                  <a:cubicBezTo>
                    <a:pt x="1" y="15469"/>
                    <a:pt x="177" y="15931"/>
                    <a:pt x="467" y="16292"/>
                  </a:cubicBezTo>
                  <a:cubicBezTo>
                    <a:pt x="732" y="16630"/>
                    <a:pt x="1103" y="16885"/>
                    <a:pt x="1525" y="17012"/>
                  </a:cubicBezTo>
                  <a:cubicBezTo>
                    <a:pt x="1714" y="17067"/>
                    <a:pt x="1916" y="17100"/>
                    <a:pt x="2128" y="17100"/>
                  </a:cubicBezTo>
                  <a:lnTo>
                    <a:pt x="37439" y="17100"/>
                  </a:lnTo>
                  <a:cubicBezTo>
                    <a:pt x="37677" y="17100"/>
                    <a:pt x="38102" y="16743"/>
                    <a:pt x="38627" y="16170"/>
                  </a:cubicBezTo>
                  <a:cubicBezTo>
                    <a:pt x="38945" y="15820"/>
                    <a:pt x="39295" y="15403"/>
                    <a:pt x="39658" y="14930"/>
                  </a:cubicBezTo>
                  <a:lnTo>
                    <a:pt x="39658" y="14927"/>
                  </a:lnTo>
                  <a:cubicBezTo>
                    <a:pt x="39903" y="14612"/>
                    <a:pt x="40154" y="14278"/>
                    <a:pt x="40405" y="13932"/>
                  </a:cubicBezTo>
                  <a:cubicBezTo>
                    <a:pt x="40640" y="13610"/>
                    <a:pt x="40874" y="13276"/>
                    <a:pt x="41106" y="12937"/>
                  </a:cubicBezTo>
                  <a:cubicBezTo>
                    <a:pt x="41645" y="12150"/>
                    <a:pt x="42167" y="11343"/>
                    <a:pt x="42600" y="10615"/>
                  </a:cubicBezTo>
                  <a:cubicBezTo>
                    <a:pt x="42635" y="10556"/>
                    <a:pt x="42671" y="10495"/>
                    <a:pt x="42707" y="10436"/>
                  </a:cubicBezTo>
                  <a:cubicBezTo>
                    <a:pt x="42776" y="10325"/>
                    <a:pt x="42840" y="10218"/>
                    <a:pt x="42899" y="10110"/>
                  </a:cubicBezTo>
                  <a:cubicBezTo>
                    <a:pt x="43106" y="9752"/>
                    <a:pt x="43275" y="9454"/>
                    <a:pt x="43415" y="9200"/>
                  </a:cubicBezTo>
                  <a:cubicBezTo>
                    <a:pt x="43696" y="8674"/>
                    <a:pt x="43837" y="8333"/>
                    <a:pt x="43837" y="8026"/>
                  </a:cubicBezTo>
                  <a:cubicBezTo>
                    <a:pt x="43837" y="7592"/>
                    <a:pt x="43550" y="7219"/>
                    <a:pt x="42982" y="6476"/>
                  </a:cubicBezTo>
                  <a:cubicBezTo>
                    <a:pt x="42932" y="6405"/>
                    <a:pt x="42872" y="6327"/>
                    <a:pt x="42813" y="6248"/>
                  </a:cubicBezTo>
                  <a:cubicBezTo>
                    <a:pt x="42780" y="6205"/>
                    <a:pt x="42744" y="6162"/>
                    <a:pt x="42708" y="6114"/>
                  </a:cubicBezTo>
                  <a:cubicBezTo>
                    <a:pt x="42542" y="5891"/>
                    <a:pt x="42366" y="5661"/>
                    <a:pt x="42187" y="5418"/>
                  </a:cubicBezTo>
                  <a:cubicBezTo>
                    <a:pt x="41841" y="4957"/>
                    <a:pt x="41474" y="4463"/>
                    <a:pt x="41104" y="3975"/>
                  </a:cubicBezTo>
                  <a:cubicBezTo>
                    <a:pt x="40595" y="3302"/>
                    <a:pt x="40076" y="2630"/>
                    <a:pt x="39595" y="2034"/>
                  </a:cubicBezTo>
                  <a:cubicBezTo>
                    <a:pt x="39272" y="1642"/>
                    <a:pt x="38968" y="1290"/>
                    <a:pt x="38694" y="987"/>
                  </a:cubicBezTo>
                  <a:cubicBezTo>
                    <a:pt x="38670" y="964"/>
                    <a:pt x="38647" y="938"/>
                    <a:pt x="38627" y="915"/>
                  </a:cubicBezTo>
                  <a:cubicBezTo>
                    <a:pt x="38107" y="356"/>
                    <a:pt x="37681" y="1"/>
                    <a:pt x="374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30"/>
            <p:cNvSpPr/>
            <p:nvPr/>
          </p:nvSpPr>
          <p:spPr>
            <a:xfrm flipH="1" rot="-220620">
              <a:off x="7697283" y="2895218"/>
              <a:ext cx="1545244" cy="600352"/>
            </a:xfrm>
            <a:custGeom>
              <a:rect b="b" l="l" r="r" t="t"/>
              <a:pathLst>
                <a:path extrusionOk="0" h="16873" w="43417">
                  <a:moveTo>
                    <a:pt x="37144" y="1"/>
                  </a:moveTo>
                  <a:cubicBezTo>
                    <a:pt x="37049" y="1"/>
                    <a:pt x="36954" y="17"/>
                    <a:pt x="36865" y="55"/>
                  </a:cubicBezTo>
                  <a:cubicBezTo>
                    <a:pt x="36509" y="205"/>
                    <a:pt x="36359" y="631"/>
                    <a:pt x="36418" y="994"/>
                  </a:cubicBezTo>
                  <a:cubicBezTo>
                    <a:pt x="36481" y="1359"/>
                    <a:pt x="36703" y="1682"/>
                    <a:pt x="36915" y="1987"/>
                  </a:cubicBezTo>
                  <a:cubicBezTo>
                    <a:pt x="37120" y="2281"/>
                    <a:pt x="37335" y="2580"/>
                    <a:pt x="37629" y="2794"/>
                  </a:cubicBezTo>
                  <a:cubicBezTo>
                    <a:pt x="37841" y="2949"/>
                    <a:pt x="38110" y="3054"/>
                    <a:pt x="38375" y="3054"/>
                  </a:cubicBezTo>
                  <a:cubicBezTo>
                    <a:pt x="38477" y="3054"/>
                    <a:pt x="38578" y="3039"/>
                    <a:pt x="38675" y="3005"/>
                  </a:cubicBezTo>
                  <a:cubicBezTo>
                    <a:pt x="39038" y="2882"/>
                    <a:pt x="39263" y="2539"/>
                    <a:pt x="39442" y="2209"/>
                  </a:cubicBezTo>
                  <a:cubicBezTo>
                    <a:pt x="39495" y="2115"/>
                    <a:pt x="39547" y="2019"/>
                    <a:pt x="39593" y="1920"/>
                  </a:cubicBezTo>
                  <a:cubicBezTo>
                    <a:pt x="39270" y="1531"/>
                    <a:pt x="38969" y="1176"/>
                    <a:pt x="38694" y="873"/>
                  </a:cubicBezTo>
                  <a:cubicBezTo>
                    <a:pt x="38587" y="1055"/>
                    <a:pt x="38511" y="1254"/>
                    <a:pt x="38472" y="1457"/>
                  </a:cubicBezTo>
                  <a:lnTo>
                    <a:pt x="38367" y="1108"/>
                  </a:lnTo>
                  <a:cubicBezTo>
                    <a:pt x="38221" y="804"/>
                    <a:pt x="38073" y="499"/>
                    <a:pt x="37820" y="272"/>
                  </a:cubicBezTo>
                  <a:cubicBezTo>
                    <a:pt x="37636" y="111"/>
                    <a:pt x="37387" y="1"/>
                    <a:pt x="37144" y="1"/>
                  </a:cubicBezTo>
                  <a:close/>
                  <a:moveTo>
                    <a:pt x="3716" y="42"/>
                  </a:moveTo>
                  <a:cubicBezTo>
                    <a:pt x="3584" y="42"/>
                    <a:pt x="3438" y="92"/>
                    <a:pt x="3322" y="156"/>
                  </a:cubicBezTo>
                  <a:cubicBezTo>
                    <a:pt x="2825" y="430"/>
                    <a:pt x="2468" y="919"/>
                    <a:pt x="2364" y="1457"/>
                  </a:cubicBezTo>
                  <a:lnTo>
                    <a:pt x="2260" y="1108"/>
                  </a:lnTo>
                  <a:cubicBezTo>
                    <a:pt x="2116" y="804"/>
                    <a:pt x="1966" y="499"/>
                    <a:pt x="1711" y="272"/>
                  </a:cubicBezTo>
                  <a:cubicBezTo>
                    <a:pt x="1606" y="174"/>
                    <a:pt x="1470" y="95"/>
                    <a:pt x="1322" y="47"/>
                  </a:cubicBezTo>
                  <a:cubicBezTo>
                    <a:pt x="899" y="221"/>
                    <a:pt x="544" y="532"/>
                    <a:pt x="312" y="922"/>
                  </a:cubicBezTo>
                  <a:cubicBezTo>
                    <a:pt x="309" y="945"/>
                    <a:pt x="312" y="969"/>
                    <a:pt x="316" y="994"/>
                  </a:cubicBezTo>
                  <a:cubicBezTo>
                    <a:pt x="375" y="1359"/>
                    <a:pt x="594" y="1682"/>
                    <a:pt x="809" y="1987"/>
                  </a:cubicBezTo>
                  <a:cubicBezTo>
                    <a:pt x="1014" y="2281"/>
                    <a:pt x="1226" y="2579"/>
                    <a:pt x="1520" y="2794"/>
                  </a:cubicBezTo>
                  <a:cubicBezTo>
                    <a:pt x="1736" y="2949"/>
                    <a:pt x="2003" y="3055"/>
                    <a:pt x="2267" y="3055"/>
                  </a:cubicBezTo>
                  <a:cubicBezTo>
                    <a:pt x="2368" y="3055"/>
                    <a:pt x="2469" y="3039"/>
                    <a:pt x="2567" y="3005"/>
                  </a:cubicBezTo>
                  <a:cubicBezTo>
                    <a:pt x="2932" y="2882"/>
                    <a:pt x="3154" y="2539"/>
                    <a:pt x="3334" y="2209"/>
                  </a:cubicBezTo>
                  <a:cubicBezTo>
                    <a:pt x="3600" y="1720"/>
                    <a:pt x="3822" y="1216"/>
                    <a:pt x="4002" y="690"/>
                  </a:cubicBezTo>
                  <a:cubicBezTo>
                    <a:pt x="4060" y="510"/>
                    <a:pt x="4113" y="292"/>
                    <a:pt x="3981" y="149"/>
                  </a:cubicBezTo>
                  <a:cubicBezTo>
                    <a:pt x="3914" y="72"/>
                    <a:pt x="3819" y="42"/>
                    <a:pt x="3716" y="42"/>
                  </a:cubicBezTo>
                  <a:close/>
                  <a:moveTo>
                    <a:pt x="7059" y="1"/>
                  </a:moveTo>
                  <a:cubicBezTo>
                    <a:pt x="6962" y="1"/>
                    <a:pt x="6867" y="18"/>
                    <a:pt x="6777" y="56"/>
                  </a:cubicBezTo>
                  <a:cubicBezTo>
                    <a:pt x="6424" y="206"/>
                    <a:pt x="6274" y="629"/>
                    <a:pt x="6333" y="995"/>
                  </a:cubicBezTo>
                  <a:cubicBezTo>
                    <a:pt x="6393" y="1359"/>
                    <a:pt x="6611" y="1679"/>
                    <a:pt x="6826" y="1986"/>
                  </a:cubicBezTo>
                  <a:cubicBezTo>
                    <a:pt x="7032" y="2279"/>
                    <a:pt x="7243" y="2580"/>
                    <a:pt x="7540" y="2796"/>
                  </a:cubicBezTo>
                  <a:cubicBezTo>
                    <a:pt x="7754" y="2951"/>
                    <a:pt x="8023" y="3055"/>
                    <a:pt x="8287" y="3055"/>
                  </a:cubicBezTo>
                  <a:cubicBezTo>
                    <a:pt x="8388" y="3055"/>
                    <a:pt x="8487" y="3040"/>
                    <a:pt x="8583" y="3008"/>
                  </a:cubicBezTo>
                  <a:cubicBezTo>
                    <a:pt x="8947" y="2882"/>
                    <a:pt x="9174" y="2539"/>
                    <a:pt x="9353" y="2209"/>
                  </a:cubicBezTo>
                  <a:cubicBezTo>
                    <a:pt x="9618" y="1722"/>
                    <a:pt x="9841" y="1213"/>
                    <a:pt x="10020" y="692"/>
                  </a:cubicBezTo>
                  <a:cubicBezTo>
                    <a:pt x="10080" y="513"/>
                    <a:pt x="10130" y="294"/>
                    <a:pt x="10001" y="151"/>
                  </a:cubicBezTo>
                  <a:cubicBezTo>
                    <a:pt x="9932" y="74"/>
                    <a:pt x="9837" y="44"/>
                    <a:pt x="9733" y="44"/>
                  </a:cubicBezTo>
                  <a:cubicBezTo>
                    <a:pt x="9601" y="44"/>
                    <a:pt x="9456" y="93"/>
                    <a:pt x="9340" y="158"/>
                  </a:cubicBezTo>
                  <a:cubicBezTo>
                    <a:pt x="8847" y="434"/>
                    <a:pt x="8489" y="922"/>
                    <a:pt x="8383" y="1459"/>
                  </a:cubicBezTo>
                  <a:lnTo>
                    <a:pt x="8279" y="1110"/>
                  </a:lnTo>
                  <a:cubicBezTo>
                    <a:pt x="8136" y="809"/>
                    <a:pt x="7985" y="499"/>
                    <a:pt x="7733" y="272"/>
                  </a:cubicBezTo>
                  <a:cubicBezTo>
                    <a:pt x="7551" y="111"/>
                    <a:pt x="7302" y="1"/>
                    <a:pt x="7059" y="1"/>
                  </a:cubicBezTo>
                  <a:close/>
                  <a:moveTo>
                    <a:pt x="13076" y="1"/>
                  </a:moveTo>
                  <a:cubicBezTo>
                    <a:pt x="12980" y="1"/>
                    <a:pt x="12885" y="18"/>
                    <a:pt x="12795" y="56"/>
                  </a:cubicBezTo>
                  <a:cubicBezTo>
                    <a:pt x="12442" y="206"/>
                    <a:pt x="12292" y="629"/>
                    <a:pt x="12351" y="995"/>
                  </a:cubicBezTo>
                  <a:cubicBezTo>
                    <a:pt x="12409" y="1359"/>
                    <a:pt x="12630" y="1679"/>
                    <a:pt x="12844" y="1986"/>
                  </a:cubicBezTo>
                  <a:cubicBezTo>
                    <a:pt x="13049" y="2279"/>
                    <a:pt x="13261" y="2580"/>
                    <a:pt x="13556" y="2796"/>
                  </a:cubicBezTo>
                  <a:cubicBezTo>
                    <a:pt x="13770" y="2951"/>
                    <a:pt x="14040" y="3055"/>
                    <a:pt x="14305" y="3055"/>
                  </a:cubicBezTo>
                  <a:cubicBezTo>
                    <a:pt x="14405" y="3055"/>
                    <a:pt x="14505" y="3040"/>
                    <a:pt x="14601" y="3008"/>
                  </a:cubicBezTo>
                  <a:cubicBezTo>
                    <a:pt x="14966" y="2882"/>
                    <a:pt x="15191" y="2539"/>
                    <a:pt x="15370" y="2209"/>
                  </a:cubicBezTo>
                  <a:cubicBezTo>
                    <a:pt x="15635" y="1722"/>
                    <a:pt x="15857" y="1213"/>
                    <a:pt x="16036" y="692"/>
                  </a:cubicBezTo>
                  <a:cubicBezTo>
                    <a:pt x="16098" y="513"/>
                    <a:pt x="16148" y="294"/>
                    <a:pt x="16019" y="151"/>
                  </a:cubicBezTo>
                  <a:cubicBezTo>
                    <a:pt x="15951" y="74"/>
                    <a:pt x="15854" y="44"/>
                    <a:pt x="15751" y="44"/>
                  </a:cubicBezTo>
                  <a:cubicBezTo>
                    <a:pt x="15618" y="44"/>
                    <a:pt x="15473" y="93"/>
                    <a:pt x="15357" y="158"/>
                  </a:cubicBezTo>
                  <a:cubicBezTo>
                    <a:pt x="14865" y="434"/>
                    <a:pt x="14507" y="922"/>
                    <a:pt x="14401" y="1459"/>
                  </a:cubicBezTo>
                  <a:lnTo>
                    <a:pt x="14296" y="1110"/>
                  </a:lnTo>
                  <a:cubicBezTo>
                    <a:pt x="14153" y="809"/>
                    <a:pt x="14002" y="499"/>
                    <a:pt x="13750" y="272"/>
                  </a:cubicBezTo>
                  <a:cubicBezTo>
                    <a:pt x="13569" y="111"/>
                    <a:pt x="13320" y="1"/>
                    <a:pt x="13076" y="1"/>
                  </a:cubicBezTo>
                  <a:close/>
                  <a:moveTo>
                    <a:pt x="19096" y="1"/>
                  </a:moveTo>
                  <a:cubicBezTo>
                    <a:pt x="19000" y="1"/>
                    <a:pt x="18904" y="18"/>
                    <a:pt x="18815" y="56"/>
                  </a:cubicBezTo>
                  <a:cubicBezTo>
                    <a:pt x="18461" y="206"/>
                    <a:pt x="18310" y="629"/>
                    <a:pt x="18370" y="995"/>
                  </a:cubicBezTo>
                  <a:cubicBezTo>
                    <a:pt x="18428" y="1359"/>
                    <a:pt x="18647" y="1679"/>
                    <a:pt x="18862" y="1986"/>
                  </a:cubicBezTo>
                  <a:cubicBezTo>
                    <a:pt x="19068" y="2279"/>
                    <a:pt x="19281" y="2580"/>
                    <a:pt x="19576" y="2796"/>
                  </a:cubicBezTo>
                  <a:cubicBezTo>
                    <a:pt x="19790" y="2951"/>
                    <a:pt x="20059" y="3055"/>
                    <a:pt x="20324" y="3055"/>
                  </a:cubicBezTo>
                  <a:cubicBezTo>
                    <a:pt x="20425" y="3055"/>
                    <a:pt x="20525" y="3040"/>
                    <a:pt x="20621" y="3008"/>
                  </a:cubicBezTo>
                  <a:cubicBezTo>
                    <a:pt x="20984" y="2882"/>
                    <a:pt x="21210" y="2539"/>
                    <a:pt x="21389" y="2209"/>
                  </a:cubicBezTo>
                  <a:cubicBezTo>
                    <a:pt x="21655" y="1722"/>
                    <a:pt x="21877" y="1213"/>
                    <a:pt x="22056" y="692"/>
                  </a:cubicBezTo>
                  <a:cubicBezTo>
                    <a:pt x="22116" y="513"/>
                    <a:pt x="22166" y="294"/>
                    <a:pt x="22037" y="151"/>
                  </a:cubicBezTo>
                  <a:cubicBezTo>
                    <a:pt x="21969" y="74"/>
                    <a:pt x="21874" y="44"/>
                    <a:pt x="21770" y="44"/>
                  </a:cubicBezTo>
                  <a:cubicBezTo>
                    <a:pt x="21637" y="44"/>
                    <a:pt x="21492" y="93"/>
                    <a:pt x="21376" y="158"/>
                  </a:cubicBezTo>
                  <a:cubicBezTo>
                    <a:pt x="20883" y="434"/>
                    <a:pt x="20525" y="922"/>
                    <a:pt x="20420" y="1459"/>
                  </a:cubicBezTo>
                  <a:lnTo>
                    <a:pt x="20316" y="1110"/>
                  </a:lnTo>
                  <a:cubicBezTo>
                    <a:pt x="20172" y="809"/>
                    <a:pt x="20022" y="499"/>
                    <a:pt x="19769" y="272"/>
                  </a:cubicBezTo>
                  <a:cubicBezTo>
                    <a:pt x="19589" y="111"/>
                    <a:pt x="19339" y="1"/>
                    <a:pt x="19096" y="1"/>
                  </a:cubicBezTo>
                  <a:close/>
                  <a:moveTo>
                    <a:pt x="25112" y="1"/>
                  </a:moveTo>
                  <a:cubicBezTo>
                    <a:pt x="25016" y="1"/>
                    <a:pt x="24921" y="18"/>
                    <a:pt x="24831" y="56"/>
                  </a:cubicBezTo>
                  <a:cubicBezTo>
                    <a:pt x="24479" y="206"/>
                    <a:pt x="24328" y="629"/>
                    <a:pt x="24387" y="995"/>
                  </a:cubicBezTo>
                  <a:cubicBezTo>
                    <a:pt x="24446" y="1359"/>
                    <a:pt x="24665" y="1679"/>
                    <a:pt x="24880" y="1986"/>
                  </a:cubicBezTo>
                  <a:cubicBezTo>
                    <a:pt x="25087" y="2279"/>
                    <a:pt x="25297" y="2580"/>
                    <a:pt x="25593" y="2796"/>
                  </a:cubicBezTo>
                  <a:cubicBezTo>
                    <a:pt x="25808" y="2951"/>
                    <a:pt x="26076" y="3055"/>
                    <a:pt x="26341" y="3055"/>
                  </a:cubicBezTo>
                  <a:cubicBezTo>
                    <a:pt x="26442" y="3055"/>
                    <a:pt x="26542" y="3040"/>
                    <a:pt x="26638" y="3008"/>
                  </a:cubicBezTo>
                  <a:cubicBezTo>
                    <a:pt x="27002" y="2882"/>
                    <a:pt x="27227" y="2539"/>
                    <a:pt x="27406" y="2209"/>
                  </a:cubicBezTo>
                  <a:cubicBezTo>
                    <a:pt x="27671" y="1722"/>
                    <a:pt x="27894" y="1213"/>
                    <a:pt x="28073" y="692"/>
                  </a:cubicBezTo>
                  <a:cubicBezTo>
                    <a:pt x="28134" y="513"/>
                    <a:pt x="28185" y="294"/>
                    <a:pt x="28056" y="151"/>
                  </a:cubicBezTo>
                  <a:cubicBezTo>
                    <a:pt x="27987" y="74"/>
                    <a:pt x="27891" y="44"/>
                    <a:pt x="27787" y="44"/>
                  </a:cubicBezTo>
                  <a:cubicBezTo>
                    <a:pt x="27654" y="44"/>
                    <a:pt x="27510" y="93"/>
                    <a:pt x="27395" y="158"/>
                  </a:cubicBezTo>
                  <a:cubicBezTo>
                    <a:pt x="26901" y="434"/>
                    <a:pt x="26543" y="922"/>
                    <a:pt x="26437" y="1459"/>
                  </a:cubicBezTo>
                  <a:lnTo>
                    <a:pt x="26334" y="1110"/>
                  </a:lnTo>
                  <a:cubicBezTo>
                    <a:pt x="26190" y="809"/>
                    <a:pt x="26040" y="499"/>
                    <a:pt x="25786" y="272"/>
                  </a:cubicBezTo>
                  <a:cubicBezTo>
                    <a:pt x="25605" y="111"/>
                    <a:pt x="25356" y="1"/>
                    <a:pt x="25112" y="1"/>
                  </a:cubicBezTo>
                  <a:close/>
                  <a:moveTo>
                    <a:pt x="31131" y="1"/>
                  </a:moveTo>
                  <a:cubicBezTo>
                    <a:pt x="31034" y="1"/>
                    <a:pt x="30939" y="18"/>
                    <a:pt x="30850" y="56"/>
                  </a:cubicBezTo>
                  <a:cubicBezTo>
                    <a:pt x="30495" y="206"/>
                    <a:pt x="30345" y="629"/>
                    <a:pt x="30405" y="995"/>
                  </a:cubicBezTo>
                  <a:cubicBezTo>
                    <a:pt x="30464" y="1359"/>
                    <a:pt x="30685" y="1679"/>
                    <a:pt x="30897" y="1986"/>
                  </a:cubicBezTo>
                  <a:cubicBezTo>
                    <a:pt x="31103" y="2279"/>
                    <a:pt x="31315" y="2580"/>
                    <a:pt x="31611" y="2796"/>
                  </a:cubicBezTo>
                  <a:cubicBezTo>
                    <a:pt x="31825" y="2951"/>
                    <a:pt x="32094" y="3055"/>
                    <a:pt x="32359" y="3055"/>
                  </a:cubicBezTo>
                  <a:cubicBezTo>
                    <a:pt x="32460" y="3055"/>
                    <a:pt x="32560" y="3040"/>
                    <a:pt x="32656" y="3008"/>
                  </a:cubicBezTo>
                  <a:cubicBezTo>
                    <a:pt x="33019" y="2882"/>
                    <a:pt x="33245" y="2539"/>
                    <a:pt x="33424" y="2209"/>
                  </a:cubicBezTo>
                  <a:cubicBezTo>
                    <a:pt x="33689" y="1722"/>
                    <a:pt x="33912" y="1213"/>
                    <a:pt x="34091" y="692"/>
                  </a:cubicBezTo>
                  <a:cubicBezTo>
                    <a:pt x="34151" y="513"/>
                    <a:pt x="34201" y="294"/>
                    <a:pt x="34072" y="151"/>
                  </a:cubicBezTo>
                  <a:cubicBezTo>
                    <a:pt x="34004" y="74"/>
                    <a:pt x="33908" y="44"/>
                    <a:pt x="33805" y="44"/>
                  </a:cubicBezTo>
                  <a:cubicBezTo>
                    <a:pt x="33672" y="44"/>
                    <a:pt x="33527" y="93"/>
                    <a:pt x="33411" y="158"/>
                  </a:cubicBezTo>
                  <a:cubicBezTo>
                    <a:pt x="32918" y="434"/>
                    <a:pt x="32560" y="922"/>
                    <a:pt x="32455" y="1459"/>
                  </a:cubicBezTo>
                  <a:lnTo>
                    <a:pt x="32350" y="1110"/>
                  </a:lnTo>
                  <a:cubicBezTo>
                    <a:pt x="32207" y="809"/>
                    <a:pt x="32057" y="499"/>
                    <a:pt x="31804" y="272"/>
                  </a:cubicBezTo>
                  <a:cubicBezTo>
                    <a:pt x="31623" y="111"/>
                    <a:pt x="31374" y="1"/>
                    <a:pt x="31131" y="1"/>
                  </a:cubicBezTo>
                  <a:close/>
                  <a:moveTo>
                    <a:pt x="933" y="4814"/>
                  </a:moveTo>
                  <a:cubicBezTo>
                    <a:pt x="800" y="4814"/>
                    <a:pt x="656" y="4864"/>
                    <a:pt x="539" y="4929"/>
                  </a:cubicBezTo>
                  <a:cubicBezTo>
                    <a:pt x="333" y="5043"/>
                    <a:pt x="151" y="5195"/>
                    <a:pt x="2" y="5369"/>
                  </a:cubicBezTo>
                  <a:lnTo>
                    <a:pt x="2" y="7662"/>
                  </a:lnTo>
                  <a:cubicBezTo>
                    <a:pt x="244" y="7506"/>
                    <a:pt x="410" y="7240"/>
                    <a:pt x="551" y="6982"/>
                  </a:cubicBezTo>
                  <a:cubicBezTo>
                    <a:pt x="818" y="6493"/>
                    <a:pt x="1040" y="5987"/>
                    <a:pt x="1219" y="5462"/>
                  </a:cubicBezTo>
                  <a:cubicBezTo>
                    <a:pt x="1278" y="5283"/>
                    <a:pt x="1329" y="5065"/>
                    <a:pt x="1199" y="4921"/>
                  </a:cubicBezTo>
                  <a:cubicBezTo>
                    <a:pt x="1131" y="4844"/>
                    <a:pt x="1035" y="4814"/>
                    <a:pt x="933" y="4814"/>
                  </a:cubicBezTo>
                  <a:close/>
                  <a:moveTo>
                    <a:pt x="4277" y="4773"/>
                  </a:moveTo>
                  <a:cubicBezTo>
                    <a:pt x="4180" y="4773"/>
                    <a:pt x="4084" y="4790"/>
                    <a:pt x="3994" y="4828"/>
                  </a:cubicBezTo>
                  <a:cubicBezTo>
                    <a:pt x="3640" y="4979"/>
                    <a:pt x="3490" y="5402"/>
                    <a:pt x="3549" y="5767"/>
                  </a:cubicBezTo>
                  <a:cubicBezTo>
                    <a:pt x="3607" y="6130"/>
                    <a:pt x="3828" y="6451"/>
                    <a:pt x="4043" y="6758"/>
                  </a:cubicBezTo>
                  <a:cubicBezTo>
                    <a:pt x="4250" y="7053"/>
                    <a:pt x="4460" y="7353"/>
                    <a:pt x="4756" y="7568"/>
                  </a:cubicBezTo>
                  <a:cubicBezTo>
                    <a:pt x="4970" y="7723"/>
                    <a:pt x="5238" y="7827"/>
                    <a:pt x="5502" y="7827"/>
                  </a:cubicBezTo>
                  <a:cubicBezTo>
                    <a:pt x="5603" y="7827"/>
                    <a:pt x="5704" y="7812"/>
                    <a:pt x="5801" y="7779"/>
                  </a:cubicBezTo>
                  <a:cubicBezTo>
                    <a:pt x="6165" y="7654"/>
                    <a:pt x="6390" y="7311"/>
                    <a:pt x="6569" y="6982"/>
                  </a:cubicBezTo>
                  <a:cubicBezTo>
                    <a:pt x="6834" y="6494"/>
                    <a:pt x="7057" y="5985"/>
                    <a:pt x="7236" y="5463"/>
                  </a:cubicBezTo>
                  <a:cubicBezTo>
                    <a:pt x="7297" y="5284"/>
                    <a:pt x="7348" y="5066"/>
                    <a:pt x="7219" y="4923"/>
                  </a:cubicBezTo>
                  <a:cubicBezTo>
                    <a:pt x="7150" y="4847"/>
                    <a:pt x="7054" y="4817"/>
                    <a:pt x="6950" y="4817"/>
                  </a:cubicBezTo>
                  <a:cubicBezTo>
                    <a:pt x="6817" y="4817"/>
                    <a:pt x="6673" y="4866"/>
                    <a:pt x="6558" y="4930"/>
                  </a:cubicBezTo>
                  <a:cubicBezTo>
                    <a:pt x="6064" y="5205"/>
                    <a:pt x="5706" y="5693"/>
                    <a:pt x="5600" y="6230"/>
                  </a:cubicBezTo>
                  <a:lnTo>
                    <a:pt x="5497" y="5882"/>
                  </a:lnTo>
                  <a:cubicBezTo>
                    <a:pt x="5353" y="5581"/>
                    <a:pt x="5203" y="5270"/>
                    <a:pt x="4949" y="5045"/>
                  </a:cubicBezTo>
                  <a:cubicBezTo>
                    <a:pt x="4769" y="4883"/>
                    <a:pt x="4520" y="4773"/>
                    <a:pt x="4277" y="4773"/>
                  </a:cubicBezTo>
                  <a:close/>
                  <a:moveTo>
                    <a:pt x="10296" y="4773"/>
                  </a:moveTo>
                  <a:cubicBezTo>
                    <a:pt x="10200" y="4773"/>
                    <a:pt x="10104" y="4790"/>
                    <a:pt x="10014" y="4828"/>
                  </a:cubicBezTo>
                  <a:cubicBezTo>
                    <a:pt x="9657" y="4979"/>
                    <a:pt x="9508" y="5402"/>
                    <a:pt x="9568" y="5767"/>
                  </a:cubicBezTo>
                  <a:cubicBezTo>
                    <a:pt x="9627" y="6130"/>
                    <a:pt x="9848" y="6451"/>
                    <a:pt x="10063" y="6758"/>
                  </a:cubicBezTo>
                  <a:cubicBezTo>
                    <a:pt x="10268" y="7053"/>
                    <a:pt x="10480" y="7353"/>
                    <a:pt x="10775" y="7568"/>
                  </a:cubicBezTo>
                  <a:cubicBezTo>
                    <a:pt x="10989" y="7723"/>
                    <a:pt x="11257" y="7827"/>
                    <a:pt x="11522" y="7827"/>
                  </a:cubicBezTo>
                  <a:cubicBezTo>
                    <a:pt x="11623" y="7827"/>
                    <a:pt x="11723" y="7812"/>
                    <a:pt x="11820" y="7779"/>
                  </a:cubicBezTo>
                  <a:cubicBezTo>
                    <a:pt x="12184" y="7654"/>
                    <a:pt x="12409" y="7311"/>
                    <a:pt x="12589" y="6982"/>
                  </a:cubicBezTo>
                  <a:cubicBezTo>
                    <a:pt x="12854" y="6494"/>
                    <a:pt x="13076" y="5985"/>
                    <a:pt x="13255" y="5463"/>
                  </a:cubicBezTo>
                  <a:cubicBezTo>
                    <a:pt x="13317" y="5284"/>
                    <a:pt x="13367" y="5066"/>
                    <a:pt x="13238" y="4923"/>
                  </a:cubicBezTo>
                  <a:cubicBezTo>
                    <a:pt x="13169" y="4847"/>
                    <a:pt x="13073" y="4817"/>
                    <a:pt x="12969" y="4817"/>
                  </a:cubicBezTo>
                  <a:cubicBezTo>
                    <a:pt x="12837" y="4817"/>
                    <a:pt x="12692" y="4866"/>
                    <a:pt x="12576" y="4930"/>
                  </a:cubicBezTo>
                  <a:cubicBezTo>
                    <a:pt x="12084" y="5205"/>
                    <a:pt x="11726" y="5693"/>
                    <a:pt x="11620" y="6230"/>
                  </a:cubicBezTo>
                  <a:lnTo>
                    <a:pt x="11515" y="5882"/>
                  </a:lnTo>
                  <a:cubicBezTo>
                    <a:pt x="11372" y="5581"/>
                    <a:pt x="11221" y="5270"/>
                    <a:pt x="10969" y="5045"/>
                  </a:cubicBezTo>
                  <a:cubicBezTo>
                    <a:pt x="10788" y="4883"/>
                    <a:pt x="10539" y="4773"/>
                    <a:pt x="10296" y="4773"/>
                  </a:cubicBezTo>
                  <a:close/>
                  <a:moveTo>
                    <a:pt x="16314" y="4773"/>
                  </a:moveTo>
                  <a:cubicBezTo>
                    <a:pt x="16217" y="4773"/>
                    <a:pt x="16121" y="4790"/>
                    <a:pt x="16031" y="4828"/>
                  </a:cubicBezTo>
                  <a:cubicBezTo>
                    <a:pt x="15677" y="4979"/>
                    <a:pt x="15526" y="5402"/>
                    <a:pt x="15585" y="5767"/>
                  </a:cubicBezTo>
                  <a:cubicBezTo>
                    <a:pt x="15644" y="6130"/>
                    <a:pt x="15864" y="6451"/>
                    <a:pt x="16079" y="6758"/>
                  </a:cubicBezTo>
                  <a:cubicBezTo>
                    <a:pt x="16286" y="7053"/>
                    <a:pt x="16497" y="7353"/>
                    <a:pt x="16793" y="7568"/>
                  </a:cubicBezTo>
                  <a:cubicBezTo>
                    <a:pt x="17007" y="7723"/>
                    <a:pt x="17275" y="7827"/>
                    <a:pt x="17539" y="7827"/>
                  </a:cubicBezTo>
                  <a:cubicBezTo>
                    <a:pt x="17640" y="7827"/>
                    <a:pt x="17741" y="7812"/>
                    <a:pt x="17837" y="7779"/>
                  </a:cubicBezTo>
                  <a:cubicBezTo>
                    <a:pt x="18201" y="7654"/>
                    <a:pt x="18428" y="7311"/>
                    <a:pt x="18607" y="6982"/>
                  </a:cubicBezTo>
                  <a:cubicBezTo>
                    <a:pt x="18872" y="6494"/>
                    <a:pt x="19094" y="5985"/>
                    <a:pt x="19273" y="5463"/>
                  </a:cubicBezTo>
                  <a:cubicBezTo>
                    <a:pt x="19334" y="5284"/>
                    <a:pt x="19384" y="5066"/>
                    <a:pt x="19255" y="4923"/>
                  </a:cubicBezTo>
                  <a:cubicBezTo>
                    <a:pt x="19186" y="4847"/>
                    <a:pt x="19090" y="4817"/>
                    <a:pt x="18987" y="4817"/>
                  </a:cubicBezTo>
                  <a:cubicBezTo>
                    <a:pt x="18854" y="4817"/>
                    <a:pt x="18710" y="4866"/>
                    <a:pt x="18594" y="4930"/>
                  </a:cubicBezTo>
                  <a:cubicBezTo>
                    <a:pt x="18101" y="5205"/>
                    <a:pt x="17742" y="5693"/>
                    <a:pt x="17636" y="6230"/>
                  </a:cubicBezTo>
                  <a:lnTo>
                    <a:pt x="17533" y="5882"/>
                  </a:lnTo>
                  <a:cubicBezTo>
                    <a:pt x="17390" y="5581"/>
                    <a:pt x="17239" y="5270"/>
                    <a:pt x="16987" y="5045"/>
                  </a:cubicBezTo>
                  <a:cubicBezTo>
                    <a:pt x="16805" y="4883"/>
                    <a:pt x="16557" y="4773"/>
                    <a:pt x="16314" y="4773"/>
                  </a:cubicBezTo>
                  <a:close/>
                  <a:moveTo>
                    <a:pt x="22331" y="4773"/>
                  </a:moveTo>
                  <a:cubicBezTo>
                    <a:pt x="22234" y="4773"/>
                    <a:pt x="22139" y="4790"/>
                    <a:pt x="22049" y="4828"/>
                  </a:cubicBezTo>
                  <a:cubicBezTo>
                    <a:pt x="21693" y="4979"/>
                    <a:pt x="21543" y="5402"/>
                    <a:pt x="21603" y="5767"/>
                  </a:cubicBezTo>
                  <a:cubicBezTo>
                    <a:pt x="21662" y="6130"/>
                    <a:pt x="21883" y="6451"/>
                    <a:pt x="22098" y="6758"/>
                  </a:cubicBezTo>
                  <a:cubicBezTo>
                    <a:pt x="22303" y="7053"/>
                    <a:pt x="22515" y="7353"/>
                    <a:pt x="22810" y="7568"/>
                  </a:cubicBezTo>
                  <a:cubicBezTo>
                    <a:pt x="23024" y="7723"/>
                    <a:pt x="23292" y="7827"/>
                    <a:pt x="23556" y="7827"/>
                  </a:cubicBezTo>
                  <a:cubicBezTo>
                    <a:pt x="23658" y="7827"/>
                    <a:pt x="23758" y="7812"/>
                    <a:pt x="23855" y="7779"/>
                  </a:cubicBezTo>
                  <a:cubicBezTo>
                    <a:pt x="24219" y="7654"/>
                    <a:pt x="24444" y="7311"/>
                    <a:pt x="24624" y="6982"/>
                  </a:cubicBezTo>
                  <a:cubicBezTo>
                    <a:pt x="24889" y="6494"/>
                    <a:pt x="25111" y="5985"/>
                    <a:pt x="25290" y="5463"/>
                  </a:cubicBezTo>
                  <a:cubicBezTo>
                    <a:pt x="25352" y="5284"/>
                    <a:pt x="25402" y="5066"/>
                    <a:pt x="25273" y="4923"/>
                  </a:cubicBezTo>
                  <a:cubicBezTo>
                    <a:pt x="25204" y="4847"/>
                    <a:pt x="25108" y="4817"/>
                    <a:pt x="25004" y="4817"/>
                  </a:cubicBezTo>
                  <a:cubicBezTo>
                    <a:pt x="24872" y="4817"/>
                    <a:pt x="24726" y="4866"/>
                    <a:pt x="24611" y="4930"/>
                  </a:cubicBezTo>
                  <a:cubicBezTo>
                    <a:pt x="24119" y="5205"/>
                    <a:pt x="23761" y="5693"/>
                    <a:pt x="23654" y="6230"/>
                  </a:cubicBezTo>
                  <a:lnTo>
                    <a:pt x="23550" y="5882"/>
                  </a:lnTo>
                  <a:cubicBezTo>
                    <a:pt x="23406" y="5581"/>
                    <a:pt x="23256" y="5270"/>
                    <a:pt x="23004" y="5045"/>
                  </a:cubicBezTo>
                  <a:cubicBezTo>
                    <a:pt x="22823" y="4883"/>
                    <a:pt x="22574" y="4773"/>
                    <a:pt x="22331" y="4773"/>
                  </a:cubicBezTo>
                  <a:close/>
                  <a:moveTo>
                    <a:pt x="28351" y="4773"/>
                  </a:moveTo>
                  <a:cubicBezTo>
                    <a:pt x="28254" y="4773"/>
                    <a:pt x="28158" y="4790"/>
                    <a:pt x="28068" y="4828"/>
                  </a:cubicBezTo>
                  <a:cubicBezTo>
                    <a:pt x="27711" y="4979"/>
                    <a:pt x="27562" y="5402"/>
                    <a:pt x="27621" y="5767"/>
                  </a:cubicBezTo>
                  <a:cubicBezTo>
                    <a:pt x="27681" y="6130"/>
                    <a:pt x="27901" y="6451"/>
                    <a:pt x="28116" y="6758"/>
                  </a:cubicBezTo>
                  <a:cubicBezTo>
                    <a:pt x="28322" y="7053"/>
                    <a:pt x="28534" y="7353"/>
                    <a:pt x="28830" y="7568"/>
                  </a:cubicBezTo>
                  <a:cubicBezTo>
                    <a:pt x="29043" y="7723"/>
                    <a:pt x="29311" y="7827"/>
                    <a:pt x="29576" y="7827"/>
                  </a:cubicBezTo>
                  <a:cubicBezTo>
                    <a:pt x="29677" y="7827"/>
                    <a:pt x="29778" y="7812"/>
                    <a:pt x="29875" y="7779"/>
                  </a:cubicBezTo>
                  <a:cubicBezTo>
                    <a:pt x="30237" y="7654"/>
                    <a:pt x="30464" y="7311"/>
                    <a:pt x="30643" y="6982"/>
                  </a:cubicBezTo>
                  <a:cubicBezTo>
                    <a:pt x="30908" y="6494"/>
                    <a:pt x="31131" y="5985"/>
                    <a:pt x="31310" y="5463"/>
                  </a:cubicBezTo>
                  <a:cubicBezTo>
                    <a:pt x="31370" y="5284"/>
                    <a:pt x="31420" y="5066"/>
                    <a:pt x="31291" y="4923"/>
                  </a:cubicBezTo>
                  <a:cubicBezTo>
                    <a:pt x="31223" y="4847"/>
                    <a:pt x="31127" y="4817"/>
                    <a:pt x="31024" y="4817"/>
                  </a:cubicBezTo>
                  <a:cubicBezTo>
                    <a:pt x="30891" y="4817"/>
                    <a:pt x="30746" y="4866"/>
                    <a:pt x="30630" y="4930"/>
                  </a:cubicBezTo>
                  <a:cubicBezTo>
                    <a:pt x="30137" y="5205"/>
                    <a:pt x="29779" y="5693"/>
                    <a:pt x="29674" y="6230"/>
                  </a:cubicBezTo>
                  <a:lnTo>
                    <a:pt x="29569" y="5882"/>
                  </a:lnTo>
                  <a:cubicBezTo>
                    <a:pt x="29426" y="5581"/>
                    <a:pt x="29275" y="5270"/>
                    <a:pt x="29023" y="5045"/>
                  </a:cubicBezTo>
                  <a:cubicBezTo>
                    <a:pt x="28843" y="4883"/>
                    <a:pt x="28594" y="4773"/>
                    <a:pt x="28351" y="4773"/>
                  </a:cubicBezTo>
                  <a:close/>
                  <a:moveTo>
                    <a:pt x="34367" y="4773"/>
                  </a:moveTo>
                  <a:cubicBezTo>
                    <a:pt x="34271" y="4773"/>
                    <a:pt x="34175" y="4790"/>
                    <a:pt x="34085" y="4828"/>
                  </a:cubicBezTo>
                  <a:cubicBezTo>
                    <a:pt x="33731" y="4979"/>
                    <a:pt x="33580" y="5402"/>
                    <a:pt x="33639" y="5767"/>
                  </a:cubicBezTo>
                  <a:cubicBezTo>
                    <a:pt x="33698" y="6130"/>
                    <a:pt x="33919" y="6451"/>
                    <a:pt x="34134" y="6758"/>
                  </a:cubicBezTo>
                  <a:cubicBezTo>
                    <a:pt x="34340" y="7053"/>
                    <a:pt x="34551" y="7353"/>
                    <a:pt x="34846" y="7568"/>
                  </a:cubicBezTo>
                  <a:cubicBezTo>
                    <a:pt x="35061" y="7723"/>
                    <a:pt x="35329" y="7827"/>
                    <a:pt x="35593" y="7827"/>
                  </a:cubicBezTo>
                  <a:cubicBezTo>
                    <a:pt x="35694" y="7827"/>
                    <a:pt x="35795" y="7812"/>
                    <a:pt x="35891" y="7779"/>
                  </a:cubicBezTo>
                  <a:cubicBezTo>
                    <a:pt x="36256" y="7654"/>
                    <a:pt x="36481" y="7311"/>
                    <a:pt x="36660" y="6982"/>
                  </a:cubicBezTo>
                  <a:cubicBezTo>
                    <a:pt x="36925" y="6494"/>
                    <a:pt x="37147" y="5985"/>
                    <a:pt x="37326" y="5463"/>
                  </a:cubicBezTo>
                  <a:cubicBezTo>
                    <a:pt x="37388" y="5284"/>
                    <a:pt x="37438" y="5066"/>
                    <a:pt x="37309" y="4923"/>
                  </a:cubicBezTo>
                  <a:cubicBezTo>
                    <a:pt x="37241" y="4847"/>
                    <a:pt x="37144" y="4817"/>
                    <a:pt x="37041" y="4817"/>
                  </a:cubicBezTo>
                  <a:cubicBezTo>
                    <a:pt x="36908" y="4817"/>
                    <a:pt x="36763" y="4866"/>
                    <a:pt x="36648" y="4930"/>
                  </a:cubicBezTo>
                  <a:cubicBezTo>
                    <a:pt x="36155" y="5205"/>
                    <a:pt x="35797" y="5693"/>
                    <a:pt x="35691" y="6230"/>
                  </a:cubicBezTo>
                  <a:lnTo>
                    <a:pt x="35588" y="5882"/>
                  </a:lnTo>
                  <a:cubicBezTo>
                    <a:pt x="35444" y="5581"/>
                    <a:pt x="35294" y="5270"/>
                    <a:pt x="35040" y="5045"/>
                  </a:cubicBezTo>
                  <a:cubicBezTo>
                    <a:pt x="34859" y="4883"/>
                    <a:pt x="34610" y="4773"/>
                    <a:pt x="34367" y="4773"/>
                  </a:cubicBezTo>
                  <a:close/>
                  <a:moveTo>
                    <a:pt x="40377" y="4774"/>
                  </a:moveTo>
                  <a:cubicBezTo>
                    <a:pt x="40282" y="4774"/>
                    <a:pt x="40187" y="4791"/>
                    <a:pt x="40098" y="4828"/>
                  </a:cubicBezTo>
                  <a:cubicBezTo>
                    <a:pt x="39748" y="4979"/>
                    <a:pt x="39596" y="5405"/>
                    <a:pt x="39656" y="5767"/>
                  </a:cubicBezTo>
                  <a:cubicBezTo>
                    <a:pt x="39716" y="6133"/>
                    <a:pt x="39934" y="6455"/>
                    <a:pt x="40149" y="6761"/>
                  </a:cubicBezTo>
                  <a:cubicBezTo>
                    <a:pt x="40356" y="7055"/>
                    <a:pt x="40566" y="7354"/>
                    <a:pt x="40860" y="7568"/>
                  </a:cubicBezTo>
                  <a:cubicBezTo>
                    <a:pt x="41076" y="7723"/>
                    <a:pt x="41343" y="7828"/>
                    <a:pt x="41607" y="7828"/>
                  </a:cubicBezTo>
                  <a:cubicBezTo>
                    <a:pt x="41708" y="7828"/>
                    <a:pt x="41809" y="7812"/>
                    <a:pt x="41907" y="7779"/>
                  </a:cubicBezTo>
                  <a:cubicBezTo>
                    <a:pt x="42272" y="7655"/>
                    <a:pt x="42494" y="7313"/>
                    <a:pt x="42674" y="6983"/>
                  </a:cubicBezTo>
                  <a:cubicBezTo>
                    <a:pt x="42787" y="6779"/>
                    <a:pt x="42890" y="6572"/>
                    <a:pt x="42982" y="6362"/>
                  </a:cubicBezTo>
                  <a:cubicBezTo>
                    <a:pt x="42930" y="6291"/>
                    <a:pt x="42871" y="6215"/>
                    <a:pt x="42813" y="6134"/>
                  </a:cubicBezTo>
                  <a:cubicBezTo>
                    <a:pt x="42780" y="6091"/>
                    <a:pt x="42744" y="6047"/>
                    <a:pt x="42708" y="6000"/>
                  </a:cubicBezTo>
                  <a:cubicBezTo>
                    <a:pt x="42542" y="5777"/>
                    <a:pt x="42365" y="5547"/>
                    <a:pt x="42186" y="5304"/>
                  </a:cubicBezTo>
                  <a:cubicBezTo>
                    <a:pt x="41940" y="5562"/>
                    <a:pt x="41773" y="5889"/>
                    <a:pt x="41705" y="6230"/>
                  </a:cubicBezTo>
                  <a:lnTo>
                    <a:pt x="41601" y="5882"/>
                  </a:lnTo>
                  <a:cubicBezTo>
                    <a:pt x="41458" y="5578"/>
                    <a:pt x="41307" y="5273"/>
                    <a:pt x="41052" y="5046"/>
                  </a:cubicBezTo>
                  <a:cubicBezTo>
                    <a:pt x="40872" y="4884"/>
                    <a:pt x="40622" y="4774"/>
                    <a:pt x="40377" y="4774"/>
                  </a:cubicBezTo>
                  <a:close/>
                  <a:moveTo>
                    <a:pt x="43163" y="9046"/>
                  </a:moveTo>
                  <a:cubicBezTo>
                    <a:pt x="43068" y="9046"/>
                    <a:pt x="42973" y="9063"/>
                    <a:pt x="42882" y="9100"/>
                  </a:cubicBezTo>
                  <a:cubicBezTo>
                    <a:pt x="42532" y="9251"/>
                    <a:pt x="42380" y="9677"/>
                    <a:pt x="42441" y="10039"/>
                  </a:cubicBezTo>
                  <a:cubicBezTo>
                    <a:pt x="42470" y="10201"/>
                    <a:pt x="42526" y="10352"/>
                    <a:pt x="42601" y="10500"/>
                  </a:cubicBezTo>
                  <a:cubicBezTo>
                    <a:pt x="42636" y="10439"/>
                    <a:pt x="42672" y="10379"/>
                    <a:pt x="42708" y="10320"/>
                  </a:cubicBezTo>
                  <a:cubicBezTo>
                    <a:pt x="42775" y="10208"/>
                    <a:pt x="42839" y="10101"/>
                    <a:pt x="42900" y="9993"/>
                  </a:cubicBezTo>
                  <a:cubicBezTo>
                    <a:pt x="43105" y="9635"/>
                    <a:pt x="43279" y="9338"/>
                    <a:pt x="43416" y="9083"/>
                  </a:cubicBezTo>
                  <a:cubicBezTo>
                    <a:pt x="43333" y="9060"/>
                    <a:pt x="43248" y="9046"/>
                    <a:pt x="43163" y="9046"/>
                  </a:cubicBezTo>
                  <a:close/>
                  <a:moveTo>
                    <a:pt x="1040" y="9046"/>
                  </a:moveTo>
                  <a:cubicBezTo>
                    <a:pt x="944" y="9046"/>
                    <a:pt x="849" y="9064"/>
                    <a:pt x="759" y="9102"/>
                  </a:cubicBezTo>
                  <a:cubicBezTo>
                    <a:pt x="405" y="9252"/>
                    <a:pt x="254" y="9675"/>
                    <a:pt x="314" y="10041"/>
                  </a:cubicBezTo>
                  <a:cubicBezTo>
                    <a:pt x="373" y="10405"/>
                    <a:pt x="594" y="10725"/>
                    <a:pt x="809" y="11031"/>
                  </a:cubicBezTo>
                  <a:cubicBezTo>
                    <a:pt x="1014" y="11325"/>
                    <a:pt x="1226" y="11626"/>
                    <a:pt x="1521" y="11841"/>
                  </a:cubicBezTo>
                  <a:cubicBezTo>
                    <a:pt x="1736" y="11997"/>
                    <a:pt x="2005" y="12101"/>
                    <a:pt x="2270" y="12101"/>
                  </a:cubicBezTo>
                  <a:cubicBezTo>
                    <a:pt x="2370" y="12101"/>
                    <a:pt x="2470" y="12086"/>
                    <a:pt x="2567" y="12054"/>
                  </a:cubicBezTo>
                  <a:cubicBezTo>
                    <a:pt x="2931" y="11927"/>
                    <a:pt x="3156" y="11585"/>
                    <a:pt x="3335" y="11255"/>
                  </a:cubicBezTo>
                  <a:cubicBezTo>
                    <a:pt x="3600" y="10768"/>
                    <a:pt x="3822" y="10259"/>
                    <a:pt x="4002" y="9738"/>
                  </a:cubicBezTo>
                  <a:cubicBezTo>
                    <a:pt x="4063" y="9559"/>
                    <a:pt x="4111" y="9340"/>
                    <a:pt x="3981" y="9196"/>
                  </a:cubicBezTo>
                  <a:cubicBezTo>
                    <a:pt x="3914" y="9120"/>
                    <a:pt x="3818" y="9090"/>
                    <a:pt x="3714" y="9090"/>
                  </a:cubicBezTo>
                  <a:cubicBezTo>
                    <a:pt x="3582" y="9090"/>
                    <a:pt x="3436" y="9139"/>
                    <a:pt x="3321" y="9204"/>
                  </a:cubicBezTo>
                  <a:cubicBezTo>
                    <a:pt x="2827" y="9480"/>
                    <a:pt x="2469" y="9968"/>
                    <a:pt x="2364" y="10505"/>
                  </a:cubicBezTo>
                  <a:lnTo>
                    <a:pt x="2260" y="10155"/>
                  </a:lnTo>
                  <a:cubicBezTo>
                    <a:pt x="2116" y="9854"/>
                    <a:pt x="1966" y="9545"/>
                    <a:pt x="1714" y="9318"/>
                  </a:cubicBezTo>
                  <a:cubicBezTo>
                    <a:pt x="1533" y="9157"/>
                    <a:pt x="1283" y="9046"/>
                    <a:pt x="1040" y="9046"/>
                  </a:cubicBezTo>
                  <a:close/>
                  <a:moveTo>
                    <a:pt x="7057" y="9046"/>
                  </a:moveTo>
                  <a:cubicBezTo>
                    <a:pt x="6960" y="9046"/>
                    <a:pt x="6865" y="9064"/>
                    <a:pt x="6776" y="9102"/>
                  </a:cubicBezTo>
                  <a:cubicBezTo>
                    <a:pt x="6423" y="9252"/>
                    <a:pt x="6272" y="9675"/>
                    <a:pt x="6331" y="10041"/>
                  </a:cubicBezTo>
                  <a:cubicBezTo>
                    <a:pt x="6390" y="10405"/>
                    <a:pt x="6611" y="10725"/>
                    <a:pt x="6826" y="11031"/>
                  </a:cubicBezTo>
                  <a:cubicBezTo>
                    <a:pt x="7032" y="11325"/>
                    <a:pt x="7243" y="11626"/>
                    <a:pt x="7540" y="11841"/>
                  </a:cubicBezTo>
                  <a:cubicBezTo>
                    <a:pt x="7754" y="11997"/>
                    <a:pt x="8023" y="12101"/>
                    <a:pt x="8287" y="12101"/>
                  </a:cubicBezTo>
                  <a:cubicBezTo>
                    <a:pt x="8388" y="12101"/>
                    <a:pt x="8487" y="12086"/>
                    <a:pt x="8583" y="12054"/>
                  </a:cubicBezTo>
                  <a:cubicBezTo>
                    <a:pt x="8947" y="11927"/>
                    <a:pt x="9174" y="11585"/>
                    <a:pt x="9353" y="11255"/>
                  </a:cubicBezTo>
                  <a:cubicBezTo>
                    <a:pt x="9618" y="10768"/>
                    <a:pt x="9841" y="10259"/>
                    <a:pt x="10020" y="9738"/>
                  </a:cubicBezTo>
                  <a:cubicBezTo>
                    <a:pt x="10080" y="9559"/>
                    <a:pt x="10129" y="9340"/>
                    <a:pt x="10000" y="9196"/>
                  </a:cubicBezTo>
                  <a:cubicBezTo>
                    <a:pt x="9931" y="9120"/>
                    <a:pt x="9835" y="9090"/>
                    <a:pt x="9731" y="9090"/>
                  </a:cubicBezTo>
                  <a:cubicBezTo>
                    <a:pt x="9599" y="9090"/>
                    <a:pt x="9454" y="9139"/>
                    <a:pt x="9339" y="9204"/>
                  </a:cubicBezTo>
                  <a:cubicBezTo>
                    <a:pt x="8846" y="9480"/>
                    <a:pt x="8487" y="9968"/>
                    <a:pt x="8381" y="10505"/>
                  </a:cubicBezTo>
                  <a:lnTo>
                    <a:pt x="8278" y="10155"/>
                  </a:lnTo>
                  <a:cubicBezTo>
                    <a:pt x="8135" y="9854"/>
                    <a:pt x="7984" y="9545"/>
                    <a:pt x="7730" y="9318"/>
                  </a:cubicBezTo>
                  <a:cubicBezTo>
                    <a:pt x="7549" y="9157"/>
                    <a:pt x="7300" y="9046"/>
                    <a:pt x="7057" y="9046"/>
                  </a:cubicBezTo>
                  <a:close/>
                  <a:moveTo>
                    <a:pt x="13075" y="9046"/>
                  </a:moveTo>
                  <a:cubicBezTo>
                    <a:pt x="12979" y="9046"/>
                    <a:pt x="12883" y="9064"/>
                    <a:pt x="12794" y="9102"/>
                  </a:cubicBezTo>
                  <a:cubicBezTo>
                    <a:pt x="12440" y="9252"/>
                    <a:pt x="12289" y="9675"/>
                    <a:pt x="12349" y="10041"/>
                  </a:cubicBezTo>
                  <a:cubicBezTo>
                    <a:pt x="12408" y="10405"/>
                    <a:pt x="12629" y="10725"/>
                    <a:pt x="12844" y="11031"/>
                  </a:cubicBezTo>
                  <a:cubicBezTo>
                    <a:pt x="13049" y="11325"/>
                    <a:pt x="13261" y="11626"/>
                    <a:pt x="13556" y="11841"/>
                  </a:cubicBezTo>
                  <a:cubicBezTo>
                    <a:pt x="13770" y="11997"/>
                    <a:pt x="14040" y="12101"/>
                    <a:pt x="14305" y="12101"/>
                  </a:cubicBezTo>
                  <a:cubicBezTo>
                    <a:pt x="14405" y="12101"/>
                    <a:pt x="14505" y="12086"/>
                    <a:pt x="14601" y="12054"/>
                  </a:cubicBezTo>
                  <a:cubicBezTo>
                    <a:pt x="14966" y="11927"/>
                    <a:pt x="15191" y="11585"/>
                    <a:pt x="15370" y="11255"/>
                  </a:cubicBezTo>
                  <a:cubicBezTo>
                    <a:pt x="15635" y="10768"/>
                    <a:pt x="15857" y="10259"/>
                    <a:pt x="16036" y="9738"/>
                  </a:cubicBezTo>
                  <a:cubicBezTo>
                    <a:pt x="16098" y="9559"/>
                    <a:pt x="16148" y="9340"/>
                    <a:pt x="16016" y="9196"/>
                  </a:cubicBezTo>
                  <a:cubicBezTo>
                    <a:pt x="15948" y="9120"/>
                    <a:pt x="15852" y="9090"/>
                    <a:pt x="15749" y="9090"/>
                  </a:cubicBezTo>
                  <a:cubicBezTo>
                    <a:pt x="15616" y="9090"/>
                    <a:pt x="15471" y="9139"/>
                    <a:pt x="15355" y="9204"/>
                  </a:cubicBezTo>
                  <a:cubicBezTo>
                    <a:pt x="14862" y="9480"/>
                    <a:pt x="14504" y="9968"/>
                    <a:pt x="14399" y="10505"/>
                  </a:cubicBezTo>
                  <a:lnTo>
                    <a:pt x="14295" y="10155"/>
                  </a:lnTo>
                  <a:cubicBezTo>
                    <a:pt x="14151" y="9854"/>
                    <a:pt x="14001" y="9545"/>
                    <a:pt x="13748" y="9318"/>
                  </a:cubicBezTo>
                  <a:cubicBezTo>
                    <a:pt x="13568" y="9157"/>
                    <a:pt x="13318" y="9046"/>
                    <a:pt x="13075" y="9046"/>
                  </a:cubicBezTo>
                  <a:close/>
                  <a:moveTo>
                    <a:pt x="19094" y="9046"/>
                  </a:moveTo>
                  <a:cubicBezTo>
                    <a:pt x="18997" y="9046"/>
                    <a:pt x="18902" y="9064"/>
                    <a:pt x="18812" y="9102"/>
                  </a:cubicBezTo>
                  <a:cubicBezTo>
                    <a:pt x="18459" y="9252"/>
                    <a:pt x="18309" y="9675"/>
                    <a:pt x="18367" y="10041"/>
                  </a:cubicBezTo>
                  <a:cubicBezTo>
                    <a:pt x="18428" y="10405"/>
                    <a:pt x="18647" y="10725"/>
                    <a:pt x="18862" y="11031"/>
                  </a:cubicBezTo>
                  <a:cubicBezTo>
                    <a:pt x="19068" y="11325"/>
                    <a:pt x="19281" y="11626"/>
                    <a:pt x="19576" y="11841"/>
                  </a:cubicBezTo>
                  <a:cubicBezTo>
                    <a:pt x="19790" y="11997"/>
                    <a:pt x="20059" y="12101"/>
                    <a:pt x="20324" y="12101"/>
                  </a:cubicBezTo>
                  <a:cubicBezTo>
                    <a:pt x="20425" y="12101"/>
                    <a:pt x="20525" y="12086"/>
                    <a:pt x="20621" y="12054"/>
                  </a:cubicBezTo>
                  <a:cubicBezTo>
                    <a:pt x="20984" y="11927"/>
                    <a:pt x="21210" y="11585"/>
                    <a:pt x="21389" y="11255"/>
                  </a:cubicBezTo>
                  <a:cubicBezTo>
                    <a:pt x="21655" y="10768"/>
                    <a:pt x="21877" y="10259"/>
                    <a:pt x="22056" y="9738"/>
                  </a:cubicBezTo>
                  <a:cubicBezTo>
                    <a:pt x="22116" y="9559"/>
                    <a:pt x="22165" y="9340"/>
                    <a:pt x="22036" y="9196"/>
                  </a:cubicBezTo>
                  <a:cubicBezTo>
                    <a:pt x="21967" y="9120"/>
                    <a:pt x="21871" y="9090"/>
                    <a:pt x="21768" y="9090"/>
                  </a:cubicBezTo>
                  <a:cubicBezTo>
                    <a:pt x="21636" y="9090"/>
                    <a:pt x="21491" y="9139"/>
                    <a:pt x="21375" y="9204"/>
                  </a:cubicBezTo>
                  <a:cubicBezTo>
                    <a:pt x="20882" y="9480"/>
                    <a:pt x="20524" y="9968"/>
                    <a:pt x="20417" y="10505"/>
                  </a:cubicBezTo>
                  <a:lnTo>
                    <a:pt x="20314" y="10155"/>
                  </a:lnTo>
                  <a:cubicBezTo>
                    <a:pt x="20171" y="9854"/>
                    <a:pt x="20020" y="9545"/>
                    <a:pt x="19768" y="9318"/>
                  </a:cubicBezTo>
                  <a:cubicBezTo>
                    <a:pt x="19586" y="9157"/>
                    <a:pt x="19337" y="9046"/>
                    <a:pt x="19094" y="9046"/>
                  </a:cubicBezTo>
                  <a:close/>
                  <a:moveTo>
                    <a:pt x="25111" y="9046"/>
                  </a:moveTo>
                  <a:cubicBezTo>
                    <a:pt x="25015" y="9046"/>
                    <a:pt x="24920" y="9064"/>
                    <a:pt x="24830" y="9102"/>
                  </a:cubicBezTo>
                  <a:cubicBezTo>
                    <a:pt x="24477" y="9252"/>
                    <a:pt x="24327" y="9675"/>
                    <a:pt x="24386" y="10041"/>
                  </a:cubicBezTo>
                  <a:cubicBezTo>
                    <a:pt x="24444" y="10405"/>
                    <a:pt x="24665" y="10725"/>
                    <a:pt x="24880" y="11031"/>
                  </a:cubicBezTo>
                  <a:cubicBezTo>
                    <a:pt x="25087" y="11325"/>
                    <a:pt x="25297" y="11626"/>
                    <a:pt x="25593" y="11841"/>
                  </a:cubicBezTo>
                  <a:cubicBezTo>
                    <a:pt x="25808" y="11997"/>
                    <a:pt x="26076" y="12101"/>
                    <a:pt x="26341" y="12101"/>
                  </a:cubicBezTo>
                  <a:cubicBezTo>
                    <a:pt x="26442" y="12101"/>
                    <a:pt x="26542" y="12086"/>
                    <a:pt x="26638" y="12054"/>
                  </a:cubicBezTo>
                  <a:cubicBezTo>
                    <a:pt x="27002" y="11927"/>
                    <a:pt x="27227" y="11585"/>
                    <a:pt x="27406" y="11255"/>
                  </a:cubicBezTo>
                  <a:cubicBezTo>
                    <a:pt x="27671" y="10768"/>
                    <a:pt x="27894" y="10259"/>
                    <a:pt x="28073" y="9738"/>
                  </a:cubicBezTo>
                  <a:cubicBezTo>
                    <a:pt x="28134" y="9559"/>
                    <a:pt x="28183" y="9340"/>
                    <a:pt x="28054" y="9196"/>
                  </a:cubicBezTo>
                  <a:cubicBezTo>
                    <a:pt x="27985" y="9120"/>
                    <a:pt x="27889" y="9090"/>
                    <a:pt x="27785" y="9090"/>
                  </a:cubicBezTo>
                  <a:cubicBezTo>
                    <a:pt x="27653" y="9090"/>
                    <a:pt x="27508" y="9139"/>
                    <a:pt x="27392" y="9204"/>
                  </a:cubicBezTo>
                  <a:cubicBezTo>
                    <a:pt x="26900" y="9480"/>
                    <a:pt x="26542" y="9968"/>
                    <a:pt x="26436" y="10505"/>
                  </a:cubicBezTo>
                  <a:lnTo>
                    <a:pt x="26331" y="10155"/>
                  </a:lnTo>
                  <a:cubicBezTo>
                    <a:pt x="26188" y="9854"/>
                    <a:pt x="26037" y="9545"/>
                    <a:pt x="25785" y="9318"/>
                  </a:cubicBezTo>
                  <a:cubicBezTo>
                    <a:pt x="25604" y="9157"/>
                    <a:pt x="25354" y="9046"/>
                    <a:pt x="25111" y="9046"/>
                  </a:cubicBezTo>
                  <a:close/>
                  <a:moveTo>
                    <a:pt x="31128" y="9046"/>
                  </a:moveTo>
                  <a:cubicBezTo>
                    <a:pt x="31032" y="9046"/>
                    <a:pt x="30937" y="9064"/>
                    <a:pt x="30847" y="9102"/>
                  </a:cubicBezTo>
                  <a:cubicBezTo>
                    <a:pt x="30494" y="9252"/>
                    <a:pt x="30343" y="9675"/>
                    <a:pt x="30402" y="10041"/>
                  </a:cubicBezTo>
                  <a:cubicBezTo>
                    <a:pt x="30462" y="10405"/>
                    <a:pt x="30682" y="10725"/>
                    <a:pt x="30897" y="11031"/>
                  </a:cubicBezTo>
                  <a:cubicBezTo>
                    <a:pt x="31103" y="11325"/>
                    <a:pt x="31315" y="11626"/>
                    <a:pt x="31611" y="11841"/>
                  </a:cubicBezTo>
                  <a:cubicBezTo>
                    <a:pt x="31825" y="11997"/>
                    <a:pt x="32094" y="12101"/>
                    <a:pt x="32359" y="12101"/>
                  </a:cubicBezTo>
                  <a:cubicBezTo>
                    <a:pt x="32460" y="12101"/>
                    <a:pt x="32560" y="12086"/>
                    <a:pt x="32656" y="12054"/>
                  </a:cubicBezTo>
                  <a:cubicBezTo>
                    <a:pt x="33019" y="11927"/>
                    <a:pt x="33245" y="11585"/>
                    <a:pt x="33424" y="11255"/>
                  </a:cubicBezTo>
                  <a:cubicBezTo>
                    <a:pt x="33689" y="10768"/>
                    <a:pt x="33912" y="10259"/>
                    <a:pt x="34091" y="9738"/>
                  </a:cubicBezTo>
                  <a:cubicBezTo>
                    <a:pt x="34151" y="9559"/>
                    <a:pt x="34201" y="9340"/>
                    <a:pt x="34071" y="9196"/>
                  </a:cubicBezTo>
                  <a:cubicBezTo>
                    <a:pt x="34002" y="9120"/>
                    <a:pt x="33906" y="9090"/>
                    <a:pt x="33803" y="9090"/>
                  </a:cubicBezTo>
                  <a:cubicBezTo>
                    <a:pt x="33670" y="9090"/>
                    <a:pt x="33526" y="9139"/>
                    <a:pt x="33410" y="9204"/>
                  </a:cubicBezTo>
                  <a:cubicBezTo>
                    <a:pt x="32917" y="9480"/>
                    <a:pt x="32558" y="9968"/>
                    <a:pt x="32452" y="10505"/>
                  </a:cubicBezTo>
                  <a:lnTo>
                    <a:pt x="32349" y="10155"/>
                  </a:lnTo>
                  <a:cubicBezTo>
                    <a:pt x="32206" y="9854"/>
                    <a:pt x="32055" y="9545"/>
                    <a:pt x="31803" y="9318"/>
                  </a:cubicBezTo>
                  <a:cubicBezTo>
                    <a:pt x="31621" y="9157"/>
                    <a:pt x="31372" y="9046"/>
                    <a:pt x="31128" y="9046"/>
                  </a:cubicBezTo>
                  <a:close/>
                  <a:moveTo>
                    <a:pt x="37147" y="9046"/>
                  </a:moveTo>
                  <a:cubicBezTo>
                    <a:pt x="37051" y="9046"/>
                    <a:pt x="36956" y="9064"/>
                    <a:pt x="36866" y="9102"/>
                  </a:cubicBezTo>
                  <a:cubicBezTo>
                    <a:pt x="36514" y="9252"/>
                    <a:pt x="36363" y="9675"/>
                    <a:pt x="36422" y="10041"/>
                  </a:cubicBezTo>
                  <a:cubicBezTo>
                    <a:pt x="36481" y="10405"/>
                    <a:pt x="36701" y="10725"/>
                    <a:pt x="36916" y="11031"/>
                  </a:cubicBezTo>
                  <a:cubicBezTo>
                    <a:pt x="37123" y="11325"/>
                    <a:pt x="37334" y="11626"/>
                    <a:pt x="37630" y="11841"/>
                  </a:cubicBezTo>
                  <a:cubicBezTo>
                    <a:pt x="37844" y="11997"/>
                    <a:pt x="38114" y="12101"/>
                    <a:pt x="38378" y="12101"/>
                  </a:cubicBezTo>
                  <a:cubicBezTo>
                    <a:pt x="38479" y="12101"/>
                    <a:pt x="38578" y="12086"/>
                    <a:pt x="38674" y="12054"/>
                  </a:cubicBezTo>
                  <a:cubicBezTo>
                    <a:pt x="39038" y="11927"/>
                    <a:pt x="39265" y="11585"/>
                    <a:pt x="39444" y="11255"/>
                  </a:cubicBezTo>
                  <a:cubicBezTo>
                    <a:pt x="39709" y="10768"/>
                    <a:pt x="39931" y="10259"/>
                    <a:pt x="40110" y="9738"/>
                  </a:cubicBezTo>
                  <a:cubicBezTo>
                    <a:pt x="40171" y="9559"/>
                    <a:pt x="40219" y="9340"/>
                    <a:pt x="40090" y="9196"/>
                  </a:cubicBezTo>
                  <a:cubicBezTo>
                    <a:pt x="40022" y="9120"/>
                    <a:pt x="39926" y="9090"/>
                    <a:pt x="39822" y="9090"/>
                  </a:cubicBezTo>
                  <a:cubicBezTo>
                    <a:pt x="39689" y="9090"/>
                    <a:pt x="39544" y="9139"/>
                    <a:pt x="39429" y="9204"/>
                  </a:cubicBezTo>
                  <a:cubicBezTo>
                    <a:pt x="38936" y="9480"/>
                    <a:pt x="38578" y="9968"/>
                    <a:pt x="38472" y="10505"/>
                  </a:cubicBezTo>
                  <a:lnTo>
                    <a:pt x="38369" y="10155"/>
                  </a:lnTo>
                  <a:cubicBezTo>
                    <a:pt x="38225" y="9854"/>
                    <a:pt x="38075" y="9545"/>
                    <a:pt x="37821" y="9318"/>
                  </a:cubicBezTo>
                  <a:cubicBezTo>
                    <a:pt x="37640" y="9157"/>
                    <a:pt x="37391" y="9046"/>
                    <a:pt x="37147" y="9046"/>
                  </a:cubicBezTo>
                  <a:close/>
                  <a:moveTo>
                    <a:pt x="40406" y="13817"/>
                  </a:moveTo>
                  <a:cubicBezTo>
                    <a:pt x="40301" y="13817"/>
                    <a:pt x="40199" y="13833"/>
                    <a:pt x="40099" y="13871"/>
                  </a:cubicBezTo>
                  <a:cubicBezTo>
                    <a:pt x="39749" y="14025"/>
                    <a:pt x="39599" y="14449"/>
                    <a:pt x="39659" y="14810"/>
                  </a:cubicBezTo>
                  <a:cubicBezTo>
                    <a:pt x="39905" y="14498"/>
                    <a:pt x="40155" y="14162"/>
                    <a:pt x="40406" y="13817"/>
                  </a:cubicBezTo>
                  <a:close/>
                  <a:moveTo>
                    <a:pt x="933" y="13861"/>
                  </a:moveTo>
                  <a:cubicBezTo>
                    <a:pt x="801" y="13861"/>
                    <a:pt x="655" y="13911"/>
                    <a:pt x="538" y="13976"/>
                  </a:cubicBezTo>
                  <a:cubicBezTo>
                    <a:pt x="332" y="14091"/>
                    <a:pt x="150" y="14243"/>
                    <a:pt x="0" y="14416"/>
                  </a:cubicBezTo>
                  <a:lnTo>
                    <a:pt x="0" y="14858"/>
                  </a:lnTo>
                  <a:cubicBezTo>
                    <a:pt x="0" y="15354"/>
                    <a:pt x="175" y="15817"/>
                    <a:pt x="466" y="16178"/>
                  </a:cubicBezTo>
                  <a:cubicBezTo>
                    <a:pt x="495" y="16129"/>
                    <a:pt x="522" y="16079"/>
                    <a:pt x="551" y="16027"/>
                  </a:cubicBezTo>
                  <a:cubicBezTo>
                    <a:pt x="818" y="15539"/>
                    <a:pt x="1040" y="15032"/>
                    <a:pt x="1219" y="14508"/>
                  </a:cubicBezTo>
                  <a:cubicBezTo>
                    <a:pt x="1278" y="14329"/>
                    <a:pt x="1329" y="14111"/>
                    <a:pt x="1199" y="13967"/>
                  </a:cubicBezTo>
                  <a:cubicBezTo>
                    <a:pt x="1131" y="13891"/>
                    <a:pt x="1036" y="13861"/>
                    <a:pt x="933" y="13861"/>
                  </a:cubicBezTo>
                  <a:close/>
                  <a:moveTo>
                    <a:pt x="4275" y="13818"/>
                  </a:moveTo>
                  <a:cubicBezTo>
                    <a:pt x="4179" y="13818"/>
                    <a:pt x="4083" y="13836"/>
                    <a:pt x="3993" y="13874"/>
                  </a:cubicBezTo>
                  <a:cubicBezTo>
                    <a:pt x="3640" y="14025"/>
                    <a:pt x="3490" y="14448"/>
                    <a:pt x="3549" y="14813"/>
                  </a:cubicBezTo>
                  <a:cubicBezTo>
                    <a:pt x="3607" y="15176"/>
                    <a:pt x="3828" y="15497"/>
                    <a:pt x="4043" y="15804"/>
                  </a:cubicBezTo>
                  <a:cubicBezTo>
                    <a:pt x="4250" y="16098"/>
                    <a:pt x="4460" y="16399"/>
                    <a:pt x="4756" y="16614"/>
                  </a:cubicBezTo>
                  <a:cubicBezTo>
                    <a:pt x="4970" y="16769"/>
                    <a:pt x="5238" y="16873"/>
                    <a:pt x="5502" y="16873"/>
                  </a:cubicBezTo>
                  <a:cubicBezTo>
                    <a:pt x="5603" y="16873"/>
                    <a:pt x="5704" y="16858"/>
                    <a:pt x="5801" y="16824"/>
                  </a:cubicBezTo>
                  <a:cubicBezTo>
                    <a:pt x="6165" y="16700"/>
                    <a:pt x="6390" y="16357"/>
                    <a:pt x="6569" y="16027"/>
                  </a:cubicBezTo>
                  <a:cubicBezTo>
                    <a:pt x="6834" y="15540"/>
                    <a:pt x="7057" y="15031"/>
                    <a:pt x="7236" y="14509"/>
                  </a:cubicBezTo>
                  <a:cubicBezTo>
                    <a:pt x="7297" y="14330"/>
                    <a:pt x="7348" y="14112"/>
                    <a:pt x="7219" y="13969"/>
                  </a:cubicBezTo>
                  <a:cubicBezTo>
                    <a:pt x="7148" y="13892"/>
                    <a:pt x="7051" y="13862"/>
                    <a:pt x="6947" y="13862"/>
                  </a:cubicBezTo>
                  <a:cubicBezTo>
                    <a:pt x="6815" y="13862"/>
                    <a:pt x="6670" y="13911"/>
                    <a:pt x="6555" y="13976"/>
                  </a:cubicBezTo>
                  <a:cubicBezTo>
                    <a:pt x="6063" y="14251"/>
                    <a:pt x="5705" y="14739"/>
                    <a:pt x="5599" y="15276"/>
                  </a:cubicBezTo>
                  <a:lnTo>
                    <a:pt x="5494" y="14928"/>
                  </a:lnTo>
                  <a:cubicBezTo>
                    <a:pt x="5351" y="14627"/>
                    <a:pt x="5200" y="14316"/>
                    <a:pt x="4948" y="14091"/>
                  </a:cubicBezTo>
                  <a:cubicBezTo>
                    <a:pt x="4767" y="13928"/>
                    <a:pt x="4518" y="13818"/>
                    <a:pt x="4275" y="13818"/>
                  </a:cubicBezTo>
                  <a:close/>
                  <a:moveTo>
                    <a:pt x="10293" y="13818"/>
                  </a:moveTo>
                  <a:cubicBezTo>
                    <a:pt x="10196" y="13818"/>
                    <a:pt x="10100" y="13836"/>
                    <a:pt x="10010" y="13874"/>
                  </a:cubicBezTo>
                  <a:cubicBezTo>
                    <a:pt x="9657" y="14025"/>
                    <a:pt x="9506" y="14448"/>
                    <a:pt x="9565" y="14813"/>
                  </a:cubicBezTo>
                  <a:cubicBezTo>
                    <a:pt x="9625" y="15176"/>
                    <a:pt x="9845" y="15497"/>
                    <a:pt x="10060" y="15804"/>
                  </a:cubicBezTo>
                  <a:cubicBezTo>
                    <a:pt x="10266" y="16098"/>
                    <a:pt x="10478" y="16399"/>
                    <a:pt x="10774" y="16614"/>
                  </a:cubicBezTo>
                  <a:cubicBezTo>
                    <a:pt x="10987" y="16769"/>
                    <a:pt x="11256" y="16873"/>
                    <a:pt x="11520" y="16873"/>
                  </a:cubicBezTo>
                  <a:cubicBezTo>
                    <a:pt x="11621" y="16873"/>
                    <a:pt x="11722" y="16858"/>
                    <a:pt x="11819" y="16824"/>
                  </a:cubicBezTo>
                  <a:cubicBezTo>
                    <a:pt x="12182" y="16700"/>
                    <a:pt x="12408" y="16357"/>
                    <a:pt x="12587" y="16027"/>
                  </a:cubicBezTo>
                  <a:cubicBezTo>
                    <a:pt x="12852" y="15540"/>
                    <a:pt x="13075" y="15031"/>
                    <a:pt x="13254" y="14509"/>
                  </a:cubicBezTo>
                  <a:cubicBezTo>
                    <a:pt x="13314" y="14330"/>
                    <a:pt x="13364" y="14112"/>
                    <a:pt x="13235" y="13969"/>
                  </a:cubicBezTo>
                  <a:cubicBezTo>
                    <a:pt x="13166" y="13892"/>
                    <a:pt x="13069" y="13862"/>
                    <a:pt x="12965" y="13862"/>
                  </a:cubicBezTo>
                  <a:cubicBezTo>
                    <a:pt x="12833" y="13862"/>
                    <a:pt x="12688" y="13911"/>
                    <a:pt x="12573" y="13976"/>
                  </a:cubicBezTo>
                  <a:cubicBezTo>
                    <a:pt x="12080" y="14251"/>
                    <a:pt x="11721" y="14739"/>
                    <a:pt x="11615" y="15276"/>
                  </a:cubicBezTo>
                  <a:lnTo>
                    <a:pt x="11512" y="14928"/>
                  </a:lnTo>
                  <a:cubicBezTo>
                    <a:pt x="11369" y="14627"/>
                    <a:pt x="11218" y="14316"/>
                    <a:pt x="10966" y="14091"/>
                  </a:cubicBezTo>
                  <a:cubicBezTo>
                    <a:pt x="10784" y="13928"/>
                    <a:pt x="10536" y="13818"/>
                    <a:pt x="10293" y="13818"/>
                  </a:cubicBezTo>
                  <a:close/>
                  <a:moveTo>
                    <a:pt x="16310" y="13818"/>
                  </a:moveTo>
                  <a:cubicBezTo>
                    <a:pt x="16213" y="13818"/>
                    <a:pt x="16118" y="13836"/>
                    <a:pt x="16028" y="13874"/>
                  </a:cubicBezTo>
                  <a:cubicBezTo>
                    <a:pt x="15675" y="14025"/>
                    <a:pt x="15525" y="14448"/>
                    <a:pt x="15583" y="14813"/>
                  </a:cubicBezTo>
                  <a:cubicBezTo>
                    <a:pt x="15642" y="15176"/>
                    <a:pt x="15863" y="15497"/>
                    <a:pt x="16078" y="15804"/>
                  </a:cubicBezTo>
                  <a:cubicBezTo>
                    <a:pt x="16284" y="16098"/>
                    <a:pt x="16495" y="16399"/>
                    <a:pt x="16790" y="16614"/>
                  </a:cubicBezTo>
                  <a:cubicBezTo>
                    <a:pt x="17005" y="16769"/>
                    <a:pt x="17273" y="16873"/>
                    <a:pt x="17537" y="16873"/>
                  </a:cubicBezTo>
                  <a:cubicBezTo>
                    <a:pt x="17638" y="16873"/>
                    <a:pt x="17739" y="16858"/>
                    <a:pt x="17836" y="16824"/>
                  </a:cubicBezTo>
                  <a:cubicBezTo>
                    <a:pt x="18200" y="16700"/>
                    <a:pt x="18425" y="16357"/>
                    <a:pt x="18604" y="16027"/>
                  </a:cubicBezTo>
                  <a:cubicBezTo>
                    <a:pt x="18869" y="15540"/>
                    <a:pt x="19091" y="15031"/>
                    <a:pt x="19271" y="14509"/>
                  </a:cubicBezTo>
                  <a:cubicBezTo>
                    <a:pt x="19332" y="14330"/>
                    <a:pt x="19382" y="14112"/>
                    <a:pt x="19253" y="13969"/>
                  </a:cubicBezTo>
                  <a:cubicBezTo>
                    <a:pt x="19184" y="13892"/>
                    <a:pt x="19087" y="13862"/>
                    <a:pt x="18983" y="13862"/>
                  </a:cubicBezTo>
                  <a:cubicBezTo>
                    <a:pt x="18851" y="13862"/>
                    <a:pt x="18706" y="13911"/>
                    <a:pt x="18590" y="13976"/>
                  </a:cubicBezTo>
                  <a:cubicBezTo>
                    <a:pt x="18098" y="14251"/>
                    <a:pt x="17740" y="14739"/>
                    <a:pt x="17633" y="15276"/>
                  </a:cubicBezTo>
                  <a:lnTo>
                    <a:pt x="17529" y="14928"/>
                  </a:lnTo>
                  <a:cubicBezTo>
                    <a:pt x="17385" y="14627"/>
                    <a:pt x="17235" y="14316"/>
                    <a:pt x="16983" y="14091"/>
                  </a:cubicBezTo>
                  <a:cubicBezTo>
                    <a:pt x="16802" y="13928"/>
                    <a:pt x="16553" y="13818"/>
                    <a:pt x="16310" y="13818"/>
                  </a:cubicBezTo>
                  <a:close/>
                  <a:moveTo>
                    <a:pt x="22330" y="13818"/>
                  </a:moveTo>
                  <a:cubicBezTo>
                    <a:pt x="22233" y="13818"/>
                    <a:pt x="22137" y="13836"/>
                    <a:pt x="22047" y="13874"/>
                  </a:cubicBezTo>
                  <a:cubicBezTo>
                    <a:pt x="21693" y="14025"/>
                    <a:pt x="21543" y="14448"/>
                    <a:pt x="21603" y="14813"/>
                  </a:cubicBezTo>
                  <a:cubicBezTo>
                    <a:pt x="21662" y="15176"/>
                    <a:pt x="21883" y="15497"/>
                    <a:pt x="22098" y="15804"/>
                  </a:cubicBezTo>
                  <a:cubicBezTo>
                    <a:pt x="22303" y="16098"/>
                    <a:pt x="22515" y="16399"/>
                    <a:pt x="22810" y="16614"/>
                  </a:cubicBezTo>
                  <a:cubicBezTo>
                    <a:pt x="23024" y="16769"/>
                    <a:pt x="23292" y="16873"/>
                    <a:pt x="23556" y="16873"/>
                  </a:cubicBezTo>
                  <a:cubicBezTo>
                    <a:pt x="23658" y="16873"/>
                    <a:pt x="23758" y="16858"/>
                    <a:pt x="23855" y="16824"/>
                  </a:cubicBezTo>
                  <a:cubicBezTo>
                    <a:pt x="24219" y="16700"/>
                    <a:pt x="24444" y="16357"/>
                    <a:pt x="24624" y="16027"/>
                  </a:cubicBezTo>
                  <a:cubicBezTo>
                    <a:pt x="24889" y="15540"/>
                    <a:pt x="25111" y="15031"/>
                    <a:pt x="25290" y="14509"/>
                  </a:cubicBezTo>
                  <a:cubicBezTo>
                    <a:pt x="25352" y="14330"/>
                    <a:pt x="25402" y="14112"/>
                    <a:pt x="25273" y="13969"/>
                  </a:cubicBezTo>
                  <a:cubicBezTo>
                    <a:pt x="25202" y="13892"/>
                    <a:pt x="25105" y="13862"/>
                    <a:pt x="25001" y="13862"/>
                  </a:cubicBezTo>
                  <a:cubicBezTo>
                    <a:pt x="24869" y="13862"/>
                    <a:pt x="24725" y="13911"/>
                    <a:pt x="24609" y="13976"/>
                  </a:cubicBezTo>
                  <a:cubicBezTo>
                    <a:pt x="24116" y="14251"/>
                    <a:pt x="23758" y="14739"/>
                    <a:pt x="23653" y="15276"/>
                  </a:cubicBezTo>
                  <a:lnTo>
                    <a:pt x="23548" y="14928"/>
                  </a:lnTo>
                  <a:cubicBezTo>
                    <a:pt x="23405" y="14627"/>
                    <a:pt x="23254" y="14316"/>
                    <a:pt x="23002" y="14091"/>
                  </a:cubicBezTo>
                  <a:cubicBezTo>
                    <a:pt x="22822" y="13928"/>
                    <a:pt x="22573" y="13818"/>
                    <a:pt x="22330" y="13818"/>
                  </a:cubicBezTo>
                  <a:close/>
                  <a:moveTo>
                    <a:pt x="28346" y="13818"/>
                  </a:moveTo>
                  <a:cubicBezTo>
                    <a:pt x="28250" y="13818"/>
                    <a:pt x="28154" y="13836"/>
                    <a:pt x="28064" y="13874"/>
                  </a:cubicBezTo>
                  <a:cubicBezTo>
                    <a:pt x="27711" y="14025"/>
                    <a:pt x="27561" y="14448"/>
                    <a:pt x="27620" y="14813"/>
                  </a:cubicBezTo>
                  <a:cubicBezTo>
                    <a:pt x="27678" y="15176"/>
                    <a:pt x="27899" y="15497"/>
                    <a:pt x="28114" y="15804"/>
                  </a:cubicBezTo>
                  <a:cubicBezTo>
                    <a:pt x="28321" y="16098"/>
                    <a:pt x="28531" y="16399"/>
                    <a:pt x="28828" y="16614"/>
                  </a:cubicBezTo>
                  <a:cubicBezTo>
                    <a:pt x="29042" y="16769"/>
                    <a:pt x="29310" y="16873"/>
                    <a:pt x="29574" y="16873"/>
                  </a:cubicBezTo>
                  <a:cubicBezTo>
                    <a:pt x="29675" y="16873"/>
                    <a:pt x="29775" y="16858"/>
                    <a:pt x="29872" y="16824"/>
                  </a:cubicBezTo>
                  <a:cubicBezTo>
                    <a:pt x="30236" y="16700"/>
                    <a:pt x="30462" y="16357"/>
                    <a:pt x="30642" y="16027"/>
                  </a:cubicBezTo>
                  <a:cubicBezTo>
                    <a:pt x="30907" y="15540"/>
                    <a:pt x="31129" y="15031"/>
                    <a:pt x="31308" y="14509"/>
                  </a:cubicBezTo>
                  <a:cubicBezTo>
                    <a:pt x="31368" y="14330"/>
                    <a:pt x="31419" y="14112"/>
                    <a:pt x="31290" y="13969"/>
                  </a:cubicBezTo>
                  <a:cubicBezTo>
                    <a:pt x="31220" y="13892"/>
                    <a:pt x="31123" y="13862"/>
                    <a:pt x="31019" y="13862"/>
                  </a:cubicBezTo>
                  <a:cubicBezTo>
                    <a:pt x="30886" y="13862"/>
                    <a:pt x="30742" y="13911"/>
                    <a:pt x="30627" y="13976"/>
                  </a:cubicBezTo>
                  <a:cubicBezTo>
                    <a:pt x="30134" y="14251"/>
                    <a:pt x="29776" y="14739"/>
                    <a:pt x="29670" y="15276"/>
                  </a:cubicBezTo>
                  <a:lnTo>
                    <a:pt x="29566" y="14928"/>
                  </a:lnTo>
                  <a:cubicBezTo>
                    <a:pt x="29423" y="14627"/>
                    <a:pt x="29273" y="14316"/>
                    <a:pt x="29019" y="14091"/>
                  </a:cubicBezTo>
                  <a:cubicBezTo>
                    <a:pt x="28838" y="13928"/>
                    <a:pt x="28589" y="13818"/>
                    <a:pt x="28346" y="13818"/>
                  </a:cubicBezTo>
                  <a:close/>
                  <a:moveTo>
                    <a:pt x="34364" y="13818"/>
                  </a:moveTo>
                  <a:cubicBezTo>
                    <a:pt x="34268" y="13818"/>
                    <a:pt x="34172" y="13836"/>
                    <a:pt x="34082" y="13874"/>
                  </a:cubicBezTo>
                  <a:cubicBezTo>
                    <a:pt x="33728" y="14025"/>
                    <a:pt x="33578" y="14448"/>
                    <a:pt x="33638" y="14813"/>
                  </a:cubicBezTo>
                  <a:cubicBezTo>
                    <a:pt x="33697" y="15176"/>
                    <a:pt x="33917" y="15497"/>
                    <a:pt x="34132" y="15804"/>
                  </a:cubicBezTo>
                  <a:cubicBezTo>
                    <a:pt x="34337" y="16098"/>
                    <a:pt x="34550" y="16399"/>
                    <a:pt x="34845" y="16614"/>
                  </a:cubicBezTo>
                  <a:cubicBezTo>
                    <a:pt x="35058" y="16769"/>
                    <a:pt x="35327" y="16873"/>
                    <a:pt x="35591" y="16873"/>
                  </a:cubicBezTo>
                  <a:cubicBezTo>
                    <a:pt x="35692" y="16873"/>
                    <a:pt x="35793" y="16858"/>
                    <a:pt x="35890" y="16824"/>
                  </a:cubicBezTo>
                  <a:cubicBezTo>
                    <a:pt x="36254" y="16700"/>
                    <a:pt x="36479" y="16357"/>
                    <a:pt x="36658" y="16027"/>
                  </a:cubicBezTo>
                  <a:cubicBezTo>
                    <a:pt x="36924" y="15540"/>
                    <a:pt x="37146" y="15031"/>
                    <a:pt x="37325" y="14509"/>
                  </a:cubicBezTo>
                  <a:cubicBezTo>
                    <a:pt x="37387" y="14330"/>
                    <a:pt x="37437" y="14112"/>
                    <a:pt x="37308" y="13969"/>
                  </a:cubicBezTo>
                  <a:cubicBezTo>
                    <a:pt x="37238" y="13892"/>
                    <a:pt x="37142" y="13862"/>
                    <a:pt x="37037" y="13862"/>
                  </a:cubicBezTo>
                  <a:cubicBezTo>
                    <a:pt x="36905" y="13862"/>
                    <a:pt x="36760" y="13911"/>
                    <a:pt x="36644" y="13976"/>
                  </a:cubicBezTo>
                  <a:cubicBezTo>
                    <a:pt x="36151" y="14251"/>
                    <a:pt x="35793" y="14739"/>
                    <a:pt x="35688" y="15276"/>
                  </a:cubicBezTo>
                  <a:lnTo>
                    <a:pt x="35583" y="14928"/>
                  </a:lnTo>
                  <a:cubicBezTo>
                    <a:pt x="35440" y="14627"/>
                    <a:pt x="35289" y="14316"/>
                    <a:pt x="35037" y="14091"/>
                  </a:cubicBezTo>
                  <a:cubicBezTo>
                    <a:pt x="34856" y="13928"/>
                    <a:pt x="34608" y="13818"/>
                    <a:pt x="34364" y="138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1" name="Google Shape;9221;p30"/>
          <p:cNvSpPr/>
          <p:nvPr/>
        </p:nvSpPr>
        <p:spPr>
          <a:xfrm rot="448880">
            <a:off x="7856321" y="3201357"/>
            <a:ext cx="710980" cy="676212"/>
          </a:xfrm>
          <a:custGeom>
            <a:rect b="b" l="l" r="r" t="t"/>
            <a:pathLst>
              <a:path extrusionOk="0" h="6674" w="7017">
                <a:moveTo>
                  <a:pt x="3508" y="1"/>
                </a:moveTo>
                <a:lnTo>
                  <a:pt x="2423" y="2198"/>
                </a:lnTo>
                <a:lnTo>
                  <a:pt x="0" y="2551"/>
                </a:lnTo>
                <a:lnTo>
                  <a:pt x="1754" y="4260"/>
                </a:lnTo>
                <a:lnTo>
                  <a:pt x="1339" y="6674"/>
                </a:lnTo>
                <a:lnTo>
                  <a:pt x="3508" y="5534"/>
                </a:lnTo>
                <a:lnTo>
                  <a:pt x="5676" y="6674"/>
                </a:lnTo>
                <a:lnTo>
                  <a:pt x="5262" y="4260"/>
                </a:lnTo>
                <a:lnTo>
                  <a:pt x="7016" y="2551"/>
                </a:lnTo>
                <a:lnTo>
                  <a:pt x="4592" y="2198"/>
                </a:lnTo>
                <a:lnTo>
                  <a:pt x="350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5" name="Shape 9225"/>
        <p:cNvGrpSpPr/>
        <p:nvPr/>
      </p:nvGrpSpPr>
      <p:grpSpPr>
        <a:xfrm>
          <a:off x="0" y="0"/>
          <a:ext cx="0" cy="0"/>
          <a:chOff x="0" y="0"/>
          <a:chExt cx="0" cy="0"/>
        </a:xfrm>
      </p:grpSpPr>
      <p:sp>
        <p:nvSpPr>
          <p:cNvPr id="9226" name="Google Shape;9226;p31"/>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Main objectives</a:t>
            </a:r>
            <a:endParaRPr/>
          </a:p>
        </p:txBody>
      </p:sp>
      <p:sp>
        <p:nvSpPr>
          <p:cNvPr id="9227" name="Google Shape;9227;p31"/>
          <p:cNvSpPr txBox="1"/>
          <p:nvPr>
            <p:ph idx="1" type="subTitle"/>
          </p:nvPr>
        </p:nvSpPr>
        <p:spPr>
          <a:xfrm>
            <a:off x="1019125" y="1785125"/>
            <a:ext cx="3168300" cy="54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Objective 1</a:t>
            </a:r>
            <a:endParaRPr/>
          </a:p>
        </p:txBody>
      </p:sp>
      <p:sp>
        <p:nvSpPr>
          <p:cNvPr id="9228" name="Google Shape;9228;p31"/>
          <p:cNvSpPr txBox="1"/>
          <p:nvPr>
            <p:ph idx="2" type="subTitle"/>
          </p:nvPr>
        </p:nvSpPr>
        <p:spPr>
          <a:xfrm>
            <a:off x="1019125" y="2263200"/>
            <a:ext cx="3168300" cy="150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a gas giant and the biggest planet in the Solar System. It's the fourth-brightest object in the night sky. It was named after the Roman god of the skies and lightning</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Despite being red, Mars is actually a cold place. It's full of iron oxide dust, which gives Mars its reddish cast</a:t>
            </a:r>
            <a:endParaRPr/>
          </a:p>
        </p:txBody>
      </p:sp>
      <p:sp>
        <p:nvSpPr>
          <p:cNvPr id="9229" name="Google Shape;9229;p31"/>
          <p:cNvSpPr txBox="1"/>
          <p:nvPr>
            <p:ph idx="3" type="subTitle"/>
          </p:nvPr>
        </p:nvSpPr>
        <p:spPr>
          <a:xfrm>
            <a:off x="4956501" y="1785125"/>
            <a:ext cx="3168300" cy="543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Objective 2</a:t>
            </a:r>
            <a:endParaRPr/>
          </a:p>
        </p:txBody>
      </p:sp>
      <p:sp>
        <p:nvSpPr>
          <p:cNvPr id="9230" name="Google Shape;9230;p31"/>
          <p:cNvSpPr txBox="1"/>
          <p:nvPr>
            <p:ph idx="4" type="subTitle"/>
          </p:nvPr>
        </p:nvSpPr>
        <p:spPr>
          <a:xfrm>
            <a:off x="4956500" y="2263200"/>
            <a:ext cx="3168300" cy="1503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terribly hot, even hotter than Mercury, and its atmosphere is extremely poisonous. It’s the second-brightest natural object in the night sky after the Moon</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Mercury is the closest planet to the Sun and the smallest one of them all</a:t>
            </a:r>
            <a:endParaRPr/>
          </a:p>
        </p:txBody>
      </p:sp>
      <p:sp>
        <p:nvSpPr>
          <p:cNvPr id="9231" name="Google Shape;9231;p31"/>
          <p:cNvSpPr/>
          <p:nvPr/>
        </p:nvSpPr>
        <p:spPr>
          <a:xfrm rot="-7200002">
            <a:off x="3705334" y="4330308"/>
            <a:ext cx="1449577" cy="1354742"/>
          </a:xfrm>
          <a:custGeom>
            <a:rect b="b" l="l" r="r" t="t"/>
            <a:pathLst>
              <a:path extrusionOk="0" h="23194" w="26486">
                <a:moveTo>
                  <a:pt x="18245" y="1"/>
                </a:moveTo>
                <a:cubicBezTo>
                  <a:pt x="17901" y="1"/>
                  <a:pt x="17551" y="104"/>
                  <a:pt x="17232" y="316"/>
                </a:cubicBezTo>
                <a:cubicBezTo>
                  <a:pt x="16802" y="603"/>
                  <a:pt x="16500" y="1010"/>
                  <a:pt x="16221" y="1436"/>
                </a:cubicBezTo>
                <a:cubicBezTo>
                  <a:pt x="16038" y="1716"/>
                  <a:pt x="15859" y="1997"/>
                  <a:pt x="15671" y="2289"/>
                </a:cubicBezTo>
                <a:cubicBezTo>
                  <a:pt x="15385" y="2029"/>
                  <a:pt x="15091" y="1875"/>
                  <a:pt x="14760" y="1875"/>
                </a:cubicBezTo>
                <a:cubicBezTo>
                  <a:pt x="14642" y="1875"/>
                  <a:pt x="14520" y="1894"/>
                  <a:pt x="14392" y="1935"/>
                </a:cubicBezTo>
                <a:cubicBezTo>
                  <a:pt x="13909" y="2088"/>
                  <a:pt x="13704" y="2518"/>
                  <a:pt x="13413" y="2947"/>
                </a:cubicBezTo>
                <a:cubicBezTo>
                  <a:pt x="13386" y="2802"/>
                  <a:pt x="13369" y="2723"/>
                  <a:pt x="13356" y="2646"/>
                </a:cubicBezTo>
                <a:cubicBezTo>
                  <a:pt x="13195" y="1600"/>
                  <a:pt x="12425" y="929"/>
                  <a:pt x="11385" y="929"/>
                </a:cubicBezTo>
                <a:cubicBezTo>
                  <a:pt x="11351" y="929"/>
                  <a:pt x="11316" y="930"/>
                  <a:pt x="11281" y="932"/>
                </a:cubicBezTo>
                <a:cubicBezTo>
                  <a:pt x="10595" y="960"/>
                  <a:pt x="10044" y="1294"/>
                  <a:pt x="9548" y="1737"/>
                </a:cubicBezTo>
                <a:cubicBezTo>
                  <a:pt x="9218" y="2031"/>
                  <a:pt x="8955" y="2387"/>
                  <a:pt x="8634" y="2774"/>
                </a:cubicBezTo>
                <a:cubicBezTo>
                  <a:pt x="8634" y="2599"/>
                  <a:pt x="8632" y="2490"/>
                  <a:pt x="8634" y="2381"/>
                </a:cubicBezTo>
                <a:cubicBezTo>
                  <a:pt x="8641" y="2060"/>
                  <a:pt x="8545" y="1779"/>
                  <a:pt x="8256" y="1617"/>
                </a:cubicBezTo>
                <a:cubicBezTo>
                  <a:pt x="8145" y="1556"/>
                  <a:pt x="8035" y="1530"/>
                  <a:pt x="7925" y="1530"/>
                </a:cubicBezTo>
                <a:cubicBezTo>
                  <a:pt x="7747" y="1530"/>
                  <a:pt x="7572" y="1600"/>
                  <a:pt x="7406" y="1703"/>
                </a:cubicBezTo>
                <a:cubicBezTo>
                  <a:pt x="7114" y="1888"/>
                  <a:pt x="6880" y="2137"/>
                  <a:pt x="6672" y="2410"/>
                </a:cubicBezTo>
                <a:cubicBezTo>
                  <a:pt x="6013" y="3271"/>
                  <a:pt x="5435" y="4193"/>
                  <a:pt x="4931" y="5150"/>
                </a:cubicBezTo>
                <a:cubicBezTo>
                  <a:pt x="3520" y="7821"/>
                  <a:pt x="2250" y="10559"/>
                  <a:pt x="983" y="13299"/>
                </a:cubicBezTo>
                <a:cubicBezTo>
                  <a:pt x="667" y="13980"/>
                  <a:pt x="366" y="14669"/>
                  <a:pt x="161" y="15396"/>
                </a:cubicBezTo>
                <a:cubicBezTo>
                  <a:pt x="1" y="15965"/>
                  <a:pt x="231" y="16426"/>
                  <a:pt x="727" y="16557"/>
                </a:cubicBezTo>
                <a:cubicBezTo>
                  <a:pt x="798" y="16576"/>
                  <a:pt x="866" y="16584"/>
                  <a:pt x="931" y="16584"/>
                </a:cubicBezTo>
                <a:cubicBezTo>
                  <a:pt x="1202" y="16584"/>
                  <a:pt x="1419" y="16432"/>
                  <a:pt x="1599" y="16216"/>
                </a:cubicBezTo>
                <a:cubicBezTo>
                  <a:pt x="2038" y="15683"/>
                  <a:pt x="2465" y="15138"/>
                  <a:pt x="2898" y="14595"/>
                </a:cubicBezTo>
                <a:cubicBezTo>
                  <a:pt x="3005" y="14636"/>
                  <a:pt x="3103" y="14691"/>
                  <a:pt x="3182" y="14796"/>
                </a:cubicBezTo>
                <a:cubicBezTo>
                  <a:pt x="2918" y="15547"/>
                  <a:pt x="2666" y="16307"/>
                  <a:pt x="2459" y="17082"/>
                </a:cubicBezTo>
                <a:cubicBezTo>
                  <a:pt x="2290" y="17713"/>
                  <a:pt x="2418" y="18222"/>
                  <a:pt x="2978" y="18615"/>
                </a:cubicBezTo>
                <a:cubicBezTo>
                  <a:pt x="2856" y="19126"/>
                  <a:pt x="2730" y="19614"/>
                  <a:pt x="2627" y="20107"/>
                </a:cubicBezTo>
                <a:cubicBezTo>
                  <a:pt x="2407" y="21163"/>
                  <a:pt x="3004" y="22037"/>
                  <a:pt x="4017" y="22166"/>
                </a:cubicBezTo>
                <a:cubicBezTo>
                  <a:pt x="4053" y="22170"/>
                  <a:pt x="4088" y="22172"/>
                  <a:pt x="4123" y="22172"/>
                </a:cubicBezTo>
                <a:cubicBezTo>
                  <a:pt x="4355" y="22172"/>
                  <a:pt x="4574" y="22084"/>
                  <a:pt x="4799" y="22065"/>
                </a:cubicBezTo>
                <a:cubicBezTo>
                  <a:pt x="5163" y="22817"/>
                  <a:pt x="5687" y="23194"/>
                  <a:pt x="6373" y="23194"/>
                </a:cubicBezTo>
                <a:cubicBezTo>
                  <a:pt x="6465" y="23194"/>
                  <a:pt x="6560" y="23187"/>
                  <a:pt x="6658" y="23173"/>
                </a:cubicBezTo>
                <a:cubicBezTo>
                  <a:pt x="7112" y="23110"/>
                  <a:pt x="7492" y="22884"/>
                  <a:pt x="7836" y="22590"/>
                </a:cubicBezTo>
                <a:cubicBezTo>
                  <a:pt x="7914" y="22524"/>
                  <a:pt x="7976" y="22466"/>
                  <a:pt x="8074" y="22466"/>
                </a:cubicBezTo>
                <a:cubicBezTo>
                  <a:pt x="8107" y="22466"/>
                  <a:pt x="8144" y="22473"/>
                  <a:pt x="8186" y="22488"/>
                </a:cubicBezTo>
                <a:cubicBezTo>
                  <a:pt x="8456" y="22585"/>
                  <a:pt x="8715" y="22633"/>
                  <a:pt x="8961" y="22633"/>
                </a:cubicBezTo>
                <a:cubicBezTo>
                  <a:pt x="9552" y="22633"/>
                  <a:pt x="10070" y="22354"/>
                  <a:pt x="10500" y="21809"/>
                </a:cubicBezTo>
                <a:cubicBezTo>
                  <a:pt x="10867" y="21346"/>
                  <a:pt x="11207" y="20862"/>
                  <a:pt x="11525" y="20343"/>
                </a:cubicBezTo>
                <a:cubicBezTo>
                  <a:pt x="11713" y="20736"/>
                  <a:pt x="11836" y="20865"/>
                  <a:pt x="12133" y="20963"/>
                </a:cubicBezTo>
                <a:cubicBezTo>
                  <a:pt x="12239" y="20999"/>
                  <a:pt x="12340" y="21014"/>
                  <a:pt x="12437" y="21014"/>
                </a:cubicBezTo>
                <a:cubicBezTo>
                  <a:pt x="12777" y="21014"/>
                  <a:pt x="13073" y="20825"/>
                  <a:pt x="13369" y="20650"/>
                </a:cubicBezTo>
                <a:cubicBezTo>
                  <a:pt x="13725" y="21345"/>
                  <a:pt x="14283" y="21670"/>
                  <a:pt x="14871" y="21670"/>
                </a:cubicBezTo>
                <a:cubicBezTo>
                  <a:pt x="15230" y="21670"/>
                  <a:pt x="15600" y="21548"/>
                  <a:pt x="15942" y="21317"/>
                </a:cubicBezTo>
                <a:cubicBezTo>
                  <a:pt x="16135" y="21463"/>
                  <a:pt x="16342" y="21549"/>
                  <a:pt x="16564" y="21549"/>
                </a:cubicBezTo>
                <a:cubicBezTo>
                  <a:pt x="16671" y="21549"/>
                  <a:pt x="16782" y="21528"/>
                  <a:pt x="16897" y="21485"/>
                </a:cubicBezTo>
                <a:cubicBezTo>
                  <a:pt x="17245" y="21354"/>
                  <a:pt x="17589" y="21214"/>
                  <a:pt x="17887" y="20987"/>
                </a:cubicBezTo>
                <a:cubicBezTo>
                  <a:pt x="18615" y="20435"/>
                  <a:pt x="19162" y="19720"/>
                  <a:pt x="19669" y="18976"/>
                </a:cubicBezTo>
                <a:cubicBezTo>
                  <a:pt x="21477" y="16328"/>
                  <a:pt x="22976" y="13504"/>
                  <a:pt x="24358" y="10615"/>
                </a:cubicBezTo>
                <a:cubicBezTo>
                  <a:pt x="25039" y="9192"/>
                  <a:pt x="25693" y="7755"/>
                  <a:pt x="26123" y="6233"/>
                </a:cubicBezTo>
                <a:cubicBezTo>
                  <a:pt x="26485" y="4933"/>
                  <a:pt x="25638" y="3814"/>
                  <a:pt x="24455" y="3814"/>
                </a:cubicBezTo>
                <a:cubicBezTo>
                  <a:pt x="24318" y="3814"/>
                  <a:pt x="24176" y="3829"/>
                  <a:pt x="24032" y="3860"/>
                </a:cubicBezTo>
                <a:cubicBezTo>
                  <a:pt x="23720" y="3929"/>
                  <a:pt x="23474" y="4114"/>
                  <a:pt x="23204" y="4283"/>
                </a:cubicBezTo>
                <a:cubicBezTo>
                  <a:pt x="23022" y="3462"/>
                  <a:pt x="22523" y="2961"/>
                  <a:pt x="21754" y="2735"/>
                </a:cubicBezTo>
                <a:cubicBezTo>
                  <a:pt x="21676" y="1680"/>
                  <a:pt x="21286" y="1194"/>
                  <a:pt x="20334" y="957"/>
                </a:cubicBezTo>
                <a:cubicBezTo>
                  <a:pt x="20225" y="932"/>
                  <a:pt x="20112" y="900"/>
                  <a:pt x="19999" y="897"/>
                </a:cubicBezTo>
                <a:cubicBezTo>
                  <a:pt x="19828" y="891"/>
                  <a:pt x="19724" y="813"/>
                  <a:pt x="19619" y="682"/>
                </a:cubicBezTo>
                <a:cubicBezTo>
                  <a:pt x="19261" y="234"/>
                  <a:pt x="18760" y="1"/>
                  <a:pt x="182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2" name="Google Shape;9232;p31"/>
          <p:cNvGrpSpPr/>
          <p:nvPr/>
        </p:nvGrpSpPr>
        <p:grpSpPr>
          <a:xfrm>
            <a:off x="4406596" y="4140588"/>
            <a:ext cx="1051204" cy="1051239"/>
            <a:chOff x="4406596" y="4216788"/>
            <a:chExt cx="1051204" cy="1051239"/>
          </a:xfrm>
        </p:grpSpPr>
        <p:sp>
          <p:nvSpPr>
            <p:cNvPr id="9233" name="Google Shape;9233;p31"/>
            <p:cNvSpPr/>
            <p:nvPr/>
          </p:nvSpPr>
          <p:spPr>
            <a:xfrm flipH="1" rot="1235025">
              <a:off x="4524046" y="4334226"/>
              <a:ext cx="816304" cy="816363"/>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4" name="Google Shape;9234;p31"/>
            <p:cNvGrpSpPr/>
            <p:nvPr/>
          </p:nvGrpSpPr>
          <p:grpSpPr>
            <a:xfrm flipH="1" rot="1234840">
              <a:off x="4533791" y="4335172"/>
              <a:ext cx="797386" cy="815004"/>
              <a:chOff x="6039144" y="3610556"/>
              <a:chExt cx="3659292" cy="3740144"/>
            </a:xfrm>
          </p:grpSpPr>
          <p:sp>
            <p:nvSpPr>
              <p:cNvPr id="9235" name="Google Shape;9235;p31"/>
              <p:cNvSpPr/>
              <p:nvPr/>
            </p:nvSpPr>
            <p:spPr>
              <a:xfrm>
                <a:off x="8296189"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31"/>
              <p:cNvSpPr/>
              <p:nvPr/>
            </p:nvSpPr>
            <p:spPr>
              <a:xfrm>
                <a:off x="8296189"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31"/>
              <p:cNvSpPr/>
              <p:nvPr/>
            </p:nvSpPr>
            <p:spPr>
              <a:xfrm>
                <a:off x="8296189"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31"/>
              <p:cNvSpPr/>
              <p:nvPr/>
            </p:nvSpPr>
            <p:spPr>
              <a:xfrm>
                <a:off x="8296189"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31"/>
              <p:cNvSpPr/>
              <p:nvPr/>
            </p:nvSpPr>
            <p:spPr>
              <a:xfrm>
                <a:off x="8296189"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31"/>
              <p:cNvSpPr/>
              <p:nvPr/>
            </p:nvSpPr>
            <p:spPr>
              <a:xfrm>
                <a:off x="8296189"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31"/>
              <p:cNvSpPr/>
              <p:nvPr/>
            </p:nvSpPr>
            <p:spPr>
              <a:xfrm>
                <a:off x="8296189"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31"/>
              <p:cNvSpPr/>
              <p:nvPr/>
            </p:nvSpPr>
            <p:spPr>
              <a:xfrm>
                <a:off x="8296189"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31"/>
              <p:cNvSpPr/>
              <p:nvPr/>
            </p:nvSpPr>
            <p:spPr>
              <a:xfrm>
                <a:off x="8296189"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31"/>
              <p:cNvSpPr/>
              <p:nvPr/>
            </p:nvSpPr>
            <p:spPr>
              <a:xfrm>
                <a:off x="8296189"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31"/>
              <p:cNvSpPr/>
              <p:nvPr/>
            </p:nvSpPr>
            <p:spPr>
              <a:xfrm>
                <a:off x="8296189"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31"/>
              <p:cNvSpPr/>
              <p:nvPr/>
            </p:nvSpPr>
            <p:spPr>
              <a:xfrm>
                <a:off x="8296189"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31"/>
              <p:cNvSpPr/>
              <p:nvPr/>
            </p:nvSpPr>
            <p:spPr>
              <a:xfrm>
                <a:off x="8296189"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31"/>
              <p:cNvSpPr/>
              <p:nvPr/>
            </p:nvSpPr>
            <p:spPr>
              <a:xfrm>
                <a:off x="8559706" y="4917796"/>
                <a:ext cx="119780" cy="119236"/>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31"/>
              <p:cNvSpPr/>
              <p:nvPr/>
            </p:nvSpPr>
            <p:spPr>
              <a:xfrm>
                <a:off x="8559706" y="4480597"/>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31"/>
              <p:cNvSpPr/>
              <p:nvPr/>
            </p:nvSpPr>
            <p:spPr>
              <a:xfrm>
                <a:off x="8559706" y="5137212"/>
                <a:ext cx="119780" cy="119236"/>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31"/>
              <p:cNvSpPr/>
              <p:nvPr/>
            </p:nvSpPr>
            <p:spPr>
              <a:xfrm>
                <a:off x="8559706" y="4699197"/>
                <a:ext cx="119780" cy="119508"/>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31"/>
              <p:cNvSpPr/>
              <p:nvPr/>
            </p:nvSpPr>
            <p:spPr>
              <a:xfrm>
                <a:off x="8559706" y="5569510"/>
                <a:ext cx="119780" cy="119236"/>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31"/>
              <p:cNvSpPr/>
              <p:nvPr/>
            </p:nvSpPr>
            <p:spPr>
              <a:xfrm>
                <a:off x="8559706" y="5350911"/>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31"/>
              <p:cNvSpPr/>
              <p:nvPr/>
            </p:nvSpPr>
            <p:spPr>
              <a:xfrm>
                <a:off x="8559706" y="3828883"/>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31"/>
              <p:cNvSpPr/>
              <p:nvPr/>
            </p:nvSpPr>
            <p:spPr>
              <a:xfrm>
                <a:off x="8296189"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31"/>
              <p:cNvSpPr/>
              <p:nvPr/>
            </p:nvSpPr>
            <p:spPr>
              <a:xfrm>
                <a:off x="8559706" y="5788926"/>
                <a:ext cx="119780" cy="118963"/>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31"/>
              <p:cNvSpPr/>
              <p:nvPr/>
            </p:nvSpPr>
            <p:spPr>
              <a:xfrm>
                <a:off x="8296189"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31"/>
              <p:cNvSpPr/>
              <p:nvPr/>
            </p:nvSpPr>
            <p:spPr>
              <a:xfrm>
                <a:off x="8559706" y="4043126"/>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31"/>
              <p:cNvSpPr/>
              <p:nvPr/>
            </p:nvSpPr>
            <p:spPr>
              <a:xfrm>
                <a:off x="8559706" y="4262270"/>
                <a:ext cx="119780" cy="119236"/>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31"/>
              <p:cNvSpPr/>
              <p:nvPr/>
            </p:nvSpPr>
            <p:spPr>
              <a:xfrm>
                <a:off x="8559706" y="6007526"/>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31"/>
              <p:cNvSpPr/>
              <p:nvPr/>
            </p:nvSpPr>
            <p:spPr>
              <a:xfrm>
                <a:off x="8032944" y="3828883"/>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31"/>
              <p:cNvSpPr/>
              <p:nvPr/>
            </p:nvSpPr>
            <p:spPr>
              <a:xfrm>
                <a:off x="8296189"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31"/>
              <p:cNvSpPr/>
              <p:nvPr/>
            </p:nvSpPr>
            <p:spPr>
              <a:xfrm>
                <a:off x="8032944" y="4699197"/>
                <a:ext cx="119508" cy="119508"/>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31"/>
              <p:cNvSpPr/>
              <p:nvPr/>
            </p:nvSpPr>
            <p:spPr>
              <a:xfrm>
                <a:off x="8032944" y="7096711"/>
                <a:ext cx="119508" cy="119236"/>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31"/>
              <p:cNvSpPr/>
              <p:nvPr/>
            </p:nvSpPr>
            <p:spPr>
              <a:xfrm>
                <a:off x="8032944" y="4262270"/>
                <a:ext cx="119508" cy="119236"/>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31"/>
              <p:cNvSpPr/>
              <p:nvPr/>
            </p:nvSpPr>
            <p:spPr>
              <a:xfrm>
                <a:off x="8032944" y="4480597"/>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31"/>
              <p:cNvSpPr/>
              <p:nvPr/>
            </p:nvSpPr>
            <p:spPr>
              <a:xfrm>
                <a:off x="8032944" y="4043126"/>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31"/>
              <p:cNvSpPr/>
              <p:nvPr/>
            </p:nvSpPr>
            <p:spPr>
              <a:xfrm>
                <a:off x="7505910"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31"/>
              <p:cNvSpPr/>
              <p:nvPr/>
            </p:nvSpPr>
            <p:spPr>
              <a:xfrm>
                <a:off x="7505910"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31"/>
              <p:cNvSpPr/>
              <p:nvPr/>
            </p:nvSpPr>
            <p:spPr>
              <a:xfrm>
                <a:off x="8559706" y="7096167"/>
                <a:ext cx="119780" cy="118691"/>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31"/>
              <p:cNvSpPr/>
              <p:nvPr/>
            </p:nvSpPr>
            <p:spPr>
              <a:xfrm>
                <a:off x="7505910"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31"/>
              <p:cNvSpPr/>
              <p:nvPr/>
            </p:nvSpPr>
            <p:spPr>
              <a:xfrm>
                <a:off x="9051895" y="6877567"/>
                <a:ext cx="93102" cy="83029"/>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31"/>
              <p:cNvSpPr/>
              <p:nvPr/>
            </p:nvSpPr>
            <p:spPr>
              <a:xfrm>
                <a:off x="8794367" y="7096167"/>
                <a:ext cx="60707" cy="34301"/>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31"/>
              <p:cNvSpPr/>
              <p:nvPr/>
            </p:nvSpPr>
            <p:spPr>
              <a:xfrm>
                <a:off x="8040022" y="7315310"/>
                <a:ext cx="98819" cy="31306"/>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31"/>
              <p:cNvSpPr/>
              <p:nvPr/>
            </p:nvSpPr>
            <p:spPr>
              <a:xfrm>
                <a:off x="8032944" y="6877567"/>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31"/>
              <p:cNvSpPr/>
              <p:nvPr/>
            </p:nvSpPr>
            <p:spPr>
              <a:xfrm>
                <a:off x="8032944" y="6659240"/>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31"/>
              <p:cNvSpPr/>
              <p:nvPr/>
            </p:nvSpPr>
            <p:spPr>
              <a:xfrm>
                <a:off x="8032944" y="6225853"/>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31"/>
              <p:cNvSpPr/>
              <p:nvPr/>
            </p:nvSpPr>
            <p:spPr>
              <a:xfrm>
                <a:off x="8032944" y="6444452"/>
                <a:ext cx="119508" cy="119236"/>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31"/>
              <p:cNvSpPr/>
              <p:nvPr/>
            </p:nvSpPr>
            <p:spPr>
              <a:xfrm>
                <a:off x="8033217" y="3611645"/>
                <a:ext cx="119236" cy="118147"/>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31"/>
              <p:cNvSpPr/>
              <p:nvPr/>
            </p:nvSpPr>
            <p:spPr>
              <a:xfrm>
                <a:off x="8296189" y="3644312"/>
                <a:ext cx="119780" cy="85479"/>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31"/>
              <p:cNvSpPr/>
              <p:nvPr/>
            </p:nvSpPr>
            <p:spPr>
              <a:xfrm>
                <a:off x="8032944" y="4917796"/>
                <a:ext cx="119508" cy="119236"/>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31"/>
              <p:cNvSpPr/>
              <p:nvPr/>
            </p:nvSpPr>
            <p:spPr>
              <a:xfrm>
                <a:off x="8032944" y="6007526"/>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31"/>
              <p:cNvSpPr/>
              <p:nvPr/>
            </p:nvSpPr>
            <p:spPr>
              <a:xfrm>
                <a:off x="8032944" y="5350911"/>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31"/>
              <p:cNvSpPr/>
              <p:nvPr/>
            </p:nvSpPr>
            <p:spPr>
              <a:xfrm>
                <a:off x="8032944" y="5137212"/>
                <a:ext cx="119508" cy="119236"/>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31"/>
              <p:cNvSpPr/>
              <p:nvPr/>
            </p:nvSpPr>
            <p:spPr>
              <a:xfrm>
                <a:off x="8032944" y="5569510"/>
                <a:ext cx="119508" cy="119236"/>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31"/>
              <p:cNvSpPr/>
              <p:nvPr/>
            </p:nvSpPr>
            <p:spPr>
              <a:xfrm>
                <a:off x="8032944" y="5788926"/>
                <a:ext cx="119508" cy="118963"/>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31"/>
              <p:cNvSpPr/>
              <p:nvPr/>
            </p:nvSpPr>
            <p:spPr>
              <a:xfrm>
                <a:off x="9051895" y="4480597"/>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31"/>
              <p:cNvSpPr/>
              <p:nvPr/>
            </p:nvSpPr>
            <p:spPr>
              <a:xfrm>
                <a:off x="9578657" y="6226397"/>
                <a:ext cx="51451" cy="90380"/>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31"/>
              <p:cNvSpPr/>
              <p:nvPr/>
            </p:nvSpPr>
            <p:spPr>
              <a:xfrm>
                <a:off x="9578657"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31"/>
              <p:cNvSpPr/>
              <p:nvPr/>
            </p:nvSpPr>
            <p:spPr>
              <a:xfrm>
                <a:off x="9315140" y="4269620"/>
                <a:ext cx="102902" cy="11188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31"/>
              <p:cNvSpPr/>
              <p:nvPr/>
            </p:nvSpPr>
            <p:spPr>
              <a:xfrm>
                <a:off x="8559706" y="6225853"/>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31"/>
              <p:cNvSpPr/>
              <p:nvPr/>
            </p:nvSpPr>
            <p:spPr>
              <a:xfrm>
                <a:off x="9315140"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31"/>
              <p:cNvSpPr/>
              <p:nvPr/>
            </p:nvSpPr>
            <p:spPr>
              <a:xfrm>
                <a:off x="9315140" y="4699197"/>
                <a:ext cx="119508" cy="119508"/>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31"/>
              <p:cNvSpPr/>
              <p:nvPr/>
            </p:nvSpPr>
            <p:spPr>
              <a:xfrm>
                <a:off x="9051895" y="6225853"/>
                <a:ext cx="119508" cy="119508"/>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31"/>
              <p:cNvSpPr/>
              <p:nvPr/>
            </p:nvSpPr>
            <p:spPr>
              <a:xfrm>
                <a:off x="9315140"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31"/>
              <p:cNvSpPr/>
              <p:nvPr/>
            </p:nvSpPr>
            <p:spPr>
              <a:xfrm>
                <a:off x="9051895" y="6007526"/>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31"/>
              <p:cNvSpPr/>
              <p:nvPr/>
            </p:nvSpPr>
            <p:spPr>
              <a:xfrm>
                <a:off x="9051895" y="6659240"/>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31"/>
              <p:cNvSpPr/>
              <p:nvPr/>
            </p:nvSpPr>
            <p:spPr>
              <a:xfrm>
                <a:off x="9051895" y="4043126"/>
                <a:ext cx="119236" cy="119508"/>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31"/>
              <p:cNvSpPr/>
              <p:nvPr/>
            </p:nvSpPr>
            <p:spPr>
              <a:xfrm>
                <a:off x="9578657" y="4702463"/>
                <a:ext cx="86024" cy="116241"/>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31"/>
              <p:cNvSpPr/>
              <p:nvPr/>
            </p:nvSpPr>
            <p:spPr>
              <a:xfrm>
                <a:off x="9051895" y="6444452"/>
                <a:ext cx="119236" cy="119236"/>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31"/>
              <p:cNvSpPr/>
              <p:nvPr/>
            </p:nvSpPr>
            <p:spPr>
              <a:xfrm>
                <a:off x="9578657"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31"/>
              <p:cNvSpPr/>
              <p:nvPr/>
            </p:nvSpPr>
            <p:spPr>
              <a:xfrm>
                <a:off x="9315140"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31"/>
              <p:cNvSpPr/>
              <p:nvPr/>
            </p:nvSpPr>
            <p:spPr>
              <a:xfrm>
                <a:off x="9578657"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31"/>
              <p:cNvSpPr/>
              <p:nvPr/>
            </p:nvSpPr>
            <p:spPr>
              <a:xfrm>
                <a:off x="9051895" y="5788926"/>
                <a:ext cx="119508" cy="118963"/>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31"/>
              <p:cNvSpPr/>
              <p:nvPr/>
            </p:nvSpPr>
            <p:spPr>
              <a:xfrm>
                <a:off x="9578657"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31"/>
              <p:cNvSpPr/>
              <p:nvPr/>
            </p:nvSpPr>
            <p:spPr>
              <a:xfrm>
                <a:off x="9578657"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31"/>
              <p:cNvSpPr/>
              <p:nvPr/>
            </p:nvSpPr>
            <p:spPr>
              <a:xfrm>
                <a:off x="9315140" y="6659512"/>
                <a:ext cx="50362" cy="5934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31"/>
              <p:cNvSpPr/>
              <p:nvPr/>
            </p:nvSpPr>
            <p:spPr>
              <a:xfrm>
                <a:off x="9315140" y="6444452"/>
                <a:ext cx="119508" cy="119236"/>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31"/>
              <p:cNvSpPr/>
              <p:nvPr/>
            </p:nvSpPr>
            <p:spPr>
              <a:xfrm>
                <a:off x="9315140"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31"/>
              <p:cNvSpPr/>
              <p:nvPr/>
            </p:nvSpPr>
            <p:spPr>
              <a:xfrm>
                <a:off x="9315140"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31"/>
              <p:cNvSpPr/>
              <p:nvPr/>
            </p:nvSpPr>
            <p:spPr>
              <a:xfrm>
                <a:off x="9315140"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31"/>
              <p:cNvSpPr/>
              <p:nvPr/>
            </p:nvSpPr>
            <p:spPr>
              <a:xfrm>
                <a:off x="9315140"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31"/>
              <p:cNvSpPr/>
              <p:nvPr/>
            </p:nvSpPr>
            <p:spPr>
              <a:xfrm>
                <a:off x="9315140" y="6007526"/>
                <a:ext cx="119508" cy="119236"/>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31"/>
              <p:cNvSpPr/>
              <p:nvPr/>
            </p:nvSpPr>
            <p:spPr>
              <a:xfrm>
                <a:off x="9578657" y="6007526"/>
                <a:ext cx="117330" cy="119236"/>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31"/>
              <p:cNvSpPr/>
              <p:nvPr/>
            </p:nvSpPr>
            <p:spPr>
              <a:xfrm>
                <a:off x="8788378"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31"/>
              <p:cNvSpPr/>
              <p:nvPr/>
            </p:nvSpPr>
            <p:spPr>
              <a:xfrm>
                <a:off x="8788378"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31"/>
              <p:cNvSpPr/>
              <p:nvPr/>
            </p:nvSpPr>
            <p:spPr>
              <a:xfrm>
                <a:off x="8788378"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31"/>
              <p:cNvSpPr/>
              <p:nvPr/>
            </p:nvSpPr>
            <p:spPr>
              <a:xfrm>
                <a:off x="8788378"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31"/>
              <p:cNvSpPr/>
              <p:nvPr/>
            </p:nvSpPr>
            <p:spPr>
              <a:xfrm>
                <a:off x="8788378"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31"/>
              <p:cNvSpPr/>
              <p:nvPr/>
            </p:nvSpPr>
            <p:spPr>
              <a:xfrm>
                <a:off x="8788378"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31"/>
              <p:cNvSpPr/>
              <p:nvPr/>
            </p:nvSpPr>
            <p:spPr>
              <a:xfrm>
                <a:off x="8788378"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31"/>
              <p:cNvSpPr/>
              <p:nvPr/>
            </p:nvSpPr>
            <p:spPr>
              <a:xfrm>
                <a:off x="8559706" y="6877567"/>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31"/>
              <p:cNvSpPr/>
              <p:nvPr/>
            </p:nvSpPr>
            <p:spPr>
              <a:xfrm>
                <a:off x="8559706" y="6444452"/>
                <a:ext cx="119780" cy="119236"/>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31"/>
              <p:cNvSpPr/>
              <p:nvPr/>
            </p:nvSpPr>
            <p:spPr>
              <a:xfrm>
                <a:off x="8788378" y="4043126"/>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31"/>
              <p:cNvSpPr/>
              <p:nvPr/>
            </p:nvSpPr>
            <p:spPr>
              <a:xfrm>
                <a:off x="8788378" y="3836777"/>
                <a:ext cx="119236" cy="111613"/>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31"/>
              <p:cNvSpPr/>
              <p:nvPr/>
            </p:nvSpPr>
            <p:spPr>
              <a:xfrm>
                <a:off x="8559706" y="6659240"/>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31"/>
              <p:cNvSpPr/>
              <p:nvPr/>
            </p:nvSpPr>
            <p:spPr>
              <a:xfrm>
                <a:off x="9051895" y="4699197"/>
                <a:ext cx="119236" cy="119508"/>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31"/>
              <p:cNvSpPr/>
              <p:nvPr/>
            </p:nvSpPr>
            <p:spPr>
              <a:xfrm>
                <a:off x="8788378"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31"/>
              <p:cNvSpPr/>
              <p:nvPr/>
            </p:nvSpPr>
            <p:spPr>
              <a:xfrm>
                <a:off x="9051895" y="4917796"/>
                <a:ext cx="119508" cy="119236"/>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31"/>
              <p:cNvSpPr/>
              <p:nvPr/>
            </p:nvSpPr>
            <p:spPr>
              <a:xfrm>
                <a:off x="7505910"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31"/>
              <p:cNvSpPr/>
              <p:nvPr/>
            </p:nvSpPr>
            <p:spPr>
              <a:xfrm>
                <a:off x="9051895" y="4262270"/>
                <a:ext cx="119236" cy="119236"/>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31"/>
              <p:cNvSpPr/>
              <p:nvPr/>
            </p:nvSpPr>
            <p:spPr>
              <a:xfrm>
                <a:off x="9051895" y="5350911"/>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31"/>
              <p:cNvSpPr/>
              <p:nvPr/>
            </p:nvSpPr>
            <p:spPr>
              <a:xfrm>
                <a:off x="9051895" y="5137212"/>
                <a:ext cx="119508" cy="119236"/>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31"/>
              <p:cNvSpPr/>
              <p:nvPr/>
            </p:nvSpPr>
            <p:spPr>
              <a:xfrm>
                <a:off x="9051895" y="5569510"/>
                <a:ext cx="119508" cy="119236"/>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31"/>
              <p:cNvSpPr/>
              <p:nvPr/>
            </p:nvSpPr>
            <p:spPr>
              <a:xfrm>
                <a:off x="8788378"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31"/>
              <p:cNvSpPr/>
              <p:nvPr/>
            </p:nvSpPr>
            <p:spPr>
              <a:xfrm>
                <a:off x="8788378"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31"/>
              <p:cNvSpPr/>
              <p:nvPr/>
            </p:nvSpPr>
            <p:spPr>
              <a:xfrm>
                <a:off x="8788378" y="6877567"/>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31"/>
              <p:cNvSpPr/>
              <p:nvPr/>
            </p:nvSpPr>
            <p:spPr>
              <a:xfrm>
                <a:off x="8788378" y="6659240"/>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31"/>
              <p:cNvSpPr/>
              <p:nvPr/>
            </p:nvSpPr>
            <p:spPr>
              <a:xfrm>
                <a:off x="8788378"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31"/>
              <p:cNvSpPr/>
              <p:nvPr/>
            </p:nvSpPr>
            <p:spPr>
              <a:xfrm>
                <a:off x="6224532" y="5137212"/>
                <a:ext cx="119236" cy="119236"/>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31"/>
              <p:cNvSpPr/>
              <p:nvPr/>
            </p:nvSpPr>
            <p:spPr>
              <a:xfrm>
                <a:off x="6224532" y="5788926"/>
                <a:ext cx="119236" cy="118963"/>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31"/>
              <p:cNvSpPr/>
              <p:nvPr/>
            </p:nvSpPr>
            <p:spPr>
              <a:xfrm>
                <a:off x="6224532" y="6007526"/>
                <a:ext cx="119236" cy="119236"/>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31"/>
              <p:cNvSpPr/>
              <p:nvPr/>
            </p:nvSpPr>
            <p:spPr>
              <a:xfrm>
                <a:off x="6259649" y="4492031"/>
                <a:ext cx="84118" cy="108891"/>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31"/>
              <p:cNvSpPr/>
              <p:nvPr/>
            </p:nvSpPr>
            <p:spPr>
              <a:xfrm>
                <a:off x="6487777"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31"/>
              <p:cNvSpPr/>
              <p:nvPr/>
            </p:nvSpPr>
            <p:spPr>
              <a:xfrm>
                <a:off x="6487777"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31"/>
              <p:cNvSpPr/>
              <p:nvPr/>
            </p:nvSpPr>
            <p:spPr>
              <a:xfrm>
                <a:off x="6224532" y="5569510"/>
                <a:ext cx="119236" cy="119236"/>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31"/>
              <p:cNvSpPr/>
              <p:nvPr/>
            </p:nvSpPr>
            <p:spPr>
              <a:xfrm>
                <a:off x="6487777" y="4480597"/>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31"/>
              <p:cNvSpPr/>
              <p:nvPr/>
            </p:nvSpPr>
            <p:spPr>
              <a:xfrm>
                <a:off x="6041322" y="5573322"/>
                <a:ext cx="39473" cy="108619"/>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31"/>
              <p:cNvSpPr/>
              <p:nvPr/>
            </p:nvSpPr>
            <p:spPr>
              <a:xfrm>
                <a:off x="6224532" y="5350911"/>
                <a:ext cx="119236" cy="119508"/>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31"/>
              <p:cNvSpPr/>
              <p:nvPr/>
            </p:nvSpPr>
            <p:spPr>
              <a:xfrm>
                <a:off x="6039144" y="5355811"/>
                <a:ext cx="41106" cy="11188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31"/>
              <p:cNvSpPr/>
              <p:nvPr/>
            </p:nvSpPr>
            <p:spPr>
              <a:xfrm>
                <a:off x="6052756" y="5157901"/>
                <a:ext cx="27495" cy="88746"/>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31"/>
              <p:cNvSpPr/>
              <p:nvPr/>
            </p:nvSpPr>
            <p:spPr>
              <a:xfrm>
                <a:off x="6224532" y="4699197"/>
                <a:ext cx="119236" cy="119508"/>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31"/>
              <p:cNvSpPr/>
              <p:nvPr/>
            </p:nvSpPr>
            <p:spPr>
              <a:xfrm>
                <a:off x="6224532" y="4917796"/>
                <a:ext cx="119236" cy="119236"/>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31"/>
              <p:cNvSpPr/>
              <p:nvPr/>
            </p:nvSpPr>
            <p:spPr>
              <a:xfrm>
                <a:off x="6487777" y="6225853"/>
                <a:ext cx="119236" cy="119508"/>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31"/>
              <p:cNvSpPr/>
              <p:nvPr/>
            </p:nvSpPr>
            <p:spPr>
              <a:xfrm>
                <a:off x="6487777"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31"/>
              <p:cNvSpPr/>
              <p:nvPr/>
            </p:nvSpPr>
            <p:spPr>
              <a:xfrm>
                <a:off x="6840312" y="3934235"/>
                <a:ext cx="8711" cy="6261"/>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31"/>
              <p:cNvSpPr/>
              <p:nvPr/>
            </p:nvSpPr>
            <p:spPr>
              <a:xfrm>
                <a:off x="6069090" y="5813427"/>
                <a:ext cx="11161" cy="48184"/>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31"/>
              <p:cNvSpPr/>
              <p:nvPr/>
            </p:nvSpPr>
            <p:spPr>
              <a:xfrm>
                <a:off x="6751294"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31"/>
              <p:cNvSpPr/>
              <p:nvPr/>
            </p:nvSpPr>
            <p:spPr>
              <a:xfrm>
                <a:off x="6751294"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31"/>
              <p:cNvSpPr/>
              <p:nvPr/>
            </p:nvSpPr>
            <p:spPr>
              <a:xfrm>
                <a:off x="6751294"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31"/>
              <p:cNvSpPr/>
              <p:nvPr/>
            </p:nvSpPr>
            <p:spPr>
              <a:xfrm>
                <a:off x="6751294"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31"/>
              <p:cNvSpPr/>
              <p:nvPr/>
            </p:nvSpPr>
            <p:spPr>
              <a:xfrm>
                <a:off x="6487777" y="5137212"/>
                <a:ext cx="119236" cy="119236"/>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31"/>
              <p:cNvSpPr/>
              <p:nvPr/>
            </p:nvSpPr>
            <p:spPr>
              <a:xfrm>
                <a:off x="7505910"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31"/>
              <p:cNvSpPr/>
              <p:nvPr/>
            </p:nvSpPr>
            <p:spPr>
              <a:xfrm>
                <a:off x="6487777"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31"/>
              <p:cNvSpPr/>
              <p:nvPr/>
            </p:nvSpPr>
            <p:spPr>
              <a:xfrm>
                <a:off x="6487777" y="5788926"/>
                <a:ext cx="119236" cy="118963"/>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31"/>
              <p:cNvSpPr/>
              <p:nvPr/>
            </p:nvSpPr>
            <p:spPr>
              <a:xfrm>
                <a:off x="6487777" y="5569510"/>
                <a:ext cx="119236" cy="119236"/>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31"/>
              <p:cNvSpPr/>
              <p:nvPr/>
            </p:nvSpPr>
            <p:spPr>
              <a:xfrm>
                <a:off x="6487777" y="4917796"/>
                <a:ext cx="119236" cy="119236"/>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31"/>
              <p:cNvSpPr/>
              <p:nvPr/>
            </p:nvSpPr>
            <p:spPr>
              <a:xfrm>
                <a:off x="7769427" y="6226397"/>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31"/>
              <p:cNvSpPr/>
              <p:nvPr/>
            </p:nvSpPr>
            <p:spPr>
              <a:xfrm>
                <a:off x="7769427" y="6007526"/>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31"/>
              <p:cNvSpPr/>
              <p:nvPr/>
            </p:nvSpPr>
            <p:spPr>
              <a:xfrm>
                <a:off x="7769427" y="6444997"/>
                <a:ext cx="119780" cy="119236"/>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31"/>
              <p:cNvSpPr/>
              <p:nvPr/>
            </p:nvSpPr>
            <p:spPr>
              <a:xfrm>
                <a:off x="7769427" y="5570327"/>
                <a:ext cx="119780" cy="119236"/>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31"/>
              <p:cNvSpPr/>
              <p:nvPr/>
            </p:nvSpPr>
            <p:spPr>
              <a:xfrm>
                <a:off x="7769427" y="5788926"/>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31"/>
              <p:cNvSpPr/>
              <p:nvPr/>
            </p:nvSpPr>
            <p:spPr>
              <a:xfrm>
                <a:off x="7769427" y="6659240"/>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31"/>
              <p:cNvSpPr/>
              <p:nvPr/>
            </p:nvSpPr>
            <p:spPr>
              <a:xfrm>
                <a:off x="7769427" y="7096711"/>
                <a:ext cx="119780" cy="119236"/>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31"/>
              <p:cNvSpPr/>
              <p:nvPr/>
            </p:nvSpPr>
            <p:spPr>
              <a:xfrm>
                <a:off x="7769427" y="3610556"/>
                <a:ext cx="119780" cy="119236"/>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31"/>
              <p:cNvSpPr/>
              <p:nvPr/>
            </p:nvSpPr>
            <p:spPr>
              <a:xfrm>
                <a:off x="7769427" y="6878112"/>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31"/>
              <p:cNvSpPr/>
              <p:nvPr/>
            </p:nvSpPr>
            <p:spPr>
              <a:xfrm>
                <a:off x="7506455" y="3627978"/>
                <a:ext cx="119236" cy="101813"/>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31"/>
              <p:cNvSpPr/>
              <p:nvPr/>
            </p:nvSpPr>
            <p:spPr>
              <a:xfrm>
                <a:off x="7769427" y="5351728"/>
                <a:ext cx="119780" cy="119236"/>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31"/>
              <p:cNvSpPr/>
              <p:nvPr/>
            </p:nvSpPr>
            <p:spPr>
              <a:xfrm>
                <a:off x="7776778" y="7315310"/>
                <a:ext cx="107258" cy="35390"/>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31"/>
              <p:cNvSpPr/>
              <p:nvPr/>
            </p:nvSpPr>
            <p:spPr>
              <a:xfrm>
                <a:off x="7022433" y="7096167"/>
                <a:ext cx="111613" cy="83029"/>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31"/>
              <p:cNvSpPr/>
              <p:nvPr/>
            </p:nvSpPr>
            <p:spPr>
              <a:xfrm>
                <a:off x="7769427" y="4043671"/>
                <a:ext cx="119780" cy="119236"/>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31"/>
              <p:cNvSpPr/>
              <p:nvPr/>
            </p:nvSpPr>
            <p:spPr>
              <a:xfrm>
                <a:off x="6224532" y="6226397"/>
                <a:ext cx="119236" cy="119236"/>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31"/>
              <p:cNvSpPr/>
              <p:nvPr/>
            </p:nvSpPr>
            <p:spPr>
              <a:xfrm>
                <a:off x="7769427" y="5137212"/>
                <a:ext cx="119780" cy="119236"/>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31"/>
              <p:cNvSpPr/>
              <p:nvPr/>
            </p:nvSpPr>
            <p:spPr>
              <a:xfrm>
                <a:off x="6751294" y="6877567"/>
                <a:ext cx="119236" cy="119508"/>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31"/>
              <p:cNvSpPr/>
              <p:nvPr/>
            </p:nvSpPr>
            <p:spPr>
              <a:xfrm>
                <a:off x="6312189" y="6451530"/>
                <a:ext cx="31578" cy="49818"/>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31"/>
              <p:cNvSpPr/>
              <p:nvPr/>
            </p:nvSpPr>
            <p:spPr>
              <a:xfrm>
                <a:off x="6491043" y="6659240"/>
                <a:ext cx="115969" cy="117330"/>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31"/>
              <p:cNvSpPr/>
              <p:nvPr/>
            </p:nvSpPr>
            <p:spPr>
              <a:xfrm>
                <a:off x="7553550" y="7314766"/>
                <a:ext cx="44918" cy="9256"/>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31"/>
              <p:cNvSpPr/>
              <p:nvPr/>
            </p:nvSpPr>
            <p:spPr>
              <a:xfrm>
                <a:off x="7769427" y="4918613"/>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31"/>
              <p:cNvSpPr/>
              <p:nvPr/>
            </p:nvSpPr>
            <p:spPr>
              <a:xfrm>
                <a:off x="7769427" y="4700013"/>
                <a:ext cx="119780" cy="119236"/>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31"/>
              <p:cNvSpPr/>
              <p:nvPr/>
            </p:nvSpPr>
            <p:spPr>
              <a:xfrm>
                <a:off x="7769427" y="4480597"/>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31"/>
              <p:cNvSpPr/>
              <p:nvPr/>
            </p:nvSpPr>
            <p:spPr>
              <a:xfrm>
                <a:off x="7769427" y="4262270"/>
                <a:ext cx="119780" cy="119236"/>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31"/>
              <p:cNvSpPr/>
              <p:nvPr/>
            </p:nvSpPr>
            <p:spPr>
              <a:xfrm>
                <a:off x="7769427" y="3828883"/>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31"/>
              <p:cNvSpPr/>
              <p:nvPr/>
            </p:nvSpPr>
            <p:spPr>
              <a:xfrm>
                <a:off x="6487777" y="5350911"/>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31"/>
              <p:cNvSpPr/>
              <p:nvPr/>
            </p:nvSpPr>
            <p:spPr>
              <a:xfrm>
                <a:off x="7242666" y="6225853"/>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31"/>
              <p:cNvSpPr/>
              <p:nvPr/>
            </p:nvSpPr>
            <p:spPr>
              <a:xfrm>
                <a:off x="7242666" y="6007526"/>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31"/>
              <p:cNvSpPr/>
              <p:nvPr/>
            </p:nvSpPr>
            <p:spPr>
              <a:xfrm>
                <a:off x="7242666" y="5788926"/>
                <a:ext cx="119508" cy="118963"/>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31"/>
              <p:cNvSpPr/>
              <p:nvPr/>
            </p:nvSpPr>
            <p:spPr>
              <a:xfrm>
                <a:off x="7242666" y="6659240"/>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31"/>
              <p:cNvSpPr/>
              <p:nvPr/>
            </p:nvSpPr>
            <p:spPr>
              <a:xfrm>
                <a:off x="7242666" y="4043126"/>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31"/>
              <p:cNvSpPr/>
              <p:nvPr/>
            </p:nvSpPr>
            <p:spPr>
              <a:xfrm>
                <a:off x="7242666" y="6444452"/>
                <a:ext cx="119508" cy="119236"/>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31"/>
              <p:cNvSpPr/>
              <p:nvPr/>
            </p:nvSpPr>
            <p:spPr>
              <a:xfrm>
                <a:off x="7242666" y="5137212"/>
                <a:ext cx="119508" cy="119236"/>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31"/>
              <p:cNvSpPr/>
              <p:nvPr/>
            </p:nvSpPr>
            <p:spPr>
              <a:xfrm>
                <a:off x="7242666" y="4480597"/>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31"/>
              <p:cNvSpPr/>
              <p:nvPr/>
            </p:nvSpPr>
            <p:spPr>
              <a:xfrm>
                <a:off x="7242666" y="5350911"/>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31"/>
              <p:cNvSpPr/>
              <p:nvPr/>
            </p:nvSpPr>
            <p:spPr>
              <a:xfrm>
                <a:off x="7242666" y="4699197"/>
                <a:ext cx="119508" cy="119508"/>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31"/>
              <p:cNvSpPr/>
              <p:nvPr/>
            </p:nvSpPr>
            <p:spPr>
              <a:xfrm>
                <a:off x="7242666" y="4262270"/>
                <a:ext cx="119508" cy="119236"/>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31"/>
              <p:cNvSpPr/>
              <p:nvPr/>
            </p:nvSpPr>
            <p:spPr>
              <a:xfrm>
                <a:off x="7242666" y="7096167"/>
                <a:ext cx="119508" cy="118963"/>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31"/>
              <p:cNvSpPr/>
              <p:nvPr/>
            </p:nvSpPr>
            <p:spPr>
              <a:xfrm>
                <a:off x="7242666" y="4917796"/>
                <a:ext cx="119508" cy="119236"/>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31"/>
              <p:cNvSpPr/>
              <p:nvPr/>
            </p:nvSpPr>
            <p:spPr>
              <a:xfrm>
                <a:off x="7242666" y="5569510"/>
                <a:ext cx="119508" cy="119236"/>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31"/>
              <p:cNvSpPr/>
              <p:nvPr/>
            </p:nvSpPr>
            <p:spPr>
              <a:xfrm>
                <a:off x="7505910"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31"/>
              <p:cNvSpPr/>
              <p:nvPr/>
            </p:nvSpPr>
            <p:spPr>
              <a:xfrm>
                <a:off x="7505910"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31"/>
              <p:cNvSpPr/>
              <p:nvPr/>
            </p:nvSpPr>
            <p:spPr>
              <a:xfrm>
                <a:off x="7505910"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31"/>
              <p:cNvSpPr/>
              <p:nvPr/>
            </p:nvSpPr>
            <p:spPr>
              <a:xfrm>
                <a:off x="7505910"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31"/>
              <p:cNvSpPr/>
              <p:nvPr/>
            </p:nvSpPr>
            <p:spPr>
              <a:xfrm>
                <a:off x="7505910"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31"/>
              <p:cNvSpPr/>
              <p:nvPr/>
            </p:nvSpPr>
            <p:spPr>
              <a:xfrm>
                <a:off x="7505910"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31"/>
              <p:cNvSpPr/>
              <p:nvPr/>
            </p:nvSpPr>
            <p:spPr>
              <a:xfrm>
                <a:off x="7505910"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31"/>
              <p:cNvSpPr/>
              <p:nvPr/>
            </p:nvSpPr>
            <p:spPr>
              <a:xfrm>
                <a:off x="7505910"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31"/>
              <p:cNvSpPr/>
              <p:nvPr/>
            </p:nvSpPr>
            <p:spPr>
              <a:xfrm>
                <a:off x="7505910"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31"/>
              <p:cNvSpPr/>
              <p:nvPr/>
            </p:nvSpPr>
            <p:spPr>
              <a:xfrm>
                <a:off x="7242666" y="6877567"/>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31"/>
              <p:cNvSpPr/>
              <p:nvPr/>
            </p:nvSpPr>
            <p:spPr>
              <a:xfrm>
                <a:off x="7505910"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31"/>
              <p:cNvSpPr/>
              <p:nvPr/>
            </p:nvSpPr>
            <p:spPr>
              <a:xfrm>
                <a:off x="7505910"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31"/>
              <p:cNvSpPr/>
              <p:nvPr/>
            </p:nvSpPr>
            <p:spPr>
              <a:xfrm>
                <a:off x="7014811"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31"/>
              <p:cNvSpPr/>
              <p:nvPr/>
            </p:nvSpPr>
            <p:spPr>
              <a:xfrm>
                <a:off x="6751294"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31"/>
              <p:cNvSpPr/>
              <p:nvPr/>
            </p:nvSpPr>
            <p:spPr>
              <a:xfrm>
                <a:off x="7014811" y="3828883"/>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31"/>
              <p:cNvSpPr/>
              <p:nvPr/>
            </p:nvSpPr>
            <p:spPr>
              <a:xfrm>
                <a:off x="6751294"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31"/>
              <p:cNvSpPr/>
              <p:nvPr/>
            </p:nvSpPr>
            <p:spPr>
              <a:xfrm>
                <a:off x="6751294"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31"/>
              <p:cNvSpPr/>
              <p:nvPr/>
            </p:nvSpPr>
            <p:spPr>
              <a:xfrm>
                <a:off x="7014811"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31"/>
              <p:cNvSpPr/>
              <p:nvPr/>
            </p:nvSpPr>
            <p:spPr>
              <a:xfrm>
                <a:off x="7014811"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31"/>
              <p:cNvSpPr/>
              <p:nvPr/>
            </p:nvSpPr>
            <p:spPr>
              <a:xfrm>
                <a:off x="6751294"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31"/>
              <p:cNvSpPr/>
              <p:nvPr/>
            </p:nvSpPr>
            <p:spPr>
              <a:xfrm>
                <a:off x="7242666" y="3828883"/>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31"/>
              <p:cNvSpPr/>
              <p:nvPr/>
            </p:nvSpPr>
            <p:spPr>
              <a:xfrm>
                <a:off x="6751294"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31"/>
              <p:cNvSpPr/>
              <p:nvPr/>
            </p:nvSpPr>
            <p:spPr>
              <a:xfrm>
                <a:off x="6751294"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31"/>
              <p:cNvSpPr/>
              <p:nvPr/>
            </p:nvSpPr>
            <p:spPr>
              <a:xfrm>
                <a:off x="7014811"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31"/>
              <p:cNvSpPr/>
              <p:nvPr/>
            </p:nvSpPr>
            <p:spPr>
              <a:xfrm>
                <a:off x="6751294"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31"/>
              <p:cNvSpPr/>
              <p:nvPr/>
            </p:nvSpPr>
            <p:spPr>
              <a:xfrm>
                <a:off x="6751294"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31"/>
              <p:cNvSpPr/>
              <p:nvPr/>
            </p:nvSpPr>
            <p:spPr>
              <a:xfrm>
                <a:off x="7014811"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31"/>
              <p:cNvSpPr/>
              <p:nvPr/>
            </p:nvSpPr>
            <p:spPr>
              <a:xfrm>
                <a:off x="7014811"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31"/>
              <p:cNvSpPr/>
              <p:nvPr/>
            </p:nvSpPr>
            <p:spPr>
              <a:xfrm>
                <a:off x="7014811" y="6877567"/>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31"/>
              <p:cNvSpPr/>
              <p:nvPr/>
            </p:nvSpPr>
            <p:spPr>
              <a:xfrm>
                <a:off x="7014811"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31"/>
              <p:cNvSpPr/>
              <p:nvPr/>
            </p:nvSpPr>
            <p:spPr>
              <a:xfrm>
                <a:off x="7014811"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31"/>
              <p:cNvSpPr/>
              <p:nvPr/>
            </p:nvSpPr>
            <p:spPr>
              <a:xfrm>
                <a:off x="7014811"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31"/>
              <p:cNvSpPr/>
              <p:nvPr/>
            </p:nvSpPr>
            <p:spPr>
              <a:xfrm>
                <a:off x="7266894" y="3686235"/>
                <a:ext cx="93374" cy="43556"/>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31"/>
              <p:cNvSpPr/>
              <p:nvPr/>
            </p:nvSpPr>
            <p:spPr>
              <a:xfrm>
                <a:off x="7014811"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31"/>
              <p:cNvSpPr/>
              <p:nvPr/>
            </p:nvSpPr>
            <p:spPr>
              <a:xfrm>
                <a:off x="7014811"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31"/>
              <p:cNvSpPr/>
              <p:nvPr/>
            </p:nvSpPr>
            <p:spPr>
              <a:xfrm>
                <a:off x="6751294"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31"/>
              <p:cNvSpPr/>
              <p:nvPr/>
            </p:nvSpPr>
            <p:spPr>
              <a:xfrm>
                <a:off x="7014811"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31"/>
              <p:cNvSpPr/>
              <p:nvPr/>
            </p:nvSpPr>
            <p:spPr>
              <a:xfrm>
                <a:off x="7014811"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6" name="Google Shape;9446;p31"/>
            <p:cNvSpPr/>
            <p:nvPr/>
          </p:nvSpPr>
          <p:spPr>
            <a:xfrm flipH="1" rot="1318288">
              <a:off x="4678466" y="4546107"/>
              <a:ext cx="507488" cy="392603"/>
            </a:xfrm>
            <a:custGeom>
              <a:rect b="b" l="l" r="r" t="t"/>
              <a:pathLst>
                <a:path extrusionOk="0" h="6821" w="8817">
                  <a:moveTo>
                    <a:pt x="5501" y="1"/>
                  </a:moveTo>
                  <a:lnTo>
                    <a:pt x="5501" y="1833"/>
                  </a:lnTo>
                  <a:lnTo>
                    <a:pt x="0" y="1833"/>
                  </a:lnTo>
                  <a:lnTo>
                    <a:pt x="0" y="4987"/>
                  </a:lnTo>
                  <a:lnTo>
                    <a:pt x="5501" y="4987"/>
                  </a:lnTo>
                  <a:lnTo>
                    <a:pt x="5501" y="6820"/>
                  </a:lnTo>
                  <a:lnTo>
                    <a:pt x="8817" y="3410"/>
                  </a:lnTo>
                  <a:lnTo>
                    <a:pt x="5501"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31"/>
          <p:cNvGrpSpPr/>
          <p:nvPr/>
        </p:nvGrpSpPr>
        <p:grpSpPr>
          <a:xfrm>
            <a:off x="7909222" y="340772"/>
            <a:ext cx="2228490" cy="1792491"/>
            <a:chOff x="7909222" y="340772"/>
            <a:chExt cx="2228490" cy="1792491"/>
          </a:xfrm>
        </p:grpSpPr>
        <p:sp>
          <p:nvSpPr>
            <p:cNvPr id="9448" name="Google Shape;9448;p31"/>
            <p:cNvSpPr/>
            <p:nvPr/>
          </p:nvSpPr>
          <p:spPr>
            <a:xfrm flipH="1" rot="-1082448">
              <a:off x="7966542" y="916837"/>
              <a:ext cx="2113849" cy="705670"/>
            </a:xfrm>
            <a:custGeom>
              <a:rect b="b" l="l" r="r" t="t"/>
              <a:pathLst>
                <a:path extrusionOk="0" h="12415" w="66886">
                  <a:moveTo>
                    <a:pt x="184" y="0"/>
                  </a:moveTo>
                  <a:cubicBezTo>
                    <a:pt x="1" y="1134"/>
                    <a:pt x="96" y="2251"/>
                    <a:pt x="676" y="3247"/>
                  </a:cubicBezTo>
                  <a:cubicBezTo>
                    <a:pt x="911" y="3650"/>
                    <a:pt x="1224" y="4024"/>
                    <a:pt x="1311" y="4480"/>
                  </a:cubicBezTo>
                  <a:cubicBezTo>
                    <a:pt x="1413" y="5020"/>
                    <a:pt x="1181" y="5558"/>
                    <a:pt x="987" y="6073"/>
                  </a:cubicBezTo>
                  <a:cubicBezTo>
                    <a:pt x="230" y="8084"/>
                    <a:pt x="30" y="10296"/>
                    <a:pt x="375" y="12415"/>
                  </a:cubicBezTo>
                  <a:lnTo>
                    <a:pt x="66828" y="12415"/>
                  </a:lnTo>
                  <a:cubicBezTo>
                    <a:pt x="66886" y="10143"/>
                    <a:pt x="66674" y="7895"/>
                    <a:pt x="65868" y="5783"/>
                  </a:cubicBezTo>
                  <a:cubicBezTo>
                    <a:pt x="65315" y="4327"/>
                    <a:pt x="64473" y="2866"/>
                    <a:pt x="64698" y="1326"/>
                  </a:cubicBezTo>
                  <a:cubicBezTo>
                    <a:pt x="64764" y="870"/>
                    <a:pt x="64922" y="437"/>
                    <a:pt x="65078" y="0"/>
                  </a:cubicBezTo>
                  <a:close/>
                </a:path>
              </a:pathLst>
            </a:custGeom>
            <a:solidFill>
              <a:schemeClr val="accent5"/>
            </a:solidFill>
            <a:ln>
              <a:noFill/>
            </a:ln>
            <a:effectLst>
              <a:outerShdw blurRad="57150" rotWithShape="0" algn="bl" dir="5400000" dist="19050">
                <a:srgbClr val="685D65">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31"/>
            <p:cNvSpPr/>
            <p:nvPr/>
          </p:nvSpPr>
          <p:spPr>
            <a:xfrm rot="-602122">
              <a:off x="8216978" y="1312656"/>
              <a:ext cx="427574" cy="366679"/>
            </a:xfrm>
            <a:custGeom>
              <a:rect b="b" l="l" r="r" t="t"/>
              <a:pathLst>
                <a:path extrusionOk="0" h="4203" w="4901">
                  <a:moveTo>
                    <a:pt x="1180" y="0"/>
                  </a:moveTo>
                  <a:cubicBezTo>
                    <a:pt x="1058" y="0"/>
                    <a:pt x="937" y="19"/>
                    <a:pt x="821" y="61"/>
                  </a:cubicBezTo>
                  <a:cubicBezTo>
                    <a:pt x="287" y="253"/>
                    <a:pt x="1" y="870"/>
                    <a:pt x="28" y="1436"/>
                  </a:cubicBezTo>
                  <a:cubicBezTo>
                    <a:pt x="57" y="2002"/>
                    <a:pt x="333" y="2524"/>
                    <a:pt x="634" y="3003"/>
                  </a:cubicBezTo>
                  <a:cubicBezTo>
                    <a:pt x="973" y="3540"/>
                    <a:pt x="1417" y="4094"/>
                    <a:pt x="2044" y="4188"/>
                  </a:cubicBezTo>
                  <a:cubicBezTo>
                    <a:pt x="2107" y="4198"/>
                    <a:pt x="2170" y="4203"/>
                    <a:pt x="2232" y="4203"/>
                  </a:cubicBezTo>
                  <a:cubicBezTo>
                    <a:pt x="2896" y="4203"/>
                    <a:pt x="3483" y="3684"/>
                    <a:pt x="3969" y="3204"/>
                  </a:cubicBezTo>
                  <a:cubicBezTo>
                    <a:pt x="4277" y="2898"/>
                    <a:pt x="4594" y="2580"/>
                    <a:pt x="4749" y="2174"/>
                  </a:cubicBezTo>
                  <a:cubicBezTo>
                    <a:pt x="4901" y="1770"/>
                    <a:pt x="4843" y="1251"/>
                    <a:pt x="4499" y="989"/>
                  </a:cubicBezTo>
                  <a:cubicBezTo>
                    <a:pt x="4347" y="872"/>
                    <a:pt x="4159" y="821"/>
                    <a:pt x="3968" y="821"/>
                  </a:cubicBezTo>
                  <a:cubicBezTo>
                    <a:pt x="3799" y="821"/>
                    <a:pt x="3627" y="861"/>
                    <a:pt x="3473" y="928"/>
                  </a:cubicBezTo>
                  <a:cubicBezTo>
                    <a:pt x="3251" y="1027"/>
                    <a:pt x="3058" y="1175"/>
                    <a:pt x="2878" y="1337"/>
                  </a:cubicBezTo>
                  <a:cubicBezTo>
                    <a:pt x="2679" y="990"/>
                    <a:pt x="2462" y="652"/>
                    <a:pt x="2161" y="394"/>
                  </a:cubicBezTo>
                  <a:cubicBezTo>
                    <a:pt x="1890" y="159"/>
                    <a:pt x="1532" y="0"/>
                    <a:pt x="118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31"/>
            <p:cNvSpPr/>
            <p:nvPr/>
          </p:nvSpPr>
          <p:spPr>
            <a:xfrm flipH="1" rot="2996549">
              <a:off x="7981737" y="970198"/>
              <a:ext cx="1893216" cy="533638"/>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4" name="Shape 9454"/>
        <p:cNvGrpSpPr/>
        <p:nvPr/>
      </p:nvGrpSpPr>
      <p:grpSpPr>
        <a:xfrm>
          <a:off x="0" y="0"/>
          <a:ext cx="0" cy="0"/>
          <a:chOff x="0" y="0"/>
          <a:chExt cx="0" cy="0"/>
        </a:xfrm>
      </p:grpSpPr>
      <p:sp>
        <p:nvSpPr>
          <p:cNvPr id="9455" name="Google Shape;9455;p32"/>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General program objectives</a:t>
            </a:r>
            <a:endParaRPr/>
          </a:p>
        </p:txBody>
      </p:sp>
      <p:sp>
        <p:nvSpPr>
          <p:cNvPr id="9456" name="Google Shape;9456;p32"/>
          <p:cNvSpPr txBox="1"/>
          <p:nvPr>
            <p:ph idx="1" type="body"/>
          </p:nvPr>
        </p:nvSpPr>
        <p:spPr>
          <a:xfrm>
            <a:off x="1525175" y="1398275"/>
            <a:ext cx="6093900" cy="31341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Venus has a beautiful name and is the second planet from the Sun. It’s terribly hot, even hotter than Mercury, and its atmosphere is extremely poisonous. It’s the second-brightest natural object in the night sky after the Moon</a:t>
            </a:r>
            <a:endParaRPr/>
          </a:p>
          <a:p>
            <a:pPr indent="-298450" lvl="0" marL="457200" rtl="0" algn="l">
              <a:spcBef>
                <a:spcPts val="1200"/>
              </a:spcBef>
              <a:spcAft>
                <a:spcPts val="0"/>
              </a:spcAft>
              <a:buSzPts val="1100"/>
              <a:buChar char="●"/>
            </a:pPr>
            <a:r>
              <a:rPr lang="en"/>
              <a:t>Earth is the third planet from the Sun and the only one that harbors life in the Solar System. We all live on this planet</a:t>
            </a:r>
            <a:endParaRPr/>
          </a:p>
          <a:p>
            <a:pPr indent="-298450" lvl="0" marL="457200" rtl="0" algn="l">
              <a:spcBef>
                <a:spcPts val="1200"/>
              </a:spcBef>
              <a:spcAft>
                <a:spcPts val="0"/>
              </a:spcAft>
              <a:buSzPts val="1100"/>
              <a:buChar char="●"/>
            </a:pPr>
            <a:r>
              <a:rPr lang="en"/>
              <a:t>Jupiter is a gas giant and the biggest planet in the Solar System. It’s the fourth-brightest object in the night sky. It was named after the Roman god of the skies and lightning</a:t>
            </a:r>
            <a:endParaRPr/>
          </a:p>
          <a:p>
            <a:pPr indent="-298450" lvl="0" marL="457200" rtl="0" algn="l">
              <a:spcBef>
                <a:spcPts val="1200"/>
              </a:spcBef>
              <a:spcAft>
                <a:spcPts val="0"/>
              </a:spcAft>
              <a:buSzPts val="1100"/>
              <a:buChar char="●"/>
            </a:pPr>
            <a:r>
              <a:rPr lang="en"/>
              <a:t>Mercury is the smallest planet in the Solar System. It was named after the Roman messenger god</a:t>
            </a:r>
            <a:endParaRPr/>
          </a:p>
          <a:p>
            <a:pPr indent="-298450" lvl="0" marL="457200" rtl="0" algn="l">
              <a:spcBef>
                <a:spcPts val="1200"/>
              </a:spcBef>
              <a:spcAft>
                <a:spcPts val="1200"/>
              </a:spcAft>
              <a:buSzPts val="1100"/>
              <a:buChar char="●"/>
            </a:pPr>
            <a:r>
              <a:rPr lang="en"/>
              <a:t>Despite being red, Mars is actually a cold place. It’s full of iron oxide dust, which gives the planet its reddish cast</a:t>
            </a:r>
            <a:endParaRPr/>
          </a:p>
        </p:txBody>
      </p:sp>
      <p:grpSp>
        <p:nvGrpSpPr>
          <p:cNvPr id="9457" name="Google Shape;9457;p32"/>
          <p:cNvGrpSpPr/>
          <p:nvPr/>
        </p:nvGrpSpPr>
        <p:grpSpPr>
          <a:xfrm>
            <a:off x="338024" y="1484462"/>
            <a:ext cx="861822" cy="861850"/>
            <a:chOff x="435249" y="1484462"/>
            <a:chExt cx="861822" cy="861850"/>
          </a:xfrm>
        </p:grpSpPr>
        <p:sp>
          <p:nvSpPr>
            <p:cNvPr id="9458" name="Google Shape;9458;p32"/>
            <p:cNvSpPr/>
            <p:nvPr/>
          </p:nvSpPr>
          <p:spPr>
            <a:xfrm flipH="1" rot="1234956">
              <a:off x="531536" y="1580739"/>
              <a:ext cx="669247" cy="669295"/>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9" name="Google Shape;9459;p32"/>
            <p:cNvGrpSpPr/>
            <p:nvPr/>
          </p:nvGrpSpPr>
          <p:grpSpPr>
            <a:xfrm flipH="1" rot="1234489">
              <a:off x="539028" y="1581702"/>
              <a:ext cx="653910" cy="668358"/>
              <a:chOff x="6039144" y="3610556"/>
              <a:chExt cx="3659292" cy="3740144"/>
            </a:xfrm>
          </p:grpSpPr>
          <p:sp>
            <p:nvSpPr>
              <p:cNvPr id="9460" name="Google Shape;9460;p32"/>
              <p:cNvSpPr/>
              <p:nvPr/>
            </p:nvSpPr>
            <p:spPr>
              <a:xfrm>
                <a:off x="8296189"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32"/>
              <p:cNvSpPr/>
              <p:nvPr/>
            </p:nvSpPr>
            <p:spPr>
              <a:xfrm>
                <a:off x="8296189"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32"/>
              <p:cNvSpPr/>
              <p:nvPr/>
            </p:nvSpPr>
            <p:spPr>
              <a:xfrm>
                <a:off x="8296189"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32"/>
              <p:cNvSpPr/>
              <p:nvPr/>
            </p:nvSpPr>
            <p:spPr>
              <a:xfrm>
                <a:off x="8296189"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32"/>
              <p:cNvSpPr/>
              <p:nvPr/>
            </p:nvSpPr>
            <p:spPr>
              <a:xfrm>
                <a:off x="8296189"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32"/>
              <p:cNvSpPr/>
              <p:nvPr/>
            </p:nvSpPr>
            <p:spPr>
              <a:xfrm>
                <a:off x="8296189"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32"/>
              <p:cNvSpPr/>
              <p:nvPr/>
            </p:nvSpPr>
            <p:spPr>
              <a:xfrm>
                <a:off x="8296189"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32"/>
              <p:cNvSpPr/>
              <p:nvPr/>
            </p:nvSpPr>
            <p:spPr>
              <a:xfrm>
                <a:off x="8296189"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32"/>
              <p:cNvSpPr/>
              <p:nvPr/>
            </p:nvSpPr>
            <p:spPr>
              <a:xfrm>
                <a:off x="8296189"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32"/>
              <p:cNvSpPr/>
              <p:nvPr/>
            </p:nvSpPr>
            <p:spPr>
              <a:xfrm>
                <a:off x="8296189"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32"/>
              <p:cNvSpPr/>
              <p:nvPr/>
            </p:nvSpPr>
            <p:spPr>
              <a:xfrm>
                <a:off x="8296189"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32"/>
              <p:cNvSpPr/>
              <p:nvPr/>
            </p:nvSpPr>
            <p:spPr>
              <a:xfrm>
                <a:off x="8296189"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32"/>
              <p:cNvSpPr/>
              <p:nvPr/>
            </p:nvSpPr>
            <p:spPr>
              <a:xfrm>
                <a:off x="8296189"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32"/>
              <p:cNvSpPr/>
              <p:nvPr/>
            </p:nvSpPr>
            <p:spPr>
              <a:xfrm>
                <a:off x="8559706" y="4917796"/>
                <a:ext cx="119780" cy="119236"/>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32"/>
              <p:cNvSpPr/>
              <p:nvPr/>
            </p:nvSpPr>
            <p:spPr>
              <a:xfrm>
                <a:off x="8559706" y="4480597"/>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32"/>
              <p:cNvSpPr/>
              <p:nvPr/>
            </p:nvSpPr>
            <p:spPr>
              <a:xfrm>
                <a:off x="8559706" y="5137212"/>
                <a:ext cx="119780" cy="119236"/>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32"/>
              <p:cNvSpPr/>
              <p:nvPr/>
            </p:nvSpPr>
            <p:spPr>
              <a:xfrm>
                <a:off x="8559706" y="4699197"/>
                <a:ext cx="119780" cy="119508"/>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32"/>
              <p:cNvSpPr/>
              <p:nvPr/>
            </p:nvSpPr>
            <p:spPr>
              <a:xfrm>
                <a:off x="8559706" y="5569510"/>
                <a:ext cx="119780" cy="119236"/>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32"/>
              <p:cNvSpPr/>
              <p:nvPr/>
            </p:nvSpPr>
            <p:spPr>
              <a:xfrm>
                <a:off x="8559706" y="5350911"/>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32"/>
              <p:cNvSpPr/>
              <p:nvPr/>
            </p:nvSpPr>
            <p:spPr>
              <a:xfrm>
                <a:off x="8559706" y="3828883"/>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32"/>
              <p:cNvSpPr/>
              <p:nvPr/>
            </p:nvSpPr>
            <p:spPr>
              <a:xfrm>
                <a:off x="8296189"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32"/>
              <p:cNvSpPr/>
              <p:nvPr/>
            </p:nvSpPr>
            <p:spPr>
              <a:xfrm>
                <a:off x="8559706" y="5788926"/>
                <a:ext cx="119780" cy="118963"/>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32"/>
              <p:cNvSpPr/>
              <p:nvPr/>
            </p:nvSpPr>
            <p:spPr>
              <a:xfrm>
                <a:off x="8296189"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32"/>
              <p:cNvSpPr/>
              <p:nvPr/>
            </p:nvSpPr>
            <p:spPr>
              <a:xfrm>
                <a:off x="8559706" y="4043126"/>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32"/>
              <p:cNvSpPr/>
              <p:nvPr/>
            </p:nvSpPr>
            <p:spPr>
              <a:xfrm>
                <a:off x="8559706" y="4262270"/>
                <a:ext cx="119780" cy="119236"/>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32"/>
              <p:cNvSpPr/>
              <p:nvPr/>
            </p:nvSpPr>
            <p:spPr>
              <a:xfrm>
                <a:off x="8559706" y="6007526"/>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32"/>
              <p:cNvSpPr/>
              <p:nvPr/>
            </p:nvSpPr>
            <p:spPr>
              <a:xfrm>
                <a:off x="8032944" y="3828883"/>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32"/>
              <p:cNvSpPr/>
              <p:nvPr/>
            </p:nvSpPr>
            <p:spPr>
              <a:xfrm>
                <a:off x="8296189"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32"/>
              <p:cNvSpPr/>
              <p:nvPr/>
            </p:nvSpPr>
            <p:spPr>
              <a:xfrm>
                <a:off x="8032944" y="4699197"/>
                <a:ext cx="119508" cy="119508"/>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32"/>
              <p:cNvSpPr/>
              <p:nvPr/>
            </p:nvSpPr>
            <p:spPr>
              <a:xfrm>
                <a:off x="8032944" y="7096711"/>
                <a:ext cx="119508" cy="119236"/>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32"/>
              <p:cNvSpPr/>
              <p:nvPr/>
            </p:nvSpPr>
            <p:spPr>
              <a:xfrm>
                <a:off x="8032944" y="4262270"/>
                <a:ext cx="119508" cy="119236"/>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32"/>
              <p:cNvSpPr/>
              <p:nvPr/>
            </p:nvSpPr>
            <p:spPr>
              <a:xfrm>
                <a:off x="8032944" y="4480597"/>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32"/>
              <p:cNvSpPr/>
              <p:nvPr/>
            </p:nvSpPr>
            <p:spPr>
              <a:xfrm>
                <a:off x="8032944" y="4043126"/>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32"/>
              <p:cNvSpPr/>
              <p:nvPr/>
            </p:nvSpPr>
            <p:spPr>
              <a:xfrm>
                <a:off x="7505910"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32"/>
              <p:cNvSpPr/>
              <p:nvPr/>
            </p:nvSpPr>
            <p:spPr>
              <a:xfrm>
                <a:off x="7505910"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32"/>
              <p:cNvSpPr/>
              <p:nvPr/>
            </p:nvSpPr>
            <p:spPr>
              <a:xfrm>
                <a:off x="8559706" y="7096167"/>
                <a:ext cx="119780" cy="118691"/>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32"/>
              <p:cNvSpPr/>
              <p:nvPr/>
            </p:nvSpPr>
            <p:spPr>
              <a:xfrm>
                <a:off x="7505910"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32"/>
              <p:cNvSpPr/>
              <p:nvPr/>
            </p:nvSpPr>
            <p:spPr>
              <a:xfrm>
                <a:off x="9051895" y="6877567"/>
                <a:ext cx="93102" cy="83029"/>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32"/>
              <p:cNvSpPr/>
              <p:nvPr/>
            </p:nvSpPr>
            <p:spPr>
              <a:xfrm>
                <a:off x="8794367" y="7096167"/>
                <a:ext cx="60707" cy="34301"/>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32"/>
              <p:cNvSpPr/>
              <p:nvPr/>
            </p:nvSpPr>
            <p:spPr>
              <a:xfrm>
                <a:off x="8040022" y="7315310"/>
                <a:ext cx="98819" cy="31306"/>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32"/>
              <p:cNvSpPr/>
              <p:nvPr/>
            </p:nvSpPr>
            <p:spPr>
              <a:xfrm>
                <a:off x="8032944" y="6877567"/>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32"/>
              <p:cNvSpPr/>
              <p:nvPr/>
            </p:nvSpPr>
            <p:spPr>
              <a:xfrm>
                <a:off x="8032944" y="6659240"/>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32"/>
              <p:cNvSpPr/>
              <p:nvPr/>
            </p:nvSpPr>
            <p:spPr>
              <a:xfrm>
                <a:off x="8032944" y="6225853"/>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32"/>
              <p:cNvSpPr/>
              <p:nvPr/>
            </p:nvSpPr>
            <p:spPr>
              <a:xfrm>
                <a:off x="8032944" y="6444452"/>
                <a:ext cx="119508" cy="119236"/>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32"/>
              <p:cNvSpPr/>
              <p:nvPr/>
            </p:nvSpPr>
            <p:spPr>
              <a:xfrm>
                <a:off x="8033217" y="3611645"/>
                <a:ext cx="119236" cy="118147"/>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32"/>
              <p:cNvSpPr/>
              <p:nvPr/>
            </p:nvSpPr>
            <p:spPr>
              <a:xfrm>
                <a:off x="8296189" y="3644312"/>
                <a:ext cx="119780" cy="85479"/>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32"/>
              <p:cNvSpPr/>
              <p:nvPr/>
            </p:nvSpPr>
            <p:spPr>
              <a:xfrm>
                <a:off x="8032944" y="4917796"/>
                <a:ext cx="119508" cy="119236"/>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32"/>
              <p:cNvSpPr/>
              <p:nvPr/>
            </p:nvSpPr>
            <p:spPr>
              <a:xfrm>
                <a:off x="8032944" y="6007526"/>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32"/>
              <p:cNvSpPr/>
              <p:nvPr/>
            </p:nvSpPr>
            <p:spPr>
              <a:xfrm>
                <a:off x="8032944" y="5350911"/>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32"/>
              <p:cNvSpPr/>
              <p:nvPr/>
            </p:nvSpPr>
            <p:spPr>
              <a:xfrm>
                <a:off x="8032944" y="5137212"/>
                <a:ext cx="119508" cy="119236"/>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32"/>
              <p:cNvSpPr/>
              <p:nvPr/>
            </p:nvSpPr>
            <p:spPr>
              <a:xfrm>
                <a:off x="8032944" y="5569510"/>
                <a:ext cx="119508" cy="119236"/>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32"/>
              <p:cNvSpPr/>
              <p:nvPr/>
            </p:nvSpPr>
            <p:spPr>
              <a:xfrm>
                <a:off x="8032944" y="5788926"/>
                <a:ext cx="119508" cy="118963"/>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32"/>
              <p:cNvSpPr/>
              <p:nvPr/>
            </p:nvSpPr>
            <p:spPr>
              <a:xfrm>
                <a:off x="9051895" y="4480597"/>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32"/>
              <p:cNvSpPr/>
              <p:nvPr/>
            </p:nvSpPr>
            <p:spPr>
              <a:xfrm>
                <a:off x="9578657" y="6226397"/>
                <a:ext cx="51451" cy="90380"/>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32"/>
              <p:cNvSpPr/>
              <p:nvPr/>
            </p:nvSpPr>
            <p:spPr>
              <a:xfrm>
                <a:off x="9578657"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32"/>
              <p:cNvSpPr/>
              <p:nvPr/>
            </p:nvSpPr>
            <p:spPr>
              <a:xfrm>
                <a:off x="9315140" y="4269620"/>
                <a:ext cx="102902" cy="11188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32"/>
              <p:cNvSpPr/>
              <p:nvPr/>
            </p:nvSpPr>
            <p:spPr>
              <a:xfrm>
                <a:off x="8559706" y="6225853"/>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32"/>
              <p:cNvSpPr/>
              <p:nvPr/>
            </p:nvSpPr>
            <p:spPr>
              <a:xfrm>
                <a:off x="9315140"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32"/>
              <p:cNvSpPr/>
              <p:nvPr/>
            </p:nvSpPr>
            <p:spPr>
              <a:xfrm>
                <a:off x="9315140" y="4699197"/>
                <a:ext cx="119508" cy="119508"/>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32"/>
              <p:cNvSpPr/>
              <p:nvPr/>
            </p:nvSpPr>
            <p:spPr>
              <a:xfrm>
                <a:off x="9051895" y="6225853"/>
                <a:ext cx="119508" cy="119508"/>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32"/>
              <p:cNvSpPr/>
              <p:nvPr/>
            </p:nvSpPr>
            <p:spPr>
              <a:xfrm>
                <a:off x="9315140"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32"/>
              <p:cNvSpPr/>
              <p:nvPr/>
            </p:nvSpPr>
            <p:spPr>
              <a:xfrm>
                <a:off x="9051895" y="6007526"/>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32"/>
              <p:cNvSpPr/>
              <p:nvPr/>
            </p:nvSpPr>
            <p:spPr>
              <a:xfrm>
                <a:off x="9051895" y="6659240"/>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32"/>
              <p:cNvSpPr/>
              <p:nvPr/>
            </p:nvSpPr>
            <p:spPr>
              <a:xfrm>
                <a:off x="9051895" y="4043126"/>
                <a:ext cx="119236" cy="119508"/>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32"/>
              <p:cNvSpPr/>
              <p:nvPr/>
            </p:nvSpPr>
            <p:spPr>
              <a:xfrm>
                <a:off x="9578657" y="4702463"/>
                <a:ext cx="86024" cy="116241"/>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32"/>
              <p:cNvSpPr/>
              <p:nvPr/>
            </p:nvSpPr>
            <p:spPr>
              <a:xfrm>
                <a:off x="9051895" y="6444452"/>
                <a:ext cx="119236" cy="119236"/>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32"/>
              <p:cNvSpPr/>
              <p:nvPr/>
            </p:nvSpPr>
            <p:spPr>
              <a:xfrm>
                <a:off x="9578657"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32"/>
              <p:cNvSpPr/>
              <p:nvPr/>
            </p:nvSpPr>
            <p:spPr>
              <a:xfrm>
                <a:off x="9315140"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32"/>
              <p:cNvSpPr/>
              <p:nvPr/>
            </p:nvSpPr>
            <p:spPr>
              <a:xfrm>
                <a:off x="9578657"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32"/>
              <p:cNvSpPr/>
              <p:nvPr/>
            </p:nvSpPr>
            <p:spPr>
              <a:xfrm>
                <a:off x="9051895" y="5788926"/>
                <a:ext cx="119508" cy="118963"/>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32"/>
              <p:cNvSpPr/>
              <p:nvPr/>
            </p:nvSpPr>
            <p:spPr>
              <a:xfrm>
                <a:off x="9578657"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32"/>
              <p:cNvSpPr/>
              <p:nvPr/>
            </p:nvSpPr>
            <p:spPr>
              <a:xfrm>
                <a:off x="9578657"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32"/>
              <p:cNvSpPr/>
              <p:nvPr/>
            </p:nvSpPr>
            <p:spPr>
              <a:xfrm>
                <a:off x="9315140" y="6659512"/>
                <a:ext cx="50362" cy="5934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32"/>
              <p:cNvSpPr/>
              <p:nvPr/>
            </p:nvSpPr>
            <p:spPr>
              <a:xfrm>
                <a:off x="9315140" y="6444452"/>
                <a:ext cx="119508" cy="119236"/>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32"/>
              <p:cNvSpPr/>
              <p:nvPr/>
            </p:nvSpPr>
            <p:spPr>
              <a:xfrm>
                <a:off x="9315140"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32"/>
              <p:cNvSpPr/>
              <p:nvPr/>
            </p:nvSpPr>
            <p:spPr>
              <a:xfrm>
                <a:off x="9315140"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32"/>
              <p:cNvSpPr/>
              <p:nvPr/>
            </p:nvSpPr>
            <p:spPr>
              <a:xfrm>
                <a:off x="9315140"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32"/>
              <p:cNvSpPr/>
              <p:nvPr/>
            </p:nvSpPr>
            <p:spPr>
              <a:xfrm>
                <a:off x="9315140"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32"/>
              <p:cNvSpPr/>
              <p:nvPr/>
            </p:nvSpPr>
            <p:spPr>
              <a:xfrm>
                <a:off x="9315140" y="6007526"/>
                <a:ext cx="119508" cy="119236"/>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32"/>
              <p:cNvSpPr/>
              <p:nvPr/>
            </p:nvSpPr>
            <p:spPr>
              <a:xfrm>
                <a:off x="9578657" y="6007526"/>
                <a:ext cx="117330" cy="119236"/>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32"/>
              <p:cNvSpPr/>
              <p:nvPr/>
            </p:nvSpPr>
            <p:spPr>
              <a:xfrm>
                <a:off x="8788378"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32"/>
              <p:cNvSpPr/>
              <p:nvPr/>
            </p:nvSpPr>
            <p:spPr>
              <a:xfrm>
                <a:off x="8788378"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32"/>
              <p:cNvSpPr/>
              <p:nvPr/>
            </p:nvSpPr>
            <p:spPr>
              <a:xfrm>
                <a:off x="8788378"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32"/>
              <p:cNvSpPr/>
              <p:nvPr/>
            </p:nvSpPr>
            <p:spPr>
              <a:xfrm>
                <a:off x="8788378"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32"/>
              <p:cNvSpPr/>
              <p:nvPr/>
            </p:nvSpPr>
            <p:spPr>
              <a:xfrm>
                <a:off x="8788378"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32"/>
              <p:cNvSpPr/>
              <p:nvPr/>
            </p:nvSpPr>
            <p:spPr>
              <a:xfrm>
                <a:off x="8788378"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32"/>
              <p:cNvSpPr/>
              <p:nvPr/>
            </p:nvSpPr>
            <p:spPr>
              <a:xfrm>
                <a:off x="8788378"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32"/>
              <p:cNvSpPr/>
              <p:nvPr/>
            </p:nvSpPr>
            <p:spPr>
              <a:xfrm>
                <a:off x="8559706" y="6877567"/>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32"/>
              <p:cNvSpPr/>
              <p:nvPr/>
            </p:nvSpPr>
            <p:spPr>
              <a:xfrm>
                <a:off x="8559706" y="6444452"/>
                <a:ext cx="119780" cy="119236"/>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32"/>
              <p:cNvSpPr/>
              <p:nvPr/>
            </p:nvSpPr>
            <p:spPr>
              <a:xfrm>
                <a:off x="8788378" y="4043126"/>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32"/>
              <p:cNvSpPr/>
              <p:nvPr/>
            </p:nvSpPr>
            <p:spPr>
              <a:xfrm>
                <a:off x="8788378" y="3836777"/>
                <a:ext cx="119236" cy="111613"/>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32"/>
              <p:cNvSpPr/>
              <p:nvPr/>
            </p:nvSpPr>
            <p:spPr>
              <a:xfrm>
                <a:off x="8559706" y="6659240"/>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32"/>
              <p:cNvSpPr/>
              <p:nvPr/>
            </p:nvSpPr>
            <p:spPr>
              <a:xfrm>
                <a:off x="9051895" y="4699197"/>
                <a:ext cx="119236" cy="119508"/>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32"/>
              <p:cNvSpPr/>
              <p:nvPr/>
            </p:nvSpPr>
            <p:spPr>
              <a:xfrm>
                <a:off x="8788378"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32"/>
              <p:cNvSpPr/>
              <p:nvPr/>
            </p:nvSpPr>
            <p:spPr>
              <a:xfrm>
                <a:off x="9051895" y="4917796"/>
                <a:ext cx="119508" cy="119236"/>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32"/>
              <p:cNvSpPr/>
              <p:nvPr/>
            </p:nvSpPr>
            <p:spPr>
              <a:xfrm>
                <a:off x="7505910"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32"/>
              <p:cNvSpPr/>
              <p:nvPr/>
            </p:nvSpPr>
            <p:spPr>
              <a:xfrm>
                <a:off x="9051895" y="4262270"/>
                <a:ext cx="119236" cy="119236"/>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32"/>
              <p:cNvSpPr/>
              <p:nvPr/>
            </p:nvSpPr>
            <p:spPr>
              <a:xfrm>
                <a:off x="9051895" y="5350911"/>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32"/>
              <p:cNvSpPr/>
              <p:nvPr/>
            </p:nvSpPr>
            <p:spPr>
              <a:xfrm>
                <a:off x="9051895" y="5137212"/>
                <a:ext cx="119508" cy="119236"/>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32"/>
              <p:cNvSpPr/>
              <p:nvPr/>
            </p:nvSpPr>
            <p:spPr>
              <a:xfrm>
                <a:off x="9051895" y="5569510"/>
                <a:ext cx="119508" cy="119236"/>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32"/>
              <p:cNvSpPr/>
              <p:nvPr/>
            </p:nvSpPr>
            <p:spPr>
              <a:xfrm>
                <a:off x="8788378"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32"/>
              <p:cNvSpPr/>
              <p:nvPr/>
            </p:nvSpPr>
            <p:spPr>
              <a:xfrm>
                <a:off x="8788378"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32"/>
              <p:cNvSpPr/>
              <p:nvPr/>
            </p:nvSpPr>
            <p:spPr>
              <a:xfrm>
                <a:off x="8788378" y="6877567"/>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32"/>
              <p:cNvSpPr/>
              <p:nvPr/>
            </p:nvSpPr>
            <p:spPr>
              <a:xfrm>
                <a:off x="8788378" y="6659240"/>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32"/>
              <p:cNvSpPr/>
              <p:nvPr/>
            </p:nvSpPr>
            <p:spPr>
              <a:xfrm>
                <a:off x="8788378"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32"/>
              <p:cNvSpPr/>
              <p:nvPr/>
            </p:nvSpPr>
            <p:spPr>
              <a:xfrm>
                <a:off x="6224532" y="5137212"/>
                <a:ext cx="119236" cy="119236"/>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32"/>
              <p:cNvSpPr/>
              <p:nvPr/>
            </p:nvSpPr>
            <p:spPr>
              <a:xfrm>
                <a:off x="6224532" y="5788926"/>
                <a:ext cx="119236" cy="118963"/>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32"/>
              <p:cNvSpPr/>
              <p:nvPr/>
            </p:nvSpPr>
            <p:spPr>
              <a:xfrm>
                <a:off x="6224532" y="6007526"/>
                <a:ext cx="119236" cy="119236"/>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32"/>
              <p:cNvSpPr/>
              <p:nvPr/>
            </p:nvSpPr>
            <p:spPr>
              <a:xfrm>
                <a:off x="6259649" y="4492031"/>
                <a:ext cx="84118" cy="108891"/>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32"/>
              <p:cNvSpPr/>
              <p:nvPr/>
            </p:nvSpPr>
            <p:spPr>
              <a:xfrm>
                <a:off x="6487777"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32"/>
              <p:cNvSpPr/>
              <p:nvPr/>
            </p:nvSpPr>
            <p:spPr>
              <a:xfrm>
                <a:off x="6487777"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32"/>
              <p:cNvSpPr/>
              <p:nvPr/>
            </p:nvSpPr>
            <p:spPr>
              <a:xfrm>
                <a:off x="6224532" y="5569510"/>
                <a:ext cx="119236" cy="119236"/>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32"/>
              <p:cNvSpPr/>
              <p:nvPr/>
            </p:nvSpPr>
            <p:spPr>
              <a:xfrm>
                <a:off x="6487777" y="4480597"/>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32"/>
              <p:cNvSpPr/>
              <p:nvPr/>
            </p:nvSpPr>
            <p:spPr>
              <a:xfrm>
                <a:off x="6041322" y="5573322"/>
                <a:ext cx="39473" cy="108619"/>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32"/>
              <p:cNvSpPr/>
              <p:nvPr/>
            </p:nvSpPr>
            <p:spPr>
              <a:xfrm>
                <a:off x="6224532" y="5350911"/>
                <a:ext cx="119236" cy="119508"/>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32"/>
              <p:cNvSpPr/>
              <p:nvPr/>
            </p:nvSpPr>
            <p:spPr>
              <a:xfrm>
                <a:off x="6039144" y="5355811"/>
                <a:ext cx="41106" cy="11188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32"/>
              <p:cNvSpPr/>
              <p:nvPr/>
            </p:nvSpPr>
            <p:spPr>
              <a:xfrm>
                <a:off x="6052756" y="5157901"/>
                <a:ext cx="27495" cy="88746"/>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32"/>
              <p:cNvSpPr/>
              <p:nvPr/>
            </p:nvSpPr>
            <p:spPr>
              <a:xfrm>
                <a:off x="6224532" y="4699197"/>
                <a:ext cx="119236" cy="119508"/>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32"/>
              <p:cNvSpPr/>
              <p:nvPr/>
            </p:nvSpPr>
            <p:spPr>
              <a:xfrm>
                <a:off x="6224532" y="4917796"/>
                <a:ext cx="119236" cy="119236"/>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32"/>
              <p:cNvSpPr/>
              <p:nvPr/>
            </p:nvSpPr>
            <p:spPr>
              <a:xfrm>
                <a:off x="6487777" y="6225853"/>
                <a:ext cx="119236" cy="119508"/>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32"/>
              <p:cNvSpPr/>
              <p:nvPr/>
            </p:nvSpPr>
            <p:spPr>
              <a:xfrm>
                <a:off x="6487777"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32"/>
              <p:cNvSpPr/>
              <p:nvPr/>
            </p:nvSpPr>
            <p:spPr>
              <a:xfrm>
                <a:off x="6840312" y="3934235"/>
                <a:ext cx="8711" cy="6261"/>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32"/>
              <p:cNvSpPr/>
              <p:nvPr/>
            </p:nvSpPr>
            <p:spPr>
              <a:xfrm>
                <a:off x="6069090" y="5813427"/>
                <a:ext cx="11161" cy="48184"/>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32"/>
              <p:cNvSpPr/>
              <p:nvPr/>
            </p:nvSpPr>
            <p:spPr>
              <a:xfrm>
                <a:off x="6751294"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32"/>
              <p:cNvSpPr/>
              <p:nvPr/>
            </p:nvSpPr>
            <p:spPr>
              <a:xfrm>
                <a:off x="6751294"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32"/>
              <p:cNvSpPr/>
              <p:nvPr/>
            </p:nvSpPr>
            <p:spPr>
              <a:xfrm>
                <a:off x="6751294"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32"/>
              <p:cNvSpPr/>
              <p:nvPr/>
            </p:nvSpPr>
            <p:spPr>
              <a:xfrm>
                <a:off x="6751294"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32"/>
              <p:cNvSpPr/>
              <p:nvPr/>
            </p:nvSpPr>
            <p:spPr>
              <a:xfrm>
                <a:off x="6487777" y="5137212"/>
                <a:ext cx="119236" cy="119236"/>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32"/>
              <p:cNvSpPr/>
              <p:nvPr/>
            </p:nvSpPr>
            <p:spPr>
              <a:xfrm>
                <a:off x="7505910"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32"/>
              <p:cNvSpPr/>
              <p:nvPr/>
            </p:nvSpPr>
            <p:spPr>
              <a:xfrm>
                <a:off x="6487777"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32"/>
              <p:cNvSpPr/>
              <p:nvPr/>
            </p:nvSpPr>
            <p:spPr>
              <a:xfrm>
                <a:off x="6487777" y="5788926"/>
                <a:ext cx="119236" cy="118963"/>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32"/>
              <p:cNvSpPr/>
              <p:nvPr/>
            </p:nvSpPr>
            <p:spPr>
              <a:xfrm>
                <a:off x="6487777" y="5569510"/>
                <a:ext cx="119236" cy="119236"/>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32"/>
              <p:cNvSpPr/>
              <p:nvPr/>
            </p:nvSpPr>
            <p:spPr>
              <a:xfrm>
                <a:off x="6487777" y="4917796"/>
                <a:ext cx="119236" cy="119236"/>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32"/>
              <p:cNvSpPr/>
              <p:nvPr/>
            </p:nvSpPr>
            <p:spPr>
              <a:xfrm>
                <a:off x="7769427" y="6226397"/>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32"/>
              <p:cNvSpPr/>
              <p:nvPr/>
            </p:nvSpPr>
            <p:spPr>
              <a:xfrm>
                <a:off x="7769427" y="6007526"/>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32"/>
              <p:cNvSpPr/>
              <p:nvPr/>
            </p:nvSpPr>
            <p:spPr>
              <a:xfrm>
                <a:off x="7769427" y="6444997"/>
                <a:ext cx="119780" cy="119236"/>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32"/>
              <p:cNvSpPr/>
              <p:nvPr/>
            </p:nvSpPr>
            <p:spPr>
              <a:xfrm>
                <a:off x="7769427" y="5570327"/>
                <a:ext cx="119780" cy="119236"/>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32"/>
              <p:cNvSpPr/>
              <p:nvPr/>
            </p:nvSpPr>
            <p:spPr>
              <a:xfrm>
                <a:off x="7769427" y="5788926"/>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32"/>
              <p:cNvSpPr/>
              <p:nvPr/>
            </p:nvSpPr>
            <p:spPr>
              <a:xfrm>
                <a:off x="7769427" y="6659240"/>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32"/>
              <p:cNvSpPr/>
              <p:nvPr/>
            </p:nvSpPr>
            <p:spPr>
              <a:xfrm>
                <a:off x="7769427" y="7096711"/>
                <a:ext cx="119780" cy="119236"/>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32"/>
              <p:cNvSpPr/>
              <p:nvPr/>
            </p:nvSpPr>
            <p:spPr>
              <a:xfrm>
                <a:off x="7769427" y="3610556"/>
                <a:ext cx="119780" cy="119236"/>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32"/>
              <p:cNvSpPr/>
              <p:nvPr/>
            </p:nvSpPr>
            <p:spPr>
              <a:xfrm>
                <a:off x="7769427" y="6878112"/>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32"/>
              <p:cNvSpPr/>
              <p:nvPr/>
            </p:nvSpPr>
            <p:spPr>
              <a:xfrm>
                <a:off x="7506455" y="3627978"/>
                <a:ext cx="119236" cy="101813"/>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32"/>
              <p:cNvSpPr/>
              <p:nvPr/>
            </p:nvSpPr>
            <p:spPr>
              <a:xfrm>
                <a:off x="7769427" y="5351728"/>
                <a:ext cx="119780" cy="119236"/>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32"/>
              <p:cNvSpPr/>
              <p:nvPr/>
            </p:nvSpPr>
            <p:spPr>
              <a:xfrm>
                <a:off x="7776778" y="7315310"/>
                <a:ext cx="107258" cy="35390"/>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32"/>
              <p:cNvSpPr/>
              <p:nvPr/>
            </p:nvSpPr>
            <p:spPr>
              <a:xfrm>
                <a:off x="7022433" y="7096167"/>
                <a:ext cx="111613" cy="83029"/>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32"/>
              <p:cNvSpPr/>
              <p:nvPr/>
            </p:nvSpPr>
            <p:spPr>
              <a:xfrm>
                <a:off x="7769427" y="4043671"/>
                <a:ext cx="119780" cy="119236"/>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32"/>
              <p:cNvSpPr/>
              <p:nvPr/>
            </p:nvSpPr>
            <p:spPr>
              <a:xfrm>
                <a:off x="6224532" y="6226397"/>
                <a:ext cx="119236" cy="119236"/>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32"/>
              <p:cNvSpPr/>
              <p:nvPr/>
            </p:nvSpPr>
            <p:spPr>
              <a:xfrm>
                <a:off x="7769427" y="5137212"/>
                <a:ext cx="119780" cy="119236"/>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32"/>
              <p:cNvSpPr/>
              <p:nvPr/>
            </p:nvSpPr>
            <p:spPr>
              <a:xfrm>
                <a:off x="6751294" y="6877567"/>
                <a:ext cx="119236" cy="119508"/>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32"/>
              <p:cNvSpPr/>
              <p:nvPr/>
            </p:nvSpPr>
            <p:spPr>
              <a:xfrm>
                <a:off x="6312189" y="6451530"/>
                <a:ext cx="31578" cy="49818"/>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32"/>
              <p:cNvSpPr/>
              <p:nvPr/>
            </p:nvSpPr>
            <p:spPr>
              <a:xfrm>
                <a:off x="6491043" y="6659240"/>
                <a:ext cx="115969" cy="117330"/>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32"/>
              <p:cNvSpPr/>
              <p:nvPr/>
            </p:nvSpPr>
            <p:spPr>
              <a:xfrm>
                <a:off x="7553550" y="7314766"/>
                <a:ext cx="44918" cy="9256"/>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32"/>
              <p:cNvSpPr/>
              <p:nvPr/>
            </p:nvSpPr>
            <p:spPr>
              <a:xfrm>
                <a:off x="7769427" y="4918613"/>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32"/>
              <p:cNvSpPr/>
              <p:nvPr/>
            </p:nvSpPr>
            <p:spPr>
              <a:xfrm>
                <a:off x="7769427" y="4700013"/>
                <a:ext cx="119780" cy="119236"/>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32"/>
              <p:cNvSpPr/>
              <p:nvPr/>
            </p:nvSpPr>
            <p:spPr>
              <a:xfrm>
                <a:off x="7769427" y="4480597"/>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32"/>
              <p:cNvSpPr/>
              <p:nvPr/>
            </p:nvSpPr>
            <p:spPr>
              <a:xfrm>
                <a:off x="7769427" y="4262270"/>
                <a:ext cx="119780" cy="119236"/>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32"/>
              <p:cNvSpPr/>
              <p:nvPr/>
            </p:nvSpPr>
            <p:spPr>
              <a:xfrm>
                <a:off x="7769427" y="3828883"/>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32"/>
              <p:cNvSpPr/>
              <p:nvPr/>
            </p:nvSpPr>
            <p:spPr>
              <a:xfrm>
                <a:off x="6487777" y="5350911"/>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32"/>
              <p:cNvSpPr/>
              <p:nvPr/>
            </p:nvSpPr>
            <p:spPr>
              <a:xfrm>
                <a:off x="7242666" y="6225853"/>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32"/>
              <p:cNvSpPr/>
              <p:nvPr/>
            </p:nvSpPr>
            <p:spPr>
              <a:xfrm>
                <a:off x="7242666" y="6007526"/>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32"/>
              <p:cNvSpPr/>
              <p:nvPr/>
            </p:nvSpPr>
            <p:spPr>
              <a:xfrm>
                <a:off x="7242666" y="5788926"/>
                <a:ext cx="119508" cy="118963"/>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32"/>
              <p:cNvSpPr/>
              <p:nvPr/>
            </p:nvSpPr>
            <p:spPr>
              <a:xfrm>
                <a:off x="7242666" y="6659240"/>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32"/>
              <p:cNvSpPr/>
              <p:nvPr/>
            </p:nvSpPr>
            <p:spPr>
              <a:xfrm>
                <a:off x="7242666" y="4043126"/>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32"/>
              <p:cNvSpPr/>
              <p:nvPr/>
            </p:nvSpPr>
            <p:spPr>
              <a:xfrm>
                <a:off x="7242666" y="6444452"/>
                <a:ext cx="119508" cy="119236"/>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32"/>
              <p:cNvSpPr/>
              <p:nvPr/>
            </p:nvSpPr>
            <p:spPr>
              <a:xfrm>
                <a:off x="7242666" y="5137212"/>
                <a:ext cx="119508" cy="119236"/>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32"/>
              <p:cNvSpPr/>
              <p:nvPr/>
            </p:nvSpPr>
            <p:spPr>
              <a:xfrm>
                <a:off x="7242666" y="4480597"/>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32"/>
              <p:cNvSpPr/>
              <p:nvPr/>
            </p:nvSpPr>
            <p:spPr>
              <a:xfrm>
                <a:off x="7242666" y="5350911"/>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32"/>
              <p:cNvSpPr/>
              <p:nvPr/>
            </p:nvSpPr>
            <p:spPr>
              <a:xfrm>
                <a:off x="7242666" y="4699197"/>
                <a:ext cx="119508" cy="119508"/>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32"/>
              <p:cNvSpPr/>
              <p:nvPr/>
            </p:nvSpPr>
            <p:spPr>
              <a:xfrm>
                <a:off x="7242666" y="4262270"/>
                <a:ext cx="119508" cy="119236"/>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32"/>
              <p:cNvSpPr/>
              <p:nvPr/>
            </p:nvSpPr>
            <p:spPr>
              <a:xfrm>
                <a:off x="7242666" y="7096167"/>
                <a:ext cx="119508" cy="118963"/>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32"/>
              <p:cNvSpPr/>
              <p:nvPr/>
            </p:nvSpPr>
            <p:spPr>
              <a:xfrm>
                <a:off x="7242666" y="4917796"/>
                <a:ext cx="119508" cy="119236"/>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32"/>
              <p:cNvSpPr/>
              <p:nvPr/>
            </p:nvSpPr>
            <p:spPr>
              <a:xfrm>
                <a:off x="7242666" y="5569510"/>
                <a:ext cx="119508" cy="119236"/>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32"/>
              <p:cNvSpPr/>
              <p:nvPr/>
            </p:nvSpPr>
            <p:spPr>
              <a:xfrm>
                <a:off x="7505910"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32"/>
              <p:cNvSpPr/>
              <p:nvPr/>
            </p:nvSpPr>
            <p:spPr>
              <a:xfrm>
                <a:off x="7505910"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32"/>
              <p:cNvSpPr/>
              <p:nvPr/>
            </p:nvSpPr>
            <p:spPr>
              <a:xfrm>
                <a:off x="7505910"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32"/>
              <p:cNvSpPr/>
              <p:nvPr/>
            </p:nvSpPr>
            <p:spPr>
              <a:xfrm>
                <a:off x="7505910"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32"/>
              <p:cNvSpPr/>
              <p:nvPr/>
            </p:nvSpPr>
            <p:spPr>
              <a:xfrm>
                <a:off x="7505910"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32"/>
              <p:cNvSpPr/>
              <p:nvPr/>
            </p:nvSpPr>
            <p:spPr>
              <a:xfrm>
                <a:off x="7505910"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32"/>
              <p:cNvSpPr/>
              <p:nvPr/>
            </p:nvSpPr>
            <p:spPr>
              <a:xfrm>
                <a:off x="7505910"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32"/>
              <p:cNvSpPr/>
              <p:nvPr/>
            </p:nvSpPr>
            <p:spPr>
              <a:xfrm>
                <a:off x="7505910"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32"/>
              <p:cNvSpPr/>
              <p:nvPr/>
            </p:nvSpPr>
            <p:spPr>
              <a:xfrm>
                <a:off x="7505910"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32"/>
              <p:cNvSpPr/>
              <p:nvPr/>
            </p:nvSpPr>
            <p:spPr>
              <a:xfrm>
                <a:off x="7242666" y="6877567"/>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32"/>
              <p:cNvSpPr/>
              <p:nvPr/>
            </p:nvSpPr>
            <p:spPr>
              <a:xfrm>
                <a:off x="7505910"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32"/>
              <p:cNvSpPr/>
              <p:nvPr/>
            </p:nvSpPr>
            <p:spPr>
              <a:xfrm>
                <a:off x="7505910"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32"/>
              <p:cNvSpPr/>
              <p:nvPr/>
            </p:nvSpPr>
            <p:spPr>
              <a:xfrm>
                <a:off x="7014811"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32"/>
              <p:cNvSpPr/>
              <p:nvPr/>
            </p:nvSpPr>
            <p:spPr>
              <a:xfrm>
                <a:off x="6751294"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32"/>
              <p:cNvSpPr/>
              <p:nvPr/>
            </p:nvSpPr>
            <p:spPr>
              <a:xfrm>
                <a:off x="7014811" y="3828883"/>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32"/>
              <p:cNvSpPr/>
              <p:nvPr/>
            </p:nvSpPr>
            <p:spPr>
              <a:xfrm>
                <a:off x="6751294"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32"/>
              <p:cNvSpPr/>
              <p:nvPr/>
            </p:nvSpPr>
            <p:spPr>
              <a:xfrm>
                <a:off x="6751294"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32"/>
              <p:cNvSpPr/>
              <p:nvPr/>
            </p:nvSpPr>
            <p:spPr>
              <a:xfrm>
                <a:off x="7014811"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32"/>
              <p:cNvSpPr/>
              <p:nvPr/>
            </p:nvSpPr>
            <p:spPr>
              <a:xfrm>
                <a:off x="7014811"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32"/>
              <p:cNvSpPr/>
              <p:nvPr/>
            </p:nvSpPr>
            <p:spPr>
              <a:xfrm>
                <a:off x="6751294"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32"/>
              <p:cNvSpPr/>
              <p:nvPr/>
            </p:nvSpPr>
            <p:spPr>
              <a:xfrm>
                <a:off x="7242666" y="3828883"/>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32"/>
              <p:cNvSpPr/>
              <p:nvPr/>
            </p:nvSpPr>
            <p:spPr>
              <a:xfrm>
                <a:off x="6751294"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32"/>
              <p:cNvSpPr/>
              <p:nvPr/>
            </p:nvSpPr>
            <p:spPr>
              <a:xfrm>
                <a:off x="6751294"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32"/>
              <p:cNvSpPr/>
              <p:nvPr/>
            </p:nvSpPr>
            <p:spPr>
              <a:xfrm>
                <a:off x="7014811"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32"/>
              <p:cNvSpPr/>
              <p:nvPr/>
            </p:nvSpPr>
            <p:spPr>
              <a:xfrm>
                <a:off x="6751294"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32"/>
              <p:cNvSpPr/>
              <p:nvPr/>
            </p:nvSpPr>
            <p:spPr>
              <a:xfrm>
                <a:off x="6751294"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32"/>
              <p:cNvSpPr/>
              <p:nvPr/>
            </p:nvSpPr>
            <p:spPr>
              <a:xfrm>
                <a:off x="7014811"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32"/>
              <p:cNvSpPr/>
              <p:nvPr/>
            </p:nvSpPr>
            <p:spPr>
              <a:xfrm>
                <a:off x="7014811"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32"/>
              <p:cNvSpPr/>
              <p:nvPr/>
            </p:nvSpPr>
            <p:spPr>
              <a:xfrm>
                <a:off x="7014811" y="6877567"/>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32"/>
              <p:cNvSpPr/>
              <p:nvPr/>
            </p:nvSpPr>
            <p:spPr>
              <a:xfrm>
                <a:off x="7014811"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32"/>
              <p:cNvSpPr/>
              <p:nvPr/>
            </p:nvSpPr>
            <p:spPr>
              <a:xfrm>
                <a:off x="7014811"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32"/>
              <p:cNvSpPr/>
              <p:nvPr/>
            </p:nvSpPr>
            <p:spPr>
              <a:xfrm>
                <a:off x="7014811"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32"/>
              <p:cNvSpPr/>
              <p:nvPr/>
            </p:nvSpPr>
            <p:spPr>
              <a:xfrm>
                <a:off x="7266894" y="3686235"/>
                <a:ext cx="93374" cy="43556"/>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32"/>
              <p:cNvSpPr/>
              <p:nvPr/>
            </p:nvSpPr>
            <p:spPr>
              <a:xfrm>
                <a:off x="7014811"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32"/>
              <p:cNvSpPr/>
              <p:nvPr/>
            </p:nvSpPr>
            <p:spPr>
              <a:xfrm>
                <a:off x="7014811"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32"/>
              <p:cNvSpPr/>
              <p:nvPr/>
            </p:nvSpPr>
            <p:spPr>
              <a:xfrm>
                <a:off x="6751294"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32"/>
              <p:cNvSpPr/>
              <p:nvPr/>
            </p:nvSpPr>
            <p:spPr>
              <a:xfrm>
                <a:off x="7014811"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32"/>
              <p:cNvSpPr/>
              <p:nvPr/>
            </p:nvSpPr>
            <p:spPr>
              <a:xfrm>
                <a:off x="7014811"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671" name="Google Shape;9671;p32"/>
          <p:cNvGrpSpPr/>
          <p:nvPr/>
        </p:nvGrpSpPr>
        <p:grpSpPr>
          <a:xfrm rot="-2700000">
            <a:off x="6992506" y="3975697"/>
            <a:ext cx="3005366" cy="455130"/>
            <a:chOff x="-636050" y="8114450"/>
            <a:chExt cx="3979615" cy="792869"/>
          </a:xfrm>
        </p:grpSpPr>
        <p:sp>
          <p:nvSpPr>
            <p:cNvPr id="9672" name="Google Shape;9672;p32"/>
            <p:cNvSpPr/>
            <p:nvPr/>
          </p:nvSpPr>
          <p:spPr>
            <a:xfrm>
              <a:off x="-636050" y="8114450"/>
              <a:ext cx="3979615" cy="792864"/>
            </a:xfrm>
            <a:custGeom>
              <a:rect b="b" l="l" r="r" t="t"/>
              <a:pathLst>
                <a:path extrusionOk="0" h="6843" w="34347">
                  <a:moveTo>
                    <a:pt x="1037" y="0"/>
                  </a:moveTo>
                  <a:cubicBezTo>
                    <a:pt x="889" y="1471"/>
                    <a:pt x="381" y="2929"/>
                    <a:pt x="158" y="4404"/>
                  </a:cubicBezTo>
                  <a:cubicBezTo>
                    <a:pt x="35" y="5216"/>
                    <a:pt x="1" y="6030"/>
                    <a:pt x="21" y="6843"/>
                  </a:cubicBezTo>
                  <a:lnTo>
                    <a:pt x="33816" y="6843"/>
                  </a:lnTo>
                  <a:cubicBezTo>
                    <a:pt x="33963" y="6479"/>
                    <a:pt x="34088" y="6110"/>
                    <a:pt x="34153" y="5730"/>
                  </a:cubicBezTo>
                  <a:cubicBezTo>
                    <a:pt x="34346" y="4582"/>
                    <a:pt x="33988" y="3422"/>
                    <a:pt x="33784" y="2274"/>
                  </a:cubicBezTo>
                  <a:cubicBezTo>
                    <a:pt x="33651" y="1522"/>
                    <a:pt x="33584" y="763"/>
                    <a:pt x="335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32"/>
            <p:cNvSpPr/>
            <p:nvPr/>
          </p:nvSpPr>
          <p:spPr>
            <a:xfrm>
              <a:off x="642067" y="8764689"/>
              <a:ext cx="449672" cy="142630"/>
            </a:xfrm>
            <a:custGeom>
              <a:rect b="b" l="l" r="r" t="t"/>
              <a:pathLst>
                <a:path extrusionOk="0" h="1231" w="3881">
                  <a:moveTo>
                    <a:pt x="1941" y="1"/>
                  </a:moveTo>
                  <a:lnTo>
                    <a:pt x="1" y="1231"/>
                  </a:lnTo>
                  <a:lnTo>
                    <a:pt x="547" y="1231"/>
                  </a:lnTo>
                  <a:lnTo>
                    <a:pt x="1941" y="346"/>
                  </a:lnTo>
                  <a:lnTo>
                    <a:pt x="3334" y="1231"/>
                  </a:lnTo>
                  <a:lnTo>
                    <a:pt x="3880" y="1231"/>
                  </a:lnTo>
                  <a:lnTo>
                    <a:pt x="1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32"/>
            <p:cNvSpPr/>
            <p:nvPr/>
          </p:nvSpPr>
          <p:spPr>
            <a:xfrm>
              <a:off x="-632922" y="8610472"/>
              <a:ext cx="3960150" cy="243548"/>
            </a:xfrm>
            <a:custGeom>
              <a:rect b="b" l="l" r="r" t="t"/>
              <a:pathLst>
                <a:path extrusionOk="0" h="2102" w="34179">
                  <a:moveTo>
                    <a:pt x="1877" y="0"/>
                  </a:moveTo>
                  <a:lnTo>
                    <a:pt x="18" y="1179"/>
                  </a:lnTo>
                  <a:cubicBezTo>
                    <a:pt x="11" y="1299"/>
                    <a:pt x="4" y="1418"/>
                    <a:pt x="1" y="1537"/>
                  </a:cubicBezTo>
                  <a:lnTo>
                    <a:pt x="1877" y="346"/>
                  </a:lnTo>
                  <a:lnTo>
                    <a:pt x="4644" y="2102"/>
                  </a:lnTo>
                  <a:lnTo>
                    <a:pt x="7411" y="346"/>
                  </a:lnTo>
                  <a:lnTo>
                    <a:pt x="10178" y="2102"/>
                  </a:lnTo>
                  <a:lnTo>
                    <a:pt x="12943" y="346"/>
                  </a:lnTo>
                  <a:lnTo>
                    <a:pt x="15710" y="2102"/>
                  </a:lnTo>
                  <a:lnTo>
                    <a:pt x="18480" y="346"/>
                  </a:lnTo>
                  <a:lnTo>
                    <a:pt x="21246" y="2102"/>
                  </a:lnTo>
                  <a:lnTo>
                    <a:pt x="24013" y="346"/>
                  </a:lnTo>
                  <a:lnTo>
                    <a:pt x="26780" y="2102"/>
                  </a:lnTo>
                  <a:lnTo>
                    <a:pt x="29547" y="346"/>
                  </a:lnTo>
                  <a:lnTo>
                    <a:pt x="32314" y="2102"/>
                  </a:lnTo>
                  <a:lnTo>
                    <a:pt x="34174" y="920"/>
                  </a:lnTo>
                  <a:cubicBezTo>
                    <a:pt x="34179" y="806"/>
                    <a:pt x="34179" y="690"/>
                    <a:pt x="34174" y="575"/>
                  </a:cubicBezTo>
                  <a:lnTo>
                    <a:pt x="32314" y="1756"/>
                  </a:lnTo>
                  <a:lnTo>
                    <a:pt x="29547" y="0"/>
                  </a:lnTo>
                  <a:lnTo>
                    <a:pt x="26780" y="1756"/>
                  </a:lnTo>
                  <a:lnTo>
                    <a:pt x="24013" y="0"/>
                  </a:lnTo>
                  <a:lnTo>
                    <a:pt x="21246" y="1756"/>
                  </a:lnTo>
                  <a:lnTo>
                    <a:pt x="18480" y="0"/>
                  </a:lnTo>
                  <a:lnTo>
                    <a:pt x="15710" y="1756"/>
                  </a:lnTo>
                  <a:lnTo>
                    <a:pt x="12943" y="0"/>
                  </a:lnTo>
                  <a:lnTo>
                    <a:pt x="10178" y="1756"/>
                  </a:lnTo>
                  <a:lnTo>
                    <a:pt x="7411" y="0"/>
                  </a:lnTo>
                  <a:lnTo>
                    <a:pt x="4644" y="1756"/>
                  </a:lnTo>
                  <a:lnTo>
                    <a:pt x="187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32"/>
            <p:cNvSpPr/>
            <p:nvPr/>
          </p:nvSpPr>
          <p:spPr>
            <a:xfrm>
              <a:off x="-633733" y="8764689"/>
              <a:ext cx="443184" cy="142630"/>
            </a:xfrm>
            <a:custGeom>
              <a:rect b="b" l="l" r="r" t="t"/>
              <a:pathLst>
                <a:path extrusionOk="0" h="1231" w="3825">
                  <a:moveTo>
                    <a:pt x="1884" y="1"/>
                  </a:moveTo>
                  <a:lnTo>
                    <a:pt x="1" y="1195"/>
                  </a:lnTo>
                  <a:lnTo>
                    <a:pt x="1" y="1231"/>
                  </a:lnTo>
                  <a:lnTo>
                    <a:pt x="490" y="1231"/>
                  </a:lnTo>
                  <a:lnTo>
                    <a:pt x="1884" y="346"/>
                  </a:lnTo>
                  <a:lnTo>
                    <a:pt x="3278" y="1231"/>
                  </a:lnTo>
                  <a:lnTo>
                    <a:pt x="3824" y="1231"/>
                  </a:lnTo>
                  <a:lnTo>
                    <a:pt x="188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32"/>
            <p:cNvSpPr/>
            <p:nvPr/>
          </p:nvSpPr>
          <p:spPr>
            <a:xfrm>
              <a:off x="1283269" y="8764689"/>
              <a:ext cx="449904" cy="142630"/>
            </a:xfrm>
            <a:custGeom>
              <a:rect b="b" l="l" r="r" t="t"/>
              <a:pathLst>
                <a:path extrusionOk="0" h="1231" w="3883">
                  <a:moveTo>
                    <a:pt x="1942" y="1"/>
                  </a:moveTo>
                  <a:lnTo>
                    <a:pt x="1" y="1231"/>
                  </a:lnTo>
                  <a:lnTo>
                    <a:pt x="547" y="1231"/>
                  </a:lnTo>
                  <a:lnTo>
                    <a:pt x="1942" y="346"/>
                  </a:lnTo>
                  <a:lnTo>
                    <a:pt x="3335" y="1231"/>
                  </a:lnTo>
                  <a:lnTo>
                    <a:pt x="3883" y="1231"/>
                  </a:lnTo>
                  <a:lnTo>
                    <a:pt x="1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32"/>
            <p:cNvSpPr/>
            <p:nvPr/>
          </p:nvSpPr>
          <p:spPr>
            <a:xfrm>
              <a:off x="2566136" y="8764689"/>
              <a:ext cx="449556" cy="142630"/>
            </a:xfrm>
            <a:custGeom>
              <a:rect b="b" l="l" r="r" t="t"/>
              <a:pathLst>
                <a:path extrusionOk="0" h="1231" w="3880">
                  <a:moveTo>
                    <a:pt x="1938" y="1"/>
                  </a:moveTo>
                  <a:lnTo>
                    <a:pt x="0" y="1231"/>
                  </a:lnTo>
                  <a:lnTo>
                    <a:pt x="545" y="1231"/>
                  </a:lnTo>
                  <a:lnTo>
                    <a:pt x="1938" y="346"/>
                  </a:lnTo>
                  <a:lnTo>
                    <a:pt x="3333" y="1231"/>
                  </a:lnTo>
                  <a:lnTo>
                    <a:pt x="3879" y="1231"/>
                  </a:lnTo>
                  <a:lnTo>
                    <a:pt x="19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32"/>
            <p:cNvSpPr/>
            <p:nvPr/>
          </p:nvSpPr>
          <p:spPr>
            <a:xfrm>
              <a:off x="1924586" y="8764689"/>
              <a:ext cx="449788" cy="142630"/>
            </a:xfrm>
            <a:custGeom>
              <a:rect b="b" l="l" r="r" t="t"/>
              <a:pathLst>
                <a:path extrusionOk="0" h="1231" w="3882">
                  <a:moveTo>
                    <a:pt x="1942" y="1"/>
                  </a:moveTo>
                  <a:lnTo>
                    <a:pt x="1" y="1231"/>
                  </a:lnTo>
                  <a:lnTo>
                    <a:pt x="548" y="1231"/>
                  </a:lnTo>
                  <a:lnTo>
                    <a:pt x="1942" y="346"/>
                  </a:lnTo>
                  <a:lnTo>
                    <a:pt x="3337" y="1231"/>
                  </a:lnTo>
                  <a:lnTo>
                    <a:pt x="3881" y="1231"/>
                  </a:lnTo>
                  <a:lnTo>
                    <a:pt x="194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32"/>
            <p:cNvSpPr/>
            <p:nvPr/>
          </p:nvSpPr>
          <p:spPr>
            <a:xfrm>
              <a:off x="-617627" y="8455907"/>
              <a:ext cx="3933037" cy="243664"/>
            </a:xfrm>
            <a:custGeom>
              <a:rect b="b" l="l" r="r" t="t"/>
              <a:pathLst>
                <a:path extrusionOk="0" h="2103" w="33945">
                  <a:moveTo>
                    <a:pt x="1745" y="1"/>
                  </a:moveTo>
                  <a:lnTo>
                    <a:pt x="65" y="1067"/>
                  </a:lnTo>
                  <a:cubicBezTo>
                    <a:pt x="42" y="1197"/>
                    <a:pt x="21" y="1326"/>
                    <a:pt x="1" y="1455"/>
                  </a:cubicBezTo>
                  <a:lnTo>
                    <a:pt x="1747" y="346"/>
                  </a:lnTo>
                  <a:lnTo>
                    <a:pt x="4512" y="2103"/>
                  </a:lnTo>
                  <a:lnTo>
                    <a:pt x="7279" y="346"/>
                  </a:lnTo>
                  <a:lnTo>
                    <a:pt x="10046" y="2103"/>
                  </a:lnTo>
                  <a:lnTo>
                    <a:pt x="12811" y="346"/>
                  </a:lnTo>
                  <a:lnTo>
                    <a:pt x="15578" y="2103"/>
                  </a:lnTo>
                  <a:lnTo>
                    <a:pt x="18348" y="346"/>
                  </a:lnTo>
                  <a:lnTo>
                    <a:pt x="21114" y="2103"/>
                  </a:lnTo>
                  <a:lnTo>
                    <a:pt x="23881" y="346"/>
                  </a:lnTo>
                  <a:lnTo>
                    <a:pt x="26648" y="2103"/>
                  </a:lnTo>
                  <a:lnTo>
                    <a:pt x="29415" y="346"/>
                  </a:lnTo>
                  <a:lnTo>
                    <a:pt x="32182" y="2103"/>
                  </a:lnTo>
                  <a:lnTo>
                    <a:pt x="33945" y="984"/>
                  </a:lnTo>
                  <a:cubicBezTo>
                    <a:pt x="33928" y="881"/>
                    <a:pt x="33909" y="776"/>
                    <a:pt x="33889" y="673"/>
                  </a:cubicBezTo>
                  <a:lnTo>
                    <a:pt x="32182" y="1757"/>
                  </a:lnTo>
                  <a:lnTo>
                    <a:pt x="29415" y="1"/>
                  </a:lnTo>
                  <a:lnTo>
                    <a:pt x="26648" y="1757"/>
                  </a:lnTo>
                  <a:lnTo>
                    <a:pt x="23881" y="1"/>
                  </a:lnTo>
                  <a:lnTo>
                    <a:pt x="21114" y="1757"/>
                  </a:lnTo>
                  <a:lnTo>
                    <a:pt x="18348" y="1"/>
                  </a:lnTo>
                  <a:lnTo>
                    <a:pt x="15578" y="1757"/>
                  </a:lnTo>
                  <a:lnTo>
                    <a:pt x="12811" y="1"/>
                  </a:lnTo>
                  <a:lnTo>
                    <a:pt x="10044" y="1757"/>
                  </a:lnTo>
                  <a:lnTo>
                    <a:pt x="7278" y="1"/>
                  </a:lnTo>
                  <a:lnTo>
                    <a:pt x="4512" y="1757"/>
                  </a:lnTo>
                  <a:lnTo>
                    <a:pt x="174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32"/>
            <p:cNvSpPr/>
            <p:nvPr/>
          </p:nvSpPr>
          <p:spPr>
            <a:xfrm>
              <a:off x="981" y="8764689"/>
              <a:ext cx="449556" cy="142630"/>
            </a:xfrm>
            <a:custGeom>
              <a:rect b="b" l="l" r="r" t="t"/>
              <a:pathLst>
                <a:path extrusionOk="0" h="1231" w="3880">
                  <a:moveTo>
                    <a:pt x="1940" y="1"/>
                  </a:moveTo>
                  <a:lnTo>
                    <a:pt x="0" y="1231"/>
                  </a:lnTo>
                  <a:lnTo>
                    <a:pt x="545" y="1231"/>
                  </a:lnTo>
                  <a:lnTo>
                    <a:pt x="1940" y="346"/>
                  </a:lnTo>
                  <a:lnTo>
                    <a:pt x="3333" y="1231"/>
                  </a:lnTo>
                  <a:lnTo>
                    <a:pt x="3880" y="1231"/>
                  </a:lnTo>
                  <a:lnTo>
                    <a:pt x="194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32"/>
            <p:cNvSpPr/>
            <p:nvPr/>
          </p:nvSpPr>
          <p:spPr>
            <a:xfrm>
              <a:off x="1636891" y="8114450"/>
              <a:ext cx="383977" cy="121890"/>
            </a:xfrm>
            <a:custGeom>
              <a:rect b="b" l="l" r="r" t="t"/>
              <a:pathLst>
                <a:path extrusionOk="0" h="1052" w="3314">
                  <a:moveTo>
                    <a:pt x="1" y="0"/>
                  </a:moveTo>
                  <a:lnTo>
                    <a:pt x="1656" y="1051"/>
                  </a:lnTo>
                  <a:lnTo>
                    <a:pt x="3314" y="0"/>
                  </a:lnTo>
                  <a:lnTo>
                    <a:pt x="2767" y="0"/>
                  </a:lnTo>
                  <a:lnTo>
                    <a:pt x="1656" y="706"/>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32"/>
            <p:cNvSpPr/>
            <p:nvPr/>
          </p:nvSpPr>
          <p:spPr>
            <a:xfrm>
              <a:off x="2278209" y="8114450"/>
              <a:ext cx="383861" cy="121890"/>
            </a:xfrm>
            <a:custGeom>
              <a:rect b="b" l="l" r="r" t="t"/>
              <a:pathLst>
                <a:path extrusionOk="0" h="1052" w="3313">
                  <a:moveTo>
                    <a:pt x="1" y="0"/>
                  </a:moveTo>
                  <a:lnTo>
                    <a:pt x="1656" y="1051"/>
                  </a:lnTo>
                  <a:lnTo>
                    <a:pt x="3312" y="0"/>
                  </a:lnTo>
                  <a:lnTo>
                    <a:pt x="2767" y="0"/>
                  </a:lnTo>
                  <a:lnTo>
                    <a:pt x="1656" y="70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32"/>
            <p:cNvSpPr/>
            <p:nvPr/>
          </p:nvSpPr>
          <p:spPr>
            <a:xfrm>
              <a:off x="2919179" y="8114450"/>
              <a:ext cx="334155" cy="121890"/>
            </a:xfrm>
            <a:custGeom>
              <a:rect b="b" l="l" r="r" t="t"/>
              <a:pathLst>
                <a:path extrusionOk="0" h="1052" w="2884">
                  <a:moveTo>
                    <a:pt x="1" y="0"/>
                  </a:moveTo>
                  <a:lnTo>
                    <a:pt x="1658" y="1051"/>
                  </a:lnTo>
                  <a:lnTo>
                    <a:pt x="2884" y="274"/>
                  </a:lnTo>
                  <a:cubicBezTo>
                    <a:pt x="2881" y="183"/>
                    <a:pt x="2875" y="91"/>
                    <a:pt x="2874" y="0"/>
                  </a:cubicBezTo>
                  <a:lnTo>
                    <a:pt x="2769" y="0"/>
                  </a:lnTo>
                  <a:lnTo>
                    <a:pt x="1658" y="704"/>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32"/>
            <p:cNvSpPr/>
            <p:nvPr/>
          </p:nvSpPr>
          <p:spPr>
            <a:xfrm>
              <a:off x="995573" y="8114450"/>
              <a:ext cx="383977" cy="121890"/>
            </a:xfrm>
            <a:custGeom>
              <a:rect b="b" l="l" r="r" t="t"/>
              <a:pathLst>
                <a:path extrusionOk="0" h="1052" w="3314">
                  <a:moveTo>
                    <a:pt x="1" y="0"/>
                  </a:moveTo>
                  <a:lnTo>
                    <a:pt x="1658" y="1051"/>
                  </a:lnTo>
                  <a:lnTo>
                    <a:pt x="3314" y="0"/>
                  </a:lnTo>
                  <a:lnTo>
                    <a:pt x="2769" y="0"/>
                  </a:lnTo>
                  <a:lnTo>
                    <a:pt x="1658" y="706"/>
                  </a:lnTo>
                  <a:lnTo>
                    <a:pt x="54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32"/>
            <p:cNvSpPr/>
            <p:nvPr/>
          </p:nvSpPr>
          <p:spPr>
            <a:xfrm>
              <a:off x="-539997" y="8147124"/>
              <a:ext cx="3805586" cy="243664"/>
            </a:xfrm>
            <a:custGeom>
              <a:rect b="b" l="l" r="r" t="t"/>
              <a:pathLst>
                <a:path extrusionOk="0" h="2103" w="32845">
                  <a:moveTo>
                    <a:pt x="1077" y="1"/>
                  </a:moveTo>
                  <a:lnTo>
                    <a:pt x="76" y="635"/>
                  </a:lnTo>
                  <a:cubicBezTo>
                    <a:pt x="52" y="768"/>
                    <a:pt x="26" y="898"/>
                    <a:pt x="0" y="1032"/>
                  </a:cubicBezTo>
                  <a:lnTo>
                    <a:pt x="1077" y="346"/>
                  </a:lnTo>
                  <a:lnTo>
                    <a:pt x="3842" y="2103"/>
                  </a:lnTo>
                  <a:lnTo>
                    <a:pt x="6609" y="346"/>
                  </a:lnTo>
                  <a:lnTo>
                    <a:pt x="9376" y="2103"/>
                  </a:lnTo>
                  <a:lnTo>
                    <a:pt x="12141" y="346"/>
                  </a:lnTo>
                  <a:lnTo>
                    <a:pt x="14908" y="2103"/>
                  </a:lnTo>
                  <a:lnTo>
                    <a:pt x="17678" y="346"/>
                  </a:lnTo>
                  <a:lnTo>
                    <a:pt x="20444" y="2103"/>
                  </a:lnTo>
                  <a:lnTo>
                    <a:pt x="23211" y="346"/>
                  </a:lnTo>
                  <a:lnTo>
                    <a:pt x="25978" y="2103"/>
                  </a:lnTo>
                  <a:lnTo>
                    <a:pt x="28745" y="346"/>
                  </a:lnTo>
                  <a:lnTo>
                    <a:pt x="31512" y="2103"/>
                  </a:lnTo>
                  <a:lnTo>
                    <a:pt x="32845" y="1257"/>
                  </a:lnTo>
                  <a:cubicBezTo>
                    <a:pt x="32832" y="1149"/>
                    <a:pt x="32819" y="1042"/>
                    <a:pt x="32809" y="934"/>
                  </a:cubicBezTo>
                  <a:lnTo>
                    <a:pt x="31513" y="1757"/>
                  </a:lnTo>
                  <a:lnTo>
                    <a:pt x="28746" y="1"/>
                  </a:lnTo>
                  <a:lnTo>
                    <a:pt x="25979" y="1757"/>
                  </a:lnTo>
                  <a:lnTo>
                    <a:pt x="23213" y="1"/>
                  </a:lnTo>
                  <a:lnTo>
                    <a:pt x="20446" y="1757"/>
                  </a:lnTo>
                  <a:lnTo>
                    <a:pt x="17679" y="1"/>
                  </a:lnTo>
                  <a:lnTo>
                    <a:pt x="14911" y="1757"/>
                  </a:lnTo>
                  <a:lnTo>
                    <a:pt x="12144" y="1"/>
                  </a:lnTo>
                  <a:lnTo>
                    <a:pt x="9377" y="1757"/>
                  </a:lnTo>
                  <a:lnTo>
                    <a:pt x="6610" y="1"/>
                  </a:lnTo>
                  <a:lnTo>
                    <a:pt x="3844" y="1757"/>
                  </a:lnTo>
                  <a:lnTo>
                    <a:pt x="107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32"/>
            <p:cNvSpPr/>
            <p:nvPr/>
          </p:nvSpPr>
          <p:spPr>
            <a:xfrm>
              <a:off x="-582172" y="8301342"/>
              <a:ext cx="3870702" cy="243780"/>
            </a:xfrm>
            <a:custGeom>
              <a:rect b="b" l="l" r="r" t="t"/>
              <a:pathLst>
                <a:path extrusionOk="0" h="2104" w="33407">
                  <a:moveTo>
                    <a:pt x="1437" y="0"/>
                  </a:moveTo>
                  <a:lnTo>
                    <a:pt x="96" y="850"/>
                  </a:lnTo>
                  <a:lnTo>
                    <a:pt x="0" y="1259"/>
                  </a:lnTo>
                  <a:lnTo>
                    <a:pt x="1437" y="347"/>
                  </a:lnTo>
                  <a:lnTo>
                    <a:pt x="4206" y="2103"/>
                  </a:lnTo>
                  <a:lnTo>
                    <a:pt x="6973" y="347"/>
                  </a:lnTo>
                  <a:lnTo>
                    <a:pt x="9740" y="2103"/>
                  </a:lnTo>
                  <a:lnTo>
                    <a:pt x="12505" y="347"/>
                  </a:lnTo>
                  <a:lnTo>
                    <a:pt x="15272" y="2103"/>
                  </a:lnTo>
                  <a:lnTo>
                    <a:pt x="18042" y="347"/>
                  </a:lnTo>
                  <a:lnTo>
                    <a:pt x="20808" y="2103"/>
                  </a:lnTo>
                  <a:lnTo>
                    <a:pt x="23575" y="347"/>
                  </a:lnTo>
                  <a:lnTo>
                    <a:pt x="26342" y="2103"/>
                  </a:lnTo>
                  <a:lnTo>
                    <a:pt x="29109" y="347"/>
                  </a:lnTo>
                  <a:lnTo>
                    <a:pt x="31876" y="2103"/>
                  </a:lnTo>
                  <a:lnTo>
                    <a:pt x="33407" y="1130"/>
                  </a:lnTo>
                  <a:cubicBezTo>
                    <a:pt x="33385" y="1028"/>
                    <a:pt x="33367" y="925"/>
                    <a:pt x="33346" y="822"/>
                  </a:cubicBezTo>
                  <a:lnTo>
                    <a:pt x="31873" y="1756"/>
                  </a:lnTo>
                  <a:lnTo>
                    <a:pt x="29106" y="0"/>
                  </a:lnTo>
                  <a:lnTo>
                    <a:pt x="26339" y="1756"/>
                  </a:lnTo>
                  <a:lnTo>
                    <a:pt x="23572" y="0"/>
                  </a:lnTo>
                  <a:lnTo>
                    <a:pt x="20806" y="1756"/>
                  </a:lnTo>
                  <a:lnTo>
                    <a:pt x="18040" y="0"/>
                  </a:lnTo>
                  <a:lnTo>
                    <a:pt x="15271" y="1756"/>
                  </a:lnTo>
                  <a:lnTo>
                    <a:pt x="12504" y="0"/>
                  </a:lnTo>
                  <a:lnTo>
                    <a:pt x="9737" y="1756"/>
                  </a:lnTo>
                  <a:lnTo>
                    <a:pt x="6970" y="0"/>
                  </a:lnTo>
                  <a:lnTo>
                    <a:pt x="4203" y="1756"/>
                  </a:lnTo>
                  <a:lnTo>
                    <a:pt x="1437"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32"/>
            <p:cNvSpPr/>
            <p:nvPr/>
          </p:nvSpPr>
          <p:spPr>
            <a:xfrm>
              <a:off x="354488" y="8114450"/>
              <a:ext cx="383861" cy="121890"/>
            </a:xfrm>
            <a:custGeom>
              <a:rect b="b" l="l" r="r" t="t"/>
              <a:pathLst>
                <a:path extrusionOk="0" h="1052" w="3313">
                  <a:moveTo>
                    <a:pt x="0" y="0"/>
                  </a:moveTo>
                  <a:lnTo>
                    <a:pt x="1656" y="1051"/>
                  </a:lnTo>
                  <a:lnTo>
                    <a:pt x="3313" y="0"/>
                  </a:lnTo>
                  <a:lnTo>
                    <a:pt x="2767" y="0"/>
                  </a:lnTo>
                  <a:lnTo>
                    <a:pt x="1656" y="706"/>
                  </a:lnTo>
                  <a:lnTo>
                    <a:pt x="54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32"/>
            <p:cNvSpPr/>
            <p:nvPr/>
          </p:nvSpPr>
          <p:spPr>
            <a:xfrm>
              <a:off x="-286714" y="8114450"/>
              <a:ext cx="383745" cy="121890"/>
            </a:xfrm>
            <a:custGeom>
              <a:rect b="b" l="l" r="r" t="t"/>
              <a:pathLst>
                <a:path extrusionOk="0" h="1052" w="3312">
                  <a:moveTo>
                    <a:pt x="0" y="0"/>
                  </a:moveTo>
                  <a:lnTo>
                    <a:pt x="1656" y="1051"/>
                  </a:lnTo>
                  <a:lnTo>
                    <a:pt x="3312" y="0"/>
                  </a:lnTo>
                  <a:lnTo>
                    <a:pt x="2767" y="0"/>
                  </a:lnTo>
                  <a:lnTo>
                    <a:pt x="1656" y="706"/>
                  </a:lnTo>
                  <a:lnTo>
                    <a:pt x="54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32"/>
          <p:cNvGrpSpPr/>
          <p:nvPr/>
        </p:nvGrpSpPr>
        <p:grpSpPr>
          <a:xfrm>
            <a:off x="8024974" y="3258774"/>
            <a:ext cx="940434" cy="940486"/>
            <a:chOff x="8149899" y="4600499"/>
            <a:chExt cx="940434" cy="940486"/>
          </a:xfrm>
        </p:grpSpPr>
        <p:sp>
          <p:nvSpPr>
            <p:cNvPr id="9690" name="Google Shape;9690;p32"/>
            <p:cNvSpPr/>
            <p:nvPr/>
          </p:nvSpPr>
          <p:spPr>
            <a:xfrm rot="449096">
              <a:off x="8200936" y="4651532"/>
              <a:ext cx="838360" cy="838421"/>
            </a:xfrm>
            <a:custGeom>
              <a:rect b="b" l="l" r="r" t="t"/>
              <a:pathLst>
                <a:path extrusionOk="0" h="13764" w="13763">
                  <a:moveTo>
                    <a:pt x="6882" y="1"/>
                  </a:moveTo>
                  <a:cubicBezTo>
                    <a:pt x="3083" y="1"/>
                    <a:pt x="1" y="3081"/>
                    <a:pt x="1" y="6882"/>
                  </a:cubicBezTo>
                  <a:cubicBezTo>
                    <a:pt x="1" y="8707"/>
                    <a:pt x="726" y="10457"/>
                    <a:pt x="2016" y="11747"/>
                  </a:cubicBezTo>
                  <a:cubicBezTo>
                    <a:pt x="3308" y="13038"/>
                    <a:pt x="5057" y="13763"/>
                    <a:pt x="6882" y="13763"/>
                  </a:cubicBezTo>
                  <a:cubicBezTo>
                    <a:pt x="8708" y="13763"/>
                    <a:pt x="10457" y="13038"/>
                    <a:pt x="11749" y="11747"/>
                  </a:cubicBezTo>
                  <a:cubicBezTo>
                    <a:pt x="13039" y="10457"/>
                    <a:pt x="13763" y="8707"/>
                    <a:pt x="13763" y="6882"/>
                  </a:cubicBezTo>
                  <a:cubicBezTo>
                    <a:pt x="13763" y="5057"/>
                    <a:pt x="13039" y="3307"/>
                    <a:pt x="11749" y="2016"/>
                  </a:cubicBezTo>
                  <a:cubicBezTo>
                    <a:pt x="10457" y="725"/>
                    <a:pt x="8708" y="1"/>
                    <a:pt x="688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1" name="Google Shape;9691;p32"/>
            <p:cNvGrpSpPr/>
            <p:nvPr/>
          </p:nvGrpSpPr>
          <p:grpSpPr>
            <a:xfrm rot="449992">
              <a:off x="8210448" y="4652197"/>
              <a:ext cx="818634" cy="836722"/>
              <a:chOff x="6039144" y="3610556"/>
              <a:chExt cx="3659292" cy="3740144"/>
            </a:xfrm>
          </p:grpSpPr>
          <p:sp>
            <p:nvSpPr>
              <p:cNvPr id="9692" name="Google Shape;9692;p32"/>
              <p:cNvSpPr/>
              <p:nvPr/>
            </p:nvSpPr>
            <p:spPr>
              <a:xfrm>
                <a:off x="8296189"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32"/>
              <p:cNvSpPr/>
              <p:nvPr/>
            </p:nvSpPr>
            <p:spPr>
              <a:xfrm>
                <a:off x="8296189"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32"/>
              <p:cNvSpPr/>
              <p:nvPr/>
            </p:nvSpPr>
            <p:spPr>
              <a:xfrm>
                <a:off x="8296189"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32"/>
              <p:cNvSpPr/>
              <p:nvPr/>
            </p:nvSpPr>
            <p:spPr>
              <a:xfrm>
                <a:off x="8296189"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32"/>
              <p:cNvSpPr/>
              <p:nvPr/>
            </p:nvSpPr>
            <p:spPr>
              <a:xfrm>
                <a:off x="8296189"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32"/>
              <p:cNvSpPr/>
              <p:nvPr/>
            </p:nvSpPr>
            <p:spPr>
              <a:xfrm>
                <a:off x="8296189"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32"/>
              <p:cNvSpPr/>
              <p:nvPr/>
            </p:nvSpPr>
            <p:spPr>
              <a:xfrm>
                <a:off x="8296189"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32"/>
              <p:cNvSpPr/>
              <p:nvPr/>
            </p:nvSpPr>
            <p:spPr>
              <a:xfrm>
                <a:off x="8296189"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32"/>
              <p:cNvSpPr/>
              <p:nvPr/>
            </p:nvSpPr>
            <p:spPr>
              <a:xfrm>
                <a:off x="8296189"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32"/>
              <p:cNvSpPr/>
              <p:nvPr/>
            </p:nvSpPr>
            <p:spPr>
              <a:xfrm>
                <a:off x="8296189"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32"/>
              <p:cNvSpPr/>
              <p:nvPr/>
            </p:nvSpPr>
            <p:spPr>
              <a:xfrm>
                <a:off x="8296189"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32"/>
              <p:cNvSpPr/>
              <p:nvPr/>
            </p:nvSpPr>
            <p:spPr>
              <a:xfrm>
                <a:off x="8296189"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32"/>
              <p:cNvSpPr/>
              <p:nvPr/>
            </p:nvSpPr>
            <p:spPr>
              <a:xfrm>
                <a:off x="8296189"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32"/>
              <p:cNvSpPr/>
              <p:nvPr/>
            </p:nvSpPr>
            <p:spPr>
              <a:xfrm>
                <a:off x="8559706" y="4917796"/>
                <a:ext cx="119780" cy="119236"/>
              </a:xfrm>
              <a:custGeom>
                <a:rect b="b" l="l" r="r" t="t"/>
                <a:pathLst>
                  <a:path extrusionOk="0" h="438" w="440">
                    <a:moveTo>
                      <a:pt x="220" y="1"/>
                    </a:moveTo>
                    <a:cubicBezTo>
                      <a:pt x="98" y="1"/>
                      <a:pt x="1" y="99"/>
                      <a:pt x="1" y="220"/>
                    </a:cubicBezTo>
                    <a:cubicBezTo>
                      <a:pt x="1" y="342"/>
                      <a:pt x="99" y="438"/>
                      <a:pt x="220" y="438"/>
                    </a:cubicBezTo>
                    <a:cubicBezTo>
                      <a:pt x="340" y="438"/>
                      <a:pt x="439" y="339"/>
                      <a:pt x="439" y="220"/>
                    </a:cubicBezTo>
                    <a:cubicBezTo>
                      <a:pt x="439" y="99"/>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32"/>
              <p:cNvSpPr/>
              <p:nvPr/>
            </p:nvSpPr>
            <p:spPr>
              <a:xfrm>
                <a:off x="8559706" y="4480597"/>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32"/>
              <p:cNvSpPr/>
              <p:nvPr/>
            </p:nvSpPr>
            <p:spPr>
              <a:xfrm>
                <a:off x="8559706" y="5137212"/>
                <a:ext cx="119780" cy="119236"/>
              </a:xfrm>
              <a:custGeom>
                <a:rect b="b" l="l" r="r" t="t"/>
                <a:pathLst>
                  <a:path extrusionOk="0" h="438" w="440">
                    <a:moveTo>
                      <a:pt x="220" y="0"/>
                    </a:moveTo>
                    <a:cubicBezTo>
                      <a:pt x="98" y="0"/>
                      <a:pt x="1" y="98"/>
                      <a:pt x="1" y="218"/>
                    </a:cubicBezTo>
                    <a:cubicBezTo>
                      <a:pt x="1" y="340"/>
                      <a:pt x="99" y="437"/>
                      <a:pt x="220" y="437"/>
                    </a:cubicBezTo>
                    <a:cubicBezTo>
                      <a:pt x="340" y="437"/>
                      <a:pt x="439" y="339"/>
                      <a:pt x="439" y="218"/>
                    </a:cubicBezTo>
                    <a:cubicBezTo>
                      <a:pt x="439" y="96"/>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32"/>
              <p:cNvSpPr/>
              <p:nvPr/>
            </p:nvSpPr>
            <p:spPr>
              <a:xfrm>
                <a:off x="8559706" y="4699197"/>
                <a:ext cx="119780" cy="119508"/>
              </a:xfrm>
              <a:custGeom>
                <a:rect b="b" l="l" r="r" t="t"/>
                <a:pathLst>
                  <a:path extrusionOk="0" h="439" w="440">
                    <a:moveTo>
                      <a:pt x="220" y="1"/>
                    </a:moveTo>
                    <a:cubicBezTo>
                      <a:pt x="98" y="1"/>
                      <a:pt x="1" y="100"/>
                      <a:pt x="1" y="220"/>
                    </a:cubicBezTo>
                    <a:cubicBezTo>
                      <a:pt x="1" y="341"/>
                      <a:pt x="99" y="438"/>
                      <a:pt x="220" y="438"/>
                    </a:cubicBezTo>
                    <a:cubicBezTo>
                      <a:pt x="340" y="438"/>
                      <a:pt x="439" y="341"/>
                      <a:pt x="439" y="220"/>
                    </a:cubicBezTo>
                    <a:cubicBezTo>
                      <a:pt x="439"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32"/>
              <p:cNvSpPr/>
              <p:nvPr/>
            </p:nvSpPr>
            <p:spPr>
              <a:xfrm>
                <a:off x="8559706" y="5569510"/>
                <a:ext cx="119780" cy="119236"/>
              </a:xfrm>
              <a:custGeom>
                <a:rect b="b" l="l" r="r" t="t"/>
                <a:pathLst>
                  <a:path extrusionOk="0" h="438" w="440">
                    <a:moveTo>
                      <a:pt x="220" y="1"/>
                    </a:moveTo>
                    <a:cubicBezTo>
                      <a:pt x="98" y="1"/>
                      <a:pt x="1" y="100"/>
                      <a:pt x="1" y="220"/>
                    </a:cubicBezTo>
                    <a:cubicBezTo>
                      <a:pt x="1" y="342"/>
                      <a:pt x="99" y="438"/>
                      <a:pt x="220" y="438"/>
                    </a:cubicBezTo>
                    <a:cubicBezTo>
                      <a:pt x="340" y="438"/>
                      <a:pt x="439" y="340"/>
                      <a:pt x="439" y="220"/>
                    </a:cubicBezTo>
                    <a:cubicBezTo>
                      <a:pt x="439"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32"/>
              <p:cNvSpPr/>
              <p:nvPr/>
            </p:nvSpPr>
            <p:spPr>
              <a:xfrm>
                <a:off x="8559706" y="5350911"/>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32"/>
              <p:cNvSpPr/>
              <p:nvPr/>
            </p:nvSpPr>
            <p:spPr>
              <a:xfrm>
                <a:off x="8559706" y="3828883"/>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41"/>
                      <a:pt x="439" y="220"/>
                    </a:cubicBezTo>
                    <a:cubicBezTo>
                      <a:pt x="439"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32"/>
              <p:cNvSpPr/>
              <p:nvPr/>
            </p:nvSpPr>
            <p:spPr>
              <a:xfrm>
                <a:off x="8296189"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32"/>
              <p:cNvSpPr/>
              <p:nvPr/>
            </p:nvSpPr>
            <p:spPr>
              <a:xfrm>
                <a:off x="8559706" y="5788926"/>
                <a:ext cx="119780" cy="118963"/>
              </a:xfrm>
              <a:custGeom>
                <a:rect b="b" l="l" r="r" t="t"/>
                <a:pathLst>
                  <a:path extrusionOk="0" h="437" w="440">
                    <a:moveTo>
                      <a:pt x="220" y="0"/>
                    </a:moveTo>
                    <a:cubicBezTo>
                      <a:pt x="98" y="0"/>
                      <a:pt x="1" y="98"/>
                      <a:pt x="1" y="218"/>
                    </a:cubicBezTo>
                    <a:cubicBezTo>
                      <a:pt x="1" y="340"/>
                      <a:pt x="99" y="436"/>
                      <a:pt x="220" y="436"/>
                    </a:cubicBezTo>
                    <a:cubicBezTo>
                      <a:pt x="340" y="436"/>
                      <a:pt x="439" y="339"/>
                      <a:pt x="439" y="218"/>
                    </a:cubicBezTo>
                    <a:cubicBezTo>
                      <a:pt x="439" y="96"/>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32"/>
              <p:cNvSpPr/>
              <p:nvPr/>
            </p:nvSpPr>
            <p:spPr>
              <a:xfrm>
                <a:off x="8296189"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32"/>
              <p:cNvSpPr/>
              <p:nvPr/>
            </p:nvSpPr>
            <p:spPr>
              <a:xfrm>
                <a:off x="8559706" y="4043126"/>
                <a:ext cx="119780" cy="119508"/>
              </a:xfrm>
              <a:custGeom>
                <a:rect b="b" l="l" r="r" t="t"/>
                <a:pathLst>
                  <a:path extrusionOk="0" h="439" w="440">
                    <a:moveTo>
                      <a:pt x="220" y="1"/>
                    </a:moveTo>
                    <a:cubicBezTo>
                      <a:pt x="98" y="1"/>
                      <a:pt x="1" y="100"/>
                      <a:pt x="1" y="220"/>
                    </a:cubicBezTo>
                    <a:cubicBezTo>
                      <a:pt x="1" y="342"/>
                      <a:pt x="99" y="438"/>
                      <a:pt x="220" y="438"/>
                    </a:cubicBezTo>
                    <a:cubicBezTo>
                      <a:pt x="340" y="438"/>
                      <a:pt x="439" y="339"/>
                      <a:pt x="439" y="220"/>
                    </a:cubicBezTo>
                    <a:cubicBezTo>
                      <a:pt x="439"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32"/>
              <p:cNvSpPr/>
              <p:nvPr/>
            </p:nvSpPr>
            <p:spPr>
              <a:xfrm>
                <a:off x="8559706" y="4262270"/>
                <a:ext cx="119780" cy="119236"/>
              </a:xfrm>
              <a:custGeom>
                <a:rect b="b" l="l" r="r" t="t"/>
                <a:pathLst>
                  <a:path extrusionOk="0" h="438" w="440">
                    <a:moveTo>
                      <a:pt x="220" y="0"/>
                    </a:moveTo>
                    <a:cubicBezTo>
                      <a:pt x="98" y="0"/>
                      <a:pt x="1" y="99"/>
                      <a:pt x="1" y="220"/>
                    </a:cubicBezTo>
                    <a:cubicBezTo>
                      <a:pt x="1" y="340"/>
                      <a:pt x="99" y="437"/>
                      <a:pt x="220" y="437"/>
                    </a:cubicBezTo>
                    <a:cubicBezTo>
                      <a:pt x="340" y="437"/>
                      <a:pt x="439" y="340"/>
                      <a:pt x="439" y="220"/>
                    </a:cubicBezTo>
                    <a:cubicBezTo>
                      <a:pt x="439" y="99"/>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32"/>
              <p:cNvSpPr/>
              <p:nvPr/>
            </p:nvSpPr>
            <p:spPr>
              <a:xfrm>
                <a:off x="8559706" y="6007526"/>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32"/>
              <p:cNvSpPr/>
              <p:nvPr/>
            </p:nvSpPr>
            <p:spPr>
              <a:xfrm>
                <a:off x="8032944" y="3828883"/>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32"/>
              <p:cNvSpPr/>
              <p:nvPr/>
            </p:nvSpPr>
            <p:spPr>
              <a:xfrm>
                <a:off x="8296189"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32"/>
              <p:cNvSpPr/>
              <p:nvPr/>
            </p:nvSpPr>
            <p:spPr>
              <a:xfrm>
                <a:off x="8032944" y="4699197"/>
                <a:ext cx="119508" cy="119508"/>
              </a:xfrm>
              <a:custGeom>
                <a:rect b="b" l="l" r="r" t="t"/>
                <a:pathLst>
                  <a:path extrusionOk="0" h="439" w="439">
                    <a:moveTo>
                      <a:pt x="220" y="1"/>
                    </a:moveTo>
                    <a:cubicBezTo>
                      <a:pt x="98" y="1"/>
                      <a:pt x="0" y="100"/>
                      <a:pt x="0" y="220"/>
                    </a:cubicBezTo>
                    <a:cubicBezTo>
                      <a:pt x="0" y="341"/>
                      <a:pt x="99" y="438"/>
                      <a:pt x="220" y="438"/>
                    </a:cubicBezTo>
                    <a:cubicBezTo>
                      <a:pt x="341" y="438"/>
                      <a:pt x="439" y="341"/>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32"/>
              <p:cNvSpPr/>
              <p:nvPr/>
            </p:nvSpPr>
            <p:spPr>
              <a:xfrm>
                <a:off x="8032944" y="7096711"/>
                <a:ext cx="119508" cy="119236"/>
              </a:xfrm>
              <a:custGeom>
                <a:rect b="b" l="l" r="r" t="t"/>
                <a:pathLst>
                  <a:path extrusionOk="0" h="438" w="439">
                    <a:moveTo>
                      <a:pt x="220" y="0"/>
                    </a:moveTo>
                    <a:cubicBezTo>
                      <a:pt x="98" y="0"/>
                      <a:pt x="0" y="99"/>
                      <a:pt x="0" y="218"/>
                    </a:cubicBezTo>
                    <a:cubicBezTo>
                      <a:pt x="0" y="339"/>
                      <a:pt x="99" y="437"/>
                      <a:pt x="220" y="437"/>
                    </a:cubicBezTo>
                    <a:cubicBezTo>
                      <a:pt x="341" y="437"/>
                      <a:pt x="439" y="339"/>
                      <a:pt x="439" y="218"/>
                    </a:cubicBezTo>
                    <a:cubicBezTo>
                      <a:pt x="439" y="99"/>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32"/>
              <p:cNvSpPr/>
              <p:nvPr/>
            </p:nvSpPr>
            <p:spPr>
              <a:xfrm>
                <a:off x="8032944" y="4262270"/>
                <a:ext cx="119508" cy="119236"/>
              </a:xfrm>
              <a:custGeom>
                <a:rect b="b" l="l" r="r" t="t"/>
                <a:pathLst>
                  <a:path extrusionOk="0" h="438" w="439">
                    <a:moveTo>
                      <a:pt x="220" y="0"/>
                    </a:moveTo>
                    <a:cubicBezTo>
                      <a:pt x="98" y="0"/>
                      <a:pt x="0" y="99"/>
                      <a:pt x="0" y="220"/>
                    </a:cubicBezTo>
                    <a:cubicBezTo>
                      <a:pt x="0" y="340"/>
                      <a:pt x="99" y="437"/>
                      <a:pt x="220" y="437"/>
                    </a:cubicBezTo>
                    <a:cubicBezTo>
                      <a:pt x="341" y="437"/>
                      <a:pt x="439" y="340"/>
                      <a:pt x="439" y="220"/>
                    </a:cubicBezTo>
                    <a:cubicBezTo>
                      <a:pt x="439" y="99"/>
                      <a:pt x="34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32"/>
              <p:cNvSpPr/>
              <p:nvPr/>
            </p:nvSpPr>
            <p:spPr>
              <a:xfrm>
                <a:off x="8032944" y="4480597"/>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32"/>
              <p:cNvSpPr/>
              <p:nvPr/>
            </p:nvSpPr>
            <p:spPr>
              <a:xfrm>
                <a:off x="8032944" y="4043126"/>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39"/>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32"/>
              <p:cNvSpPr/>
              <p:nvPr/>
            </p:nvSpPr>
            <p:spPr>
              <a:xfrm>
                <a:off x="7505910" y="7096167"/>
                <a:ext cx="119780" cy="118963"/>
              </a:xfrm>
              <a:custGeom>
                <a:rect b="b" l="l" r="r" t="t"/>
                <a:pathLst>
                  <a:path extrusionOk="0" h="437" w="440">
                    <a:moveTo>
                      <a:pt x="220" y="1"/>
                    </a:moveTo>
                    <a:cubicBezTo>
                      <a:pt x="98" y="1"/>
                      <a:pt x="1" y="98"/>
                      <a:pt x="1" y="219"/>
                    </a:cubicBezTo>
                    <a:cubicBezTo>
                      <a:pt x="1" y="339"/>
                      <a:pt x="100" y="437"/>
                      <a:pt x="220" y="437"/>
                    </a:cubicBezTo>
                    <a:cubicBezTo>
                      <a:pt x="342" y="437"/>
                      <a:pt x="440" y="339"/>
                      <a:pt x="440" y="219"/>
                    </a:cubicBezTo>
                    <a:cubicBezTo>
                      <a:pt x="440"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32"/>
              <p:cNvSpPr/>
              <p:nvPr/>
            </p:nvSpPr>
            <p:spPr>
              <a:xfrm>
                <a:off x="7505910" y="6659240"/>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32"/>
              <p:cNvSpPr/>
              <p:nvPr/>
            </p:nvSpPr>
            <p:spPr>
              <a:xfrm>
                <a:off x="8559706" y="7096167"/>
                <a:ext cx="119780" cy="118691"/>
              </a:xfrm>
              <a:custGeom>
                <a:rect b="b" l="l" r="r" t="t"/>
                <a:pathLst>
                  <a:path extrusionOk="0" h="436" w="440">
                    <a:moveTo>
                      <a:pt x="220" y="1"/>
                    </a:moveTo>
                    <a:cubicBezTo>
                      <a:pt x="98" y="1"/>
                      <a:pt x="1" y="98"/>
                      <a:pt x="1" y="219"/>
                    </a:cubicBezTo>
                    <a:cubicBezTo>
                      <a:pt x="1" y="332"/>
                      <a:pt x="85" y="425"/>
                      <a:pt x="194" y="435"/>
                    </a:cubicBezTo>
                    <a:cubicBezTo>
                      <a:pt x="261" y="409"/>
                      <a:pt x="327" y="382"/>
                      <a:pt x="392" y="353"/>
                    </a:cubicBezTo>
                    <a:cubicBezTo>
                      <a:pt x="421" y="315"/>
                      <a:pt x="438" y="269"/>
                      <a:pt x="438" y="219"/>
                    </a:cubicBezTo>
                    <a:cubicBezTo>
                      <a:pt x="439"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32"/>
              <p:cNvSpPr/>
              <p:nvPr/>
            </p:nvSpPr>
            <p:spPr>
              <a:xfrm>
                <a:off x="7505910" y="6877567"/>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32"/>
              <p:cNvSpPr/>
              <p:nvPr/>
            </p:nvSpPr>
            <p:spPr>
              <a:xfrm>
                <a:off x="9051895" y="6877567"/>
                <a:ext cx="93102" cy="83029"/>
              </a:xfrm>
              <a:custGeom>
                <a:rect b="b" l="l" r="r" t="t"/>
                <a:pathLst>
                  <a:path extrusionOk="0" h="305" w="342">
                    <a:moveTo>
                      <a:pt x="218" y="1"/>
                    </a:moveTo>
                    <a:cubicBezTo>
                      <a:pt x="98" y="1"/>
                      <a:pt x="0" y="98"/>
                      <a:pt x="0" y="219"/>
                    </a:cubicBezTo>
                    <a:cubicBezTo>
                      <a:pt x="0" y="249"/>
                      <a:pt x="5" y="278"/>
                      <a:pt x="17" y="305"/>
                    </a:cubicBezTo>
                    <a:cubicBezTo>
                      <a:pt x="129" y="219"/>
                      <a:pt x="237" y="130"/>
                      <a:pt x="341" y="38"/>
                    </a:cubicBezTo>
                    <a:cubicBezTo>
                      <a:pt x="306" y="15"/>
                      <a:pt x="265"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32"/>
              <p:cNvSpPr/>
              <p:nvPr/>
            </p:nvSpPr>
            <p:spPr>
              <a:xfrm>
                <a:off x="8794367" y="7096167"/>
                <a:ext cx="60707" cy="34301"/>
              </a:xfrm>
              <a:custGeom>
                <a:rect b="b" l="l" r="r" t="t"/>
                <a:pathLst>
                  <a:path extrusionOk="0" h="126" w="223">
                    <a:moveTo>
                      <a:pt x="198" y="1"/>
                    </a:moveTo>
                    <a:cubicBezTo>
                      <a:pt x="111" y="1"/>
                      <a:pt x="36" y="52"/>
                      <a:pt x="0" y="125"/>
                    </a:cubicBezTo>
                    <a:cubicBezTo>
                      <a:pt x="75" y="87"/>
                      <a:pt x="148" y="45"/>
                      <a:pt x="222" y="2"/>
                    </a:cubicBezTo>
                    <a:cubicBezTo>
                      <a:pt x="215" y="2"/>
                      <a:pt x="205" y="1"/>
                      <a:pt x="19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32"/>
              <p:cNvSpPr/>
              <p:nvPr/>
            </p:nvSpPr>
            <p:spPr>
              <a:xfrm>
                <a:off x="8040022" y="7315310"/>
                <a:ext cx="98819" cy="31306"/>
              </a:xfrm>
              <a:custGeom>
                <a:rect b="b" l="l" r="r" t="t"/>
                <a:pathLst>
                  <a:path extrusionOk="0" h="115" w="363">
                    <a:moveTo>
                      <a:pt x="194" y="0"/>
                    </a:moveTo>
                    <a:cubicBezTo>
                      <a:pt x="112" y="0"/>
                      <a:pt x="37" y="46"/>
                      <a:pt x="0" y="115"/>
                    </a:cubicBezTo>
                    <a:cubicBezTo>
                      <a:pt x="122" y="106"/>
                      <a:pt x="242" y="95"/>
                      <a:pt x="363" y="80"/>
                    </a:cubicBezTo>
                    <a:cubicBezTo>
                      <a:pt x="323" y="30"/>
                      <a:pt x="262" y="0"/>
                      <a:pt x="19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32"/>
              <p:cNvSpPr/>
              <p:nvPr/>
            </p:nvSpPr>
            <p:spPr>
              <a:xfrm>
                <a:off x="8032944" y="6877567"/>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32"/>
              <p:cNvSpPr/>
              <p:nvPr/>
            </p:nvSpPr>
            <p:spPr>
              <a:xfrm>
                <a:off x="8032944" y="6659240"/>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32"/>
              <p:cNvSpPr/>
              <p:nvPr/>
            </p:nvSpPr>
            <p:spPr>
              <a:xfrm>
                <a:off x="8032944" y="6225853"/>
                <a:ext cx="119508" cy="119508"/>
              </a:xfrm>
              <a:custGeom>
                <a:rect b="b" l="l" r="r" t="t"/>
                <a:pathLst>
                  <a:path extrusionOk="0" h="439" w="439">
                    <a:moveTo>
                      <a:pt x="220" y="1"/>
                    </a:moveTo>
                    <a:cubicBezTo>
                      <a:pt x="98" y="1"/>
                      <a:pt x="0" y="98"/>
                      <a:pt x="0" y="219"/>
                    </a:cubicBezTo>
                    <a:cubicBezTo>
                      <a:pt x="0" y="341"/>
                      <a:pt x="99" y="438"/>
                      <a:pt x="220" y="438"/>
                    </a:cubicBezTo>
                    <a:cubicBezTo>
                      <a:pt x="341" y="438"/>
                      <a:pt x="439" y="339"/>
                      <a:pt x="439" y="219"/>
                    </a:cubicBezTo>
                    <a:cubicBezTo>
                      <a:pt x="439" y="98"/>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32"/>
              <p:cNvSpPr/>
              <p:nvPr/>
            </p:nvSpPr>
            <p:spPr>
              <a:xfrm>
                <a:off x="8032944" y="6444452"/>
                <a:ext cx="119508" cy="119236"/>
              </a:xfrm>
              <a:custGeom>
                <a:rect b="b" l="l" r="r" t="t"/>
                <a:pathLst>
                  <a:path extrusionOk="0" h="438" w="439">
                    <a:moveTo>
                      <a:pt x="220" y="1"/>
                    </a:moveTo>
                    <a:cubicBezTo>
                      <a:pt x="98" y="1"/>
                      <a:pt x="0" y="98"/>
                      <a:pt x="0" y="219"/>
                    </a:cubicBezTo>
                    <a:cubicBezTo>
                      <a:pt x="0" y="339"/>
                      <a:pt x="99" y="438"/>
                      <a:pt x="220" y="438"/>
                    </a:cubicBezTo>
                    <a:cubicBezTo>
                      <a:pt x="341" y="438"/>
                      <a:pt x="439" y="339"/>
                      <a:pt x="439" y="219"/>
                    </a:cubicBezTo>
                    <a:cubicBezTo>
                      <a:pt x="439" y="98"/>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32"/>
              <p:cNvSpPr/>
              <p:nvPr/>
            </p:nvSpPr>
            <p:spPr>
              <a:xfrm>
                <a:off x="8033217" y="3611645"/>
                <a:ext cx="119236" cy="118147"/>
              </a:xfrm>
              <a:custGeom>
                <a:rect b="b" l="l" r="r" t="t"/>
                <a:pathLst>
                  <a:path extrusionOk="0" h="434" w="438">
                    <a:moveTo>
                      <a:pt x="183" y="0"/>
                    </a:moveTo>
                    <a:cubicBezTo>
                      <a:pt x="79" y="16"/>
                      <a:pt x="1" y="107"/>
                      <a:pt x="1" y="215"/>
                    </a:cubicBezTo>
                    <a:cubicBezTo>
                      <a:pt x="1" y="337"/>
                      <a:pt x="98" y="433"/>
                      <a:pt x="219" y="433"/>
                    </a:cubicBezTo>
                    <a:cubicBezTo>
                      <a:pt x="340" y="433"/>
                      <a:pt x="438" y="336"/>
                      <a:pt x="438" y="215"/>
                    </a:cubicBezTo>
                    <a:cubicBezTo>
                      <a:pt x="438" y="122"/>
                      <a:pt x="378" y="42"/>
                      <a:pt x="296" y="10"/>
                    </a:cubicBezTo>
                    <a:lnTo>
                      <a:pt x="18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32"/>
              <p:cNvSpPr/>
              <p:nvPr/>
            </p:nvSpPr>
            <p:spPr>
              <a:xfrm>
                <a:off x="8296189" y="3644312"/>
                <a:ext cx="119780" cy="85479"/>
              </a:xfrm>
              <a:custGeom>
                <a:rect b="b" l="l" r="r" t="t"/>
                <a:pathLst>
                  <a:path extrusionOk="0" h="314" w="440">
                    <a:moveTo>
                      <a:pt x="24" y="1"/>
                    </a:moveTo>
                    <a:cubicBezTo>
                      <a:pt x="9" y="30"/>
                      <a:pt x="1" y="61"/>
                      <a:pt x="1" y="95"/>
                    </a:cubicBezTo>
                    <a:cubicBezTo>
                      <a:pt x="2" y="216"/>
                      <a:pt x="100" y="313"/>
                      <a:pt x="220" y="313"/>
                    </a:cubicBezTo>
                    <a:cubicBezTo>
                      <a:pt x="339" y="313"/>
                      <a:pt x="435" y="219"/>
                      <a:pt x="440" y="103"/>
                    </a:cubicBezTo>
                    <a:cubicBezTo>
                      <a:pt x="303" y="65"/>
                      <a:pt x="163" y="31"/>
                      <a:pt x="2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32"/>
              <p:cNvSpPr/>
              <p:nvPr/>
            </p:nvSpPr>
            <p:spPr>
              <a:xfrm>
                <a:off x="8032944" y="4917796"/>
                <a:ext cx="119508" cy="119236"/>
              </a:xfrm>
              <a:custGeom>
                <a:rect b="b" l="l" r="r" t="t"/>
                <a:pathLst>
                  <a:path extrusionOk="0" h="438" w="439">
                    <a:moveTo>
                      <a:pt x="220" y="1"/>
                    </a:moveTo>
                    <a:cubicBezTo>
                      <a:pt x="98" y="1"/>
                      <a:pt x="0" y="99"/>
                      <a:pt x="0" y="220"/>
                    </a:cubicBezTo>
                    <a:cubicBezTo>
                      <a:pt x="0" y="342"/>
                      <a:pt x="99" y="438"/>
                      <a:pt x="220" y="438"/>
                    </a:cubicBezTo>
                    <a:cubicBezTo>
                      <a:pt x="341" y="438"/>
                      <a:pt x="439" y="339"/>
                      <a:pt x="439" y="220"/>
                    </a:cubicBezTo>
                    <a:cubicBezTo>
                      <a:pt x="439" y="99"/>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32"/>
              <p:cNvSpPr/>
              <p:nvPr/>
            </p:nvSpPr>
            <p:spPr>
              <a:xfrm>
                <a:off x="8032944" y="6007526"/>
                <a:ext cx="119508" cy="119236"/>
              </a:xfrm>
              <a:custGeom>
                <a:rect b="b" l="l" r="r" t="t"/>
                <a:pathLst>
                  <a:path extrusionOk="0" h="438" w="439">
                    <a:moveTo>
                      <a:pt x="220" y="0"/>
                    </a:moveTo>
                    <a:cubicBezTo>
                      <a:pt x="98" y="0"/>
                      <a:pt x="0" y="98"/>
                      <a:pt x="0" y="218"/>
                    </a:cubicBezTo>
                    <a:cubicBezTo>
                      <a:pt x="0" y="338"/>
                      <a:pt x="99" y="437"/>
                      <a:pt x="220" y="437"/>
                    </a:cubicBezTo>
                    <a:cubicBezTo>
                      <a:pt x="341" y="437"/>
                      <a:pt x="439" y="338"/>
                      <a:pt x="439" y="218"/>
                    </a:cubicBezTo>
                    <a:cubicBezTo>
                      <a:pt x="439" y="98"/>
                      <a:pt x="34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32"/>
              <p:cNvSpPr/>
              <p:nvPr/>
            </p:nvSpPr>
            <p:spPr>
              <a:xfrm>
                <a:off x="8032944" y="5350911"/>
                <a:ext cx="119508" cy="119508"/>
              </a:xfrm>
              <a:custGeom>
                <a:rect b="b" l="l" r="r" t="t"/>
                <a:pathLst>
                  <a:path extrusionOk="0" h="439" w="439">
                    <a:moveTo>
                      <a:pt x="220" y="1"/>
                    </a:moveTo>
                    <a:cubicBezTo>
                      <a:pt x="98" y="1"/>
                      <a:pt x="0" y="100"/>
                      <a:pt x="0" y="220"/>
                    </a:cubicBezTo>
                    <a:cubicBezTo>
                      <a:pt x="0" y="342"/>
                      <a:pt x="99" y="438"/>
                      <a:pt x="220" y="438"/>
                    </a:cubicBezTo>
                    <a:cubicBezTo>
                      <a:pt x="341" y="438"/>
                      <a:pt x="439" y="341"/>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32"/>
              <p:cNvSpPr/>
              <p:nvPr/>
            </p:nvSpPr>
            <p:spPr>
              <a:xfrm>
                <a:off x="8032944" y="5137212"/>
                <a:ext cx="119508" cy="119236"/>
              </a:xfrm>
              <a:custGeom>
                <a:rect b="b" l="l" r="r" t="t"/>
                <a:pathLst>
                  <a:path extrusionOk="0" h="438" w="439">
                    <a:moveTo>
                      <a:pt x="220" y="0"/>
                    </a:moveTo>
                    <a:cubicBezTo>
                      <a:pt x="98" y="0"/>
                      <a:pt x="0" y="98"/>
                      <a:pt x="0" y="218"/>
                    </a:cubicBezTo>
                    <a:cubicBezTo>
                      <a:pt x="0" y="340"/>
                      <a:pt x="99" y="437"/>
                      <a:pt x="220" y="437"/>
                    </a:cubicBezTo>
                    <a:cubicBezTo>
                      <a:pt x="341" y="437"/>
                      <a:pt x="439" y="339"/>
                      <a:pt x="439" y="218"/>
                    </a:cubicBezTo>
                    <a:cubicBezTo>
                      <a:pt x="439" y="96"/>
                      <a:pt x="34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32"/>
              <p:cNvSpPr/>
              <p:nvPr/>
            </p:nvSpPr>
            <p:spPr>
              <a:xfrm>
                <a:off x="8032944" y="5569510"/>
                <a:ext cx="119508" cy="119236"/>
              </a:xfrm>
              <a:custGeom>
                <a:rect b="b" l="l" r="r" t="t"/>
                <a:pathLst>
                  <a:path extrusionOk="0" h="438" w="439">
                    <a:moveTo>
                      <a:pt x="220" y="1"/>
                    </a:moveTo>
                    <a:cubicBezTo>
                      <a:pt x="98" y="1"/>
                      <a:pt x="0" y="100"/>
                      <a:pt x="0" y="220"/>
                    </a:cubicBezTo>
                    <a:cubicBezTo>
                      <a:pt x="0" y="342"/>
                      <a:pt x="99" y="438"/>
                      <a:pt x="220" y="438"/>
                    </a:cubicBezTo>
                    <a:cubicBezTo>
                      <a:pt x="341" y="438"/>
                      <a:pt x="439" y="340"/>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32"/>
              <p:cNvSpPr/>
              <p:nvPr/>
            </p:nvSpPr>
            <p:spPr>
              <a:xfrm>
                <a:off x="8032944" y="5788926"/>
                <a:ext cx="119508" cy="118963"/>
              </a:xfrm>
              <a:custGeom>
                <a:rect b="b" l="l" r="r" t="t"/>
                <a:pathLst>
                  <a:path extrusionOk="0" h="437" w="439">
                    <a:moveTo>
                      <a:pt x="220" y="0"/>
                    </a:moveTo>
                    <a:cubicBezTo>
                      <a:pt x="98" y="0"/>
                      <a:pt x="0" y="98"/>
                      <a:pt x="0" y="218"/>
                    </a:cubicBezTo>
                    <a:cubicBezTo>
                      <a:pt x="0" y="340"/>
                      <a:pt x="99" y="436"/>
                      <a:pt x="220" y="436"/>
                    </a:cubicBezTo>
                    <a:cubicBezTo>
                      <a:pt x="341" y="436"/>
                      <a:pt x="439" y="339"/>
                      <a:pt x="439" y="218"/>
                    </a:cubicBezTo>
                    <a:cubicBezTo>
                      <a:pt x="439" y="96"/>
                      <a:pt x="34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32"/>
              <p:cNvSpPr/>
              <p:nvPr/>
            </p:nvSpPr>
            <p:spPr>
              <a:xfrm>
                <a:off x="9051895" y="4480597"/>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32"/>
              <p:cNvSpPr/>
              <p:nvPr/>
            </p:nvSpPr>
            <p:spPr>
              <a:xfrm>
                <a:off x="9578657" y="6226397"/>
                <a:ext cx="51451" cy="90380"/>
              </a:xfrm>
              <a:custGeom>
                <a:rect b="b" l="l" r="r" t="t"/>
                <a:pathLst>
                  <a:path extrusionOk="0" h="332" w="189">
                    <a:moveTo>
                      <a:pt x="188" y="0"/>
                    </a:moveTo>
                    <a:lnTo>
                      <a:pt x="188" y="0"/>
                    </a:lnTo>
                    <a:cubicBezTo>
                      <a:pt x="82" y="16"/>
                      <a:pt x="1" y="108"/>
                      <a:pt x="1" y="217"/>
                    </a:cubicBezTo>
                    <a:cubicBezTo>
                      <a:pt x="1" y="258"/>
                      <a:pt x="12" y="297"/>
                      <a:pt x="32" y="332"/>
                    </a:cubicBezTo>
                    <a:cubicBezTo>
                      <a:pt x="87" y="223"/>
                      <a:pt x="138" y="114"/>
                      <a:pt x="18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32"/>
              <p:cNvSpPr/>
              <p:nvPr/>
            </p:nvSpPr>
            <p:spPr>
              <a:xfrm>
                <a:off x="9578657"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32"/>
              <p:cNvSpPr/>
              <p:nvPr/>
            </p:nvSpPr>
            <p:spPr>
              <a:xfrm>
                <a:off x="9315140" y="4269620"/>
                <a:ext cx="102902" cy="111886"/>
              </a:xfrm>
              <a:custGeom>
                <a:rect b="b" l="l" r="r" t="t"/>
                <a:pathLst>
                  <a:path extrusionOk="0" h="411" w="378">
                    <a:moveTo>
                      <a:pt x="110" y="0"/>
                    </a:moveTo>
                    <a:cubicBezTo>
                      <a:pt x="45" y="41"/>
                      <a:pt x="1" y="112"/>
                      <a:pt x="1" y="193"/>
                    </a:cubicBezTo>
                    <a:cubicBezTo>
                      <a:pt x="1" y="314"/>
                      <a:pt x="98" y="410"/>
                      <a:pt x="219" y="410"/>
                    </a:cubicBezTo>
                    <a:cubicBezTo>
                      <a:pt x="282" y="410"/>
                      <a:pt x="339" y="385"/>
                      <a:pt x="378" y="342"/>
                    </a:cubicBezTo>
                    <a:cubicBezTo>
                      <a:pt x="292" y="224"/>
                      <a:pt x="203" y="112"/>
                      <a:pt x="11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32"/>
              <p:cNvSpPr/>
              <p:nvPr/>
            </p:nvSpPr>
            <p:spPr>
              <a:xfrm>
                <a:off x="8559706" y="6225853"/>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32"/>
              <p:cNvSpPr/>
              <p:nvPr/>
            </p:nvSpPr>
            <p:spPr>
              <a:xfrm>
                <a:off x="9315140"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32"/>
              <p:cNvSpPr/>
              <p:nvPr/>
            </p:nvSpPr>
            <p:spPr>
              <a:xfrm>
                <a:off x="9315140" y="4699197"/>
                <a:ext cx="119508" cy="119508"/>
              </a:xfrm>
              <a:custGeom>
                <a:rect b="b" l="l" r="r" t="t"/>
                <a:pathLst>
                  <a:path extrusionOk="0" h="439" w="439">
                    <a:moveTo>
                      <a:pt x="219" y="1"/>
                    </a:moveTo>
                    <a:cubicBezTo>
                      <a:pt x="97" y="1"/>
                      <a:pt x="1" y="100"/>
                      <a:pt x="1" y="220"/>
                    </a:cubicBezTo>
                    <a:cubicBezTo>
                      <a:pt x="1" y="341"/>
                      <a:pt x="98" y="438"/>
                      <a:pt x="219" y="438"/>
                    </a:cubicBezTo>
                    <a:cubicBezTo>
                      <a:pt x="339" y="438"/>
                      <a:pt x="438" y="341"/>
                      <a:pt x="438" y="220"/>
                    </a:cubicBezTo>
                    <a:cubicBezTo>
                      <a:pt x="438" y="100"/>
                      <a:pt x="341"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32"/>
              <p:cNvSpPr/>
              <p:nvPr/>
            </p:nvSpPr>
            <p:spPr>
              <a:xfrm>
                <a:off x="9051895" y="6225853"/>
                <a:ext cx="119508" cy="119508"/>
              </a:xfrm>
              <a:custGeom>
                <a:rect b="b" l="l" r="r" t="t"/>
                <a:pathLst>
                  <a:path extrusionOk="0" h="439" w="439">
                    <a:moveTo>
                      <a:pt x="218" y="1"/>
                    </a:moveTo>
                    <a:cubicBezTo>
                      <a:pt x="96" y="1"/>
                      <a:pt x="0" y="98"/>
                      <a:pt x="0" y="219"/>
                    </a:cubicBezTo>
                    <a:cubicBezTo>
                      <a:pt x="0" y="341"/>
                      <a:pt x="98" y="438"/>
                      <a:pt x="218" y="438"/>
                    </a:cubicBezTo>
                    <a:cubicBezTo>
                      <a:pt x="339" y="438"/>
                      <a:pt x="438" y="339"/>
                      <a:pt x="438" y="219"/>
                    </a:cubicBezTo>
                    <a:cubicBezTo>
                      <a:pt x="439" y="98"/>
                      <a:pt x="340"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32"/>
              <p:cNvSpPr/>
              <p:nvPr/>
            </p:nvSpPr>
            <p:spPr>
              <a:xfrm>
                <a:off x="9315140"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40" y="99"/>
                      <a:pt x="341"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32"/>
              <p:cNvSpPr/>
              <p:nvPr/>
            </p:nvSpPr>
            <p:spPr>
              <a:xfrm>
                <a:off x="9051895" y="6007526"/>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32"/>
              <p:cNvSpPr/>
              <p:nvPr/>
            </p:nvSpPr>
            <p:spPr>
              <a:xfrm>
                <a:off x="9051895" y="6659240"/>
                <a:ext cx="119236" cy="119236"/>
              </a:xfrm>
              <a:custGeom>
                <a:rect b="b" l="l" r="r" t="t"/>
                <a:pathLst>
                  <a:path extrusionOk="0" h="438" w="438">
                    <a:moveTo>
                      <a:pt x="218" y="0"/>
                    </a:moveTo>
                    <a:cubicBezTo>
                      <a:pt x="96" y="0"/>
                      <a:pt x="0" y="98"/>
                      <a:pt x="0" y="218"/>
                    </a:cubicBezTo>
                    <a:cubicBezTo>
                      <a:pt x="0" y="338"/>
                      <a:pt x="98" y="437"/>
                      <a:pt x="218" y="437"/>
                    </a:cubicBezTo>
                    <a:cubicBezTo>
                      <a:pt x="339" y="437"/>
                      <a:pt x="438" y="338"/>
                      <a:pt x="438" y="218"/>
                    </a:cubicBezTo>
                    <a:cubicBezTo>
                      <a:pt x="438" y="98"/>
                      <a:pt x="340"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32"/>
              <p:cNvSpPr/>
              <p:nvPr/>
            </p:nvSpPr>
            <p:spPr>
              <a:xfrm>
                <a:off x="9051895" y="4043126"/>
                <a:ext cx="119236" cy="119508"/>
              </a:xfrm>
              <a:custGeom>
                <a:rect b="b" l="l" r="r" t="t"/>
                <a:pathLst>
                  <a:path extrusionOk="0" h="439" w="438">
                    <a:moveTo>
                      <a:pt x="218" y="1"/>
                    </a:moveTo>
                    <a:cubicBezTo>
                      <a:pt x="96" y="1"/>
                      <a:pt x="0" y="100"/>
                      <a:pt x="0" y="220"/>
                    </a:cubicBezTo>
                    <a:cubicBezTo>
                      <a:pt x="0" y="342"/>
                      <a:pt x="98" y="438"/>
                      <a:pt x="218" y="438"/>
                    </a:cubicBezTo>
                    <a:cubicBezTo>
                      <a:pt x="339" y="438"/>
                      <a:pt x="438" y="339"/>
                      <a:pt x="438" y="220"/>
                    </a:cubicBezTo>
                    <a:cubicBezTo>
                      <a:pt x="438" y="200"/>
                      <a:pt x="433" y="182"/>
                      <a:pt x="430" y="163"/>
                    </a:cubicBezTo>
                    <a:cubicBezTo>
                      <a:pt x="369" y="108"/>
                      <a:pt x="308" y="55"/>
                      <a:pt x="245" y="1"/>
                    </a:cubicBezTo>
                    <a:cubicBezTo>
                      <a:pt x="243" y="1"/>
                      <a:pt x="240" y="2"/>
                      <a:pt x="238" y="2"/>
                    </a:cubicBezTo>
                    <a:cubicBezTo>
                      <a:pt x="232" y="2"/>
                      <a:pt x="226"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32"/>
              <p:cNvSpPr/>
              <p:nvPr/>
            </p:nvSpPr>
            <p:spPr>
              <a:xfrm>
                <a:off x="9578657" y="4702463"/>
                <a:ext cx="86024" cy="116241"/>
              </a:xfrm>
              <a:custGeom>
                <a:rect b="b" l="l" r="r" t="t"/>
                <a:pathLst>
                  <a:path extrusionOk="0" h="427" w="316">
                    <a:moveTo>
                      <a:pt x="147" y="0"/>
                    </a:moveTo>
                    <a:cubicBezTo>
                      <a:pt x="61" y="32"/>
                      <a:pt x="1" y="114"/>
                      <a:pt x="1" y="208"/>
                    </a:cubicBezTo>
                    <a:cubicBezTo>
                      <a:pt x="1" y="330"/>
                      <a:pt x="98" y="426"/>
                      <a:pt x="219" y="426"/>
                    </a:cubicBezTo>
                    <a:cubicBezTo>
                      <a:pt x="253" y="426"/>
                      <a:pt x="284" y="417"/>
                      <a:pt x="316" y="403"/>
                    </a:cubicBezTo>
                    <a:cubicBezTo>
                      <a:pt x="263" y="267"/>
                      <a:pt x="208" y="132"/>
                      <a:pt x="1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32"/>
              <p:cNvSpPr/>
              <p:nvPr/>
            </p:nvSpPr>
            <p:spPr>
              <a:xfrm>
                <a:off x="9051895" y="6444452"/>
                <a:ext cx="119236" cy="119236"/>
              </a:xfrm>
              <a:custGeom>
                <a:rect b="b" l="l" r="r" t="t"/>
                <a:pathLst>
                  <a:path extrusionOk="0" h="438" w="438">
                    <a:moveTo>
                      <a:pt x="218" y="1"/>
                    </a:moveTo>
                    <a:cubicBezTo>
                      <a:pt x="96" y="1"/>
                      <a:pt x="0" y="98"/>
                      <a:pt x="0" y="219"/>
                    </a:cubicBezTo>
                    <a:cubicBezTo>
                      <a:pt x="0" y="339"/>
                      <a:pt x="98" y="438"/>
                      <a:pt x="218" y="438"/>
                    </a:cubicBezTo>
                    <a:cubicBezTo>
                      <a:pt x="339" y="438"/>
                      <a:pt x="438" y="339"/>
                      <a:pt x="438" y="219"/>
                    </a:cubicBezTo>
                    <a:cubicBezTo>
                      <a:pt x="438" y="98"/>
                      <a:pt x="340"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32"/>
              <p:cNvSpPr/>
              <p:nvPr/>
            </p:nvSpPr>
            <p:spPr>
              <a:xfrm>
                <a:off x="9578657"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32"/>
              <p:cNvSpPr/>
              <p:nvPr/>
            </p:nvSpPr>
            <p:spPr>
              <a:xfrm>
                <a:off x="9315140"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40" y="98"/>
                      <a:pt x="341"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32"/>
              <p:cNvSpPr/>
              <p:nvPr/>
            </p:nvSpPr>
            <p:spPr>
              <a:xfrm>
                <a:off x="9578657"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32"/>
              <p:cNvSpPr/>
              <p:nvPr/>
            </p:nvSpPr>
            <p:spPr>
              <a:xfrm>
                <a:off x="9051895" y="5788926"/>
                <a:ext cx="119508" cy="118963"/>
              </a:xfrm>
              <a:custGeom>
                <a:rect b="b" l="l" r="r" t="t"/>
                <a:pathLst>
                  <a:path extrusionOk="0" h="437" w="439">
                    <a:moveTo>
                      <a:pt x="218" y="0"/>
                    </a:moveTo>
                    <a:cubicBezTo>
                      <a:pt x="96" y="0"/>
                      <a:pt x="0" y="98"/>
                      <a:pt x="0" y="218"/>
                    </a:cubicBezTo>
                    <a:cubicBezTo>
                      <a:pt x="0" y="340"/>
                      <a:pt x="98" y="436"/>
                      <a:pt x="218" y="436"/>
                    </a:cubicBezTo>
                    <a:cubicBezTo>
                      <a:pt x="339" y="436"/>
                      <a:pt x="438" y="339"/>
                      <a:pt x="438" y="218"/>
                    </a:cubicBezTo>
                    <a:cubicBezTo>
                      <a:pt x="439" y="96"/>
                      <a:pt x="340"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32"/>
              <p:cNvSpPr/>
              <p:nvPr/>
            </p:nvSpPr>
            <p:spPr>
              <a:xfrm>
                <a:off x="9578657"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32"/>
              <p:cNvSpPr/>
              <p:nvPr/>
            </p:nvSpPr>
            <p:spPr>
              <a:xfrm>
                <a:off x="9578657"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32"/>
              <p:cNvSpPr/>
              <p:nvPr/>
            </p:nvSpPr>
            <p:spPr>
              <a:xfrm>
                <a:off x="9315140" y="6659512"/>
                <a:ext cx="50362" cy="59346"/>
              </a:xfrm>
              <a:custGeom>
                <a:rect b="b" l="l" r="r" t="t"/>
                <a:pathLst>
                  <a:path extrusionOk="0" h="218" w="185">
                    <a:moveTo>
                      <a:pt x="184" y="1"/>
                    </a:moveTo>
                    <a:lnTo>
                      <a:pt x="184" y="1"/>
                    </a:lnTo>
                    <a:cubicBezTo>
                      <a:pt x="81" y="18"/>
                      <a:pt x="1" y="108"/>
                      <a:pt x="1" y="217"/>
                    </a:cubicBezTo>
                    <a:cubicBezTo>
                      <a:pt x="63" y="147"/>
                      <a:pt x="124" y="74"/>
                      <a:pt x="18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32"/>
              <p:cNvSpPr/>
              <p:nvPr/>
            </p:nvSpPr>
            <p:spPr>
              <a:xfrm>
                <a:off x="9315140" y="6444452"/>
                <a:ext cx="119508" cy="119236"/>
              </a:xfrm>
              <a:custGeom>
                <a:rect b="b" l="l" r="r" t="t"/>
                <a:pathLst>
                  <a:path extrusionOk="0" h="438" w="439">
                    <a:moveTo>
                      <a:pt x="219" y="1"/>
                    </a:moveTo>
                    <a:cubicBezTo>
                      <a:pt x="97" y="1"/>
                      <a:pt x="1" y="98"/>
                      <a:pt x="1" y="219"/>
                    </a:cubicBezTo>
                    <a:cubicBezTo>
                      <a:pt x="1" y="339"/>
                      <a:pt x="98" y="438"/>
                      <a:pt x="219" y="438"/>
                    </a:cubicBezTo>
                    <a:cubicBezTo>
                      <a:pt x="339" y="438"/>
                      <a:pt x="438" y="339"/>
                      <a:pt x="438" y="219"/>
                    </a:cubicBezTo>
                    <a:cubicBezTo>
                      <a:pt x="438" y="98"/>
                      <a:pt x="341"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32"/>
              <p:cNvSpPr/>
              <p:nvPr/>
            </p:nvSpPr>
            <p:spPr>
              <a:xfrm>
                <a:off x="9315140"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40" y="100"/>
                      <a:pt x="341"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32"/>
              <p:cNvSpPr/>
              <p:nvPr/>
            </p:nvSpPr>
            <p:spPr>
              <a:xfrm>
                <a:off x="9315140"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40" y="100"/>
                      <a:pt x="341"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32"/>
              <p:cNvSpPr/>
              <p:nvPr/>
            </p:nvSpPr>
            <p:spPr>
              <a:xfrm>
                <a:off x="9315140"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40" y="96"/>
                      <a:pt x="341"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32"/>
              <p:cNvSpPr/>
              <p:nvPr/>
            </p:nvSpPr>
            <p:spPr>
              <a:xfrm>
                <a:off x="9315140"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40" y="96"/>
                      <a:pt x="341"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32"/>
              <p:cNvSpPr/>
              <p:nvPr/>
            </p:nvSpPr>
            <p:spPr>
              <a:xfrm>
                <a:off x="9315140" y="6007526"/>
                <a:ext cx="119508" cy="119236"/>
              </a:xfrm>
              <a:custGeom>
                <a:rect b="b" l="l" r="r" t="t"/>
                <a:pathLst>
                  <a:path extrusionOk="0" h="438" w="439">
                    <a:moveTo>
                      <a:pt x="219" y="0"/>
                    </a:moveTo>
                    <a:cubicBezTo>
                      <a:pt x="97" y="0"/>
                      <a:pt x="1" y="98"/>
                      <a:pt x="1" y="218"/>
                    </a:cubicBezTo>
                    <a:cubicBezTo>
                      <a:pt x="1" y="338"/>
                      <a:pt x="98" y="437"/>
                      <a:pt x="219" y="437"/>
                    </a:cubicBezTo>
                    <a:cubicBezTo>
                      <a:pt x="339" y="437"/>
                      <a:pt x="438" y="338"/>
                      <a:pt x="438" y="218"/>
                    </a:cubicBezTo>
                    <a:cubicBezTo>
                      <a:pt x="438" y="98"/>
                      <a:pt x="341"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32"/>
              <p:cNvSpPr/>
              <p:nvPr/>
            </p:nvSpPr>
            <p:spPr>
              <a:xfrm>
                <a:off x="9578657" y="6007526"/>
                <a:ext cx="117330" cy="119236"/>
              </a:xfrm>
              <a:custGeom>
                <a:rect b="b" l="l" r="r" t="t"/>
                <a:pathLst>
                  <a:path extrusionOk="0" h="438" w="431">
                    <a:moveTo>
                      <a:pt x="219" y="0"/>
                    </a:moveTo>
                    <a:cubicBezTo>
                      <a:pt x="97" y="0"/>
                      <a:pt x="1" y="98"/>
                      <a:pt x="1" y="218"/>
                    </a:cubicBezTo>
                    <a:cubicBezTo>
                      <a:pt x="1" y="338"/>
                      <a:pt x="98" y="437"/>
                      <a:pt x="219" y="437"/>
                    </a:cubicBezTo>
                    <a:cubicBezTo>
                      <a:pt x="269" y="437"/>
                      <a:pt x="316" y="419"/>
                      <a:pt x="352" y="391"/>
                    </a:cubicBezTo>
                    <a:cubicBezTo>
                      <a:pt x="378" y="317"/>
                      <a:pt x="405" y="240"/>
                      <a:pt x="431" y="162"/>
                    </a:cubicBezTo>
                    <a:cubicBezTo>
                      <a:pt x="406" y="69"/>
                      <a:pt x="320"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32"/>
              <p:cNvSpPr/>
              <p:nvPr/>
            </p:nvSpPr>
            <p:spPr>
              <a:xfrm>
                <a:off x="8788378" y="5569510"/>
                <a:ext cx="119780" cy="119236"/>
              </a:xfrm>
              <a:custGeom>
                <a:rect b="b" l="l" r="r" t="t"/>
                <a:pathLst>
                  <a:path extrusionOk="0" h="438" w="440">
                    <a:moveTo>
                      <a:pt x="219" y="1"/>
                    </a:moveTo>
                    <a:cubicBezTo>
                      <a:pt x="97" y="1"/>
                      <a:pt x="1" y="100"/>
                      <a:pt x="1" y="220"/>
                    </a:cubicBezTo>
                    <a:cubicBezTo>
                      <a:pt x="1" y="342"/>
                      <a:pt x="98" y="438"/>
                      <a:pt x="219" y="438"/>
                    </a:cubicBezTo>
                    <a:cubicBezTo>
                      <a:pt x="339" y="438"/>
                      <a:pt x="438" y="340"/>
                      <a:pt x="438" y="220"/>
                    </a:cubicBezTo>
                    <a:cubicBezTo>
                      <a:pt x="439" y="100"/>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32"/>
              <p:cNvSpPr/>
              <p:nvPr/>
            </p:nvSpPr>
            <p:spPr>
              <a:xfrm>
                <a:off x="8788378" y="4480597"/>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32"/>
              <p:cNvSpPr/>
              <p:nvPr/>
            </p:nvSpPr>
            <p:spPr>
              <a:xfrm>
                <a:off x="8788378" y="4917796"/>
                <a:ext cx="119780" cy="119236"/>
              </a:xfrm>
              <a:custGeom>
                <a:rect b="b" l="l" r="r" t="t"/>
                <a:pathLst>
                  <a:path extrusionOk="0" h="438" w="440">
                    <a:moveTo>
                      <a:pt x="219" y="1"/>
                    </a:moveTo>
                    <a:cubicBezTo>
                      <a:pt x="97" y="1"/>
                      <a:pt x="1" y="99"/>
                      <a:pt x="1" y="220"/>
                    </a:cubicBezTo>
                    <a:cubicBezTo>
                      <a:pt x="1" y="342"/>
                      <a:pt x="98" y="438"/>
                      <a:pt x="219" y="438"/>
                    </a:cubicBezTo>
                    <a:cubicBezTo>
                      <a:pt x="339" y="438"/>
                      <a:pt x="438" y="339"/>
                      <a:pt x="438" y="220"/>
                    </a:cubicBezTo>
                    <a:cubicBezTo>
                      <a:pt x="439" y="99"/>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32"/>
              <p:cNvSpPr/>
              <p:nvPr/>
            </p:nvSpPr>
            <p:spPr>
              <a:xfrm>
                <a:off x="8788378" y="5137212"/>
                <a:ext cx="119780" cy="119236"/>
              </a:xfrm>
              <a:custGeom>
                <a:rect b="b" l="l" r="r" t="t"/>
                <a:pathLst>
                  <a:path extrusionOk="0" h="438" w="440">
                    <a:moveTo>
                      <a:pt x="219" y="0"/>
                    </a:moveTo>
                    <a:cubicBezTo>
                      <a:pt x="97" y="0"/>
                      <a:pt x="1" y="98"/>
                      <a:pt x="1" y="218"/>
                    </a:cubicBezTo>
                    <a:cubicBezTo>
                      <a:pt x="1" y="340"/>
                      <a:pt x="98" y="437"/>
                      <a:pt x="219" y="437"/>
                    </a:cubicBezTo>
                    <a:cubicBezTo>
                      <a:pt x="339" y="437"/>
                      <a:pt x="438" y="339"/>
                      <a:pt x="438" y="218"/>
                    </a:cubicBezTo>
                    <a:cubicBezTo>
                      <a:pt x="439" y="96"/>
                      <a:pt x="340"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32"/>
              <p:cNvSpPr/>
              <p:nvPr/>
            </p:nvSpPr>
            <p:spPr>
              <a:xfrm>
                <a:off x="8788378" y="5350911"/>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41"/>
                      <a:pt x="438" y="220"/>
                    </a:cubicBezTo>
                    <a:cubicBezTo>
                      <a:pt x="439" y="100"/>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32"/>
              <p:cNvSpPr/>
              <p:nvPr/>
            </p:nvSpPr>
            <p:spPr>
              <a:xfrm>
                <a:off x="8788378"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40"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32"/>
              <p:cNvSpPr/>
              <p:nvPr/>
            </p:nvSpPr>
            <p:spPr>
              <a:xfrm>
                <a:off x="8788378"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32"/>
              <p:cNvSpPr/>
              <p:nvPr/>
            </p:nvSpPr>
            <p:spPr>
              <a:xfrm>
                <a:off x="8559706" y="6877567"/>
                <a:ext cx="119780" cy="119508"/>
              </a:xfrm>
              <a:custGeom>
                <a:rect b="b" l="l" r="r" t="t"/>
                <a:pathLst>
                  <a:path extrusionOk="0" h="439" w="440">
                    <a:moveTo>
                      <a:pt x="220" y="1"/>
                    </a:moveTo>
                    <a:cubicBezTo>
                      <a:pt x="98" y="1"/>
                      <a:pt x="1" y="98"/>
                      <a:pt x="1" y="219"/>
                    </a:cubicBezTo>
                    <a:cubicBezTo>
                      <a:pt x="1" y="341"/>
                      <a:pt x="99" y="438"/>
                      <a:pt x="220" y="438"/>
                    </a:cubicBezTo>
                    <a:cubicBezTo>
                      <a:pt x="340" y="438"/>
                      <a:pt x="439" y="339"/>
                      <a:pt x="439" y="219"/>
                    </a:cubicBezTo>
                    <a:cubicBezTo>
                      <a:pt x="439"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32"/>
              <p:cNvSpPr/>
              <p:nvPr/>
            </p:nvSpPr>
            <p:spPr>
              <a:xfrm>
                <a:off x="8559706" y="6444452"/>
                <a:ext cx="119780" cy="119236"/>
              </a:xfrm>
              <a:custGeom>
                <a:rect b="b" l="l" r="r" t="t"/>
                <a:pathLst>
                  <a:path extrusionOk="0" h="438" w="440">
                    <a:moveTo>
                      <a:pt x="220" y="1"/>
                    </a:moveTo>
                    <a:cubicBezTo>
                      <a:pt x="98" y="1"/>
                      <a:pt x="1" y="98"/>
                      <a:pt x="1" y="219"/>
                    </a:cubicBezTo>
                    <a:cubicBezTo>
                      <a:pt x="1" y="339"/>
                      <a:pt x="99" y="438"/>
                      <a:pt x="220" y="438"/>
                    </a:cubicBezTo>
                    <a:cubicBezTo>
                      <a:pt x="340" y="438"/>
                      <a:pt x="439" y="339"/>
                      <a:pt x="439" y="219"/>
                    </a:cubicBezTo>
                    <a:cubicBezTo>
                      <a:pt x="439"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32"/>
              <p:cNvSpPr/>
              <p:nvPr/>
            </p:nvSpPr>
            <p:spPr>
              <a:xfrm>
                <a:off x="8788378" y="4043126"/>
                <a:ext cx="119780" cy="119508"/>
              </a:xfrm>
              <a:custGeom>
                <a:rect b="b" l="l" r="r" t="t"/>
                <a:pathLst>
                  <a:path extrusionOk="0" h="439" w="440">
                    <a:moveTo>
                      <a:pt x="219" y="1"/>
                    </a:moveTo>
                    <a:cubicBezTo>
                      <a:pt x="97" y="1"/>
                      <a:pt x="1" y="100"/>
                      <a:pt x="1" y="220"/>
                    </a:cubicBezTo>
                    <a:cubicBezTo>
                      <a:pt x="1" y="342"/>
                      <a:pt x="98" y="438"/>
                      <a:pt x="219" y="438"/>
                    </a:cubicBezTo>
                    <a:cubicBezTo>
                      <a:pt x="339" y="438"/>
                      <a:pt x="438" y="339"/>
                      <a:pt x="438" y="220"/>
                    </a:cubicBezTo>
                    <a:cubicBezTo>
                      <a:pt x="439" y="100"/>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32"/>
              <p:cNvSpPr/>
              <p:nvPr/>
            </p:nvSpPr>
            <p:spPr>
              <a:xfrm>
                <a:off x="8788378" y="3836777"/>
                <a:ext cx="119236" cy="111613"/>
              </a:xfrm>
              <a:custGeom>
                <a:rect b="b" l="l" r="r" t="t"/>
                <a:pathLst>
                  <a:path extrusionOk="0" h="410" w="438">
                    <a:moveTo>
                      <a:pt x="110" y="1"/>
                    </a:moveTo>
                    <a:cubicBezTo>
                      <a:pt x="45" y="39"/>
                      <a:pt x="1" y="111"/>
                      <a:pt x="1" y="191"/>
                    </a:cubicBezTo>
                    <a:cubicBezTo>
                      <a:pt x="1" y="313"/>
                      <a:pt x="98" y="409"/>
                      <a:pt x="219" y="409"/>
                    </a:cubicBezTo>
                    <a:cubicBezTo>
                      <a:pt x="339" y="409"/>
                      <a:pt x="435" y="313"/>
                      <a:pt x="438" y="194"/>
                    </a:cubicBezTo>
                    <a:cubicBezTo>
                      <a:pt x="330" y="127"/>
                      <a:pt x="220" y="62"/>
                      <a:pt x="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32"/>
              <p:cNvSpPr/>
              <p:nvPr/>
            </p:nvSpPr>
            <p:spPr>
              <a:xfrm>
                <a:off x="8559706" y="6659240"/>
                <a:ext cx="119780" cy="119236"/>
              </a:xfrm>
              <a:custGeom>
                <a:rect b="b" l="l" r="r" t="t"/>
                <a:pathLst>
                  <a:path extrusionOk="0" h="438" w="440">
                    <a:moveTo>
                      <a:pt x="220" y="0"/>
                    </a:moveTo>
                    <a:cubicBezTo>
                      <a:pt x="98" y="0"/>
                      <a:pt x="1" y="98"/>
                      <a:pt x="1" y="218"/>
                    </a:cubicBezTo>
                    <a:cubicBezTo>
                      <a:pt x="1" y="338"/>
                      <a:pt x="99" y="437"/>
                      <a:pt x="220" y="437"/>
                    </a:cubicBezTo>
                    <a:cubicBezTo>
                      <a:pt x="340" y="437"/>
                      <a:pt x="439" y="338"/>
                      <a:pt x="439" y="218"/>
                    </a:cubicBezTo>
                    <a:cubicBezTo>
                      <a:pt x="439" y="98"/>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32"/>
              <p:cNvSpPr/>
              <p:nvPr/>
            </p:nvSpPr>
            <p:spPr>
              <a:xfrm>
                <a:off x="9051895" y="4699197"/>
                <a:ext cx="119236" cy="119508"/>
              </a:xfrm>
              <a:custGeom>
                <a:rect b="b" l="l" r="r" t="t"/>
                <a:pathLst>
                  <a:path extrusionOk="0" h="439" w="438">
                    <a:moveTo>
                      <a:pt x="218" y="1"/>
                    </a:moveTo>
                    <a:cubicBezTo>
                      <a:pt x="96" y="1"/>
                      <a:pt x="0" y="100"/>
                      <a:pt x="0" y="220"/>
                    </a:cubicBezTo>
                    <a:cubicBezTo>
                      <a:pt x="0" y="341"/>
                      <a:pt x="98" y="438"/>
                      <a:pt x="218" y="438"/>
                    </a:cubicBezTo>
                    <a:cubicBezTo>
                      <a:pt x="339" y="438"/>
                      <a:pt x="438" y="341"/>
                      <a:pt x="438" y="220"/>
                    </a:cubicBezTo>
                    <a:cubicBezTo>
                      <a:pt x="438" y="100"/>
                      <a:pt x="340"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32"/>
              <p:cNvSpPr/>
              <p:nvPr/>
            </p:nvSpPr>
            <p:spPr>
              <a:xfrm>
                <a:off x="8788378" y="5788926"/>
                <a:ext cx="119780" cy="118963"/>
              </a:xfrm>
              <a:custGeom>
                <a:rect b="b" l="l" r="r" t="t"/>
                <a:pathLst>
                  <a:path extrusionOk="0" h="437" w="440">
                    <a:moveTo>
                      <a:pt x="219" y="0"/>
                    </a:moveTo>
                    <a:cubicBezTo>
                      <a:pt x="97" y="0"/>
                      <a:pt x="1" y="98"/>
                      <a:pt x="1" y="218"/>
                    </a:cubicBezTo>
                    <a:cubicBezTo>
                      <a:pt x="1" y="340"/>
                      <a:pt x="98" y="436"/>
                      <a:pt x="219" y="436"/>
                    </a:cubicBezTo>
                    <a:cubicBezTo>
                      <a:pt x="339" y="436"/>
                      <a:pt x="438" y="339"/>
                      <a:pt x="438" y="218"/>
                    </a:cubicBezTo>
                    <a:cubicBezTo>
                      <a:pt x="439" y="96"/>
                      <a:pt x="340"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32"/>
              <p:cNvSpPr/>
              <p:nvPr/>
            </p:nvSpPr>
            <p:spPr>
              <a:xfrm>
                <a:off x="9051895" y="4917796"/>
                <a:ext cx="119508" cy="119236"/>
              </a:xfrm>
              <a:custGeom>
                <a:rect b="b" l="l" r="r" t="t"/>
                <a:pathLst>
                  <a:path extrusionOk="0" h="438" w="439">
                    <a:moveTo>
                      <a:pt x="218" y="1"/>
                    </a:moveTo>
                    <a:cubicBezTo>
                      <a:pt x="96" y="1"/>
                      <a:pt x="0" y="99"/>
                      <a:pt x="0" y="220"/>
                    </a:cubicBezTo>
                    <a:cubicBezTo>
                      <a:pt x="0" y="342"/>
                      <a:pt x="98" y="438"/>
                      <a:pt x="218" y="438"/>
                    </a:cubicBezTo>
                    <a:cubicBezTo>
                      <a:pt x="339" y="438"/>
                      <a:pt x="438" y="339"/>
                      <a:pt x="438" y="220"/>
                    </a:cubicBezTo>
                    <a:cubicBezTo>
                      <a:pt x="439" y="99"/>
                      <a:pt x="340"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32"/>
              <p:cNvSpPr/>
              <p:nvPr/>
            </p:nvSpPr>
            <p:spPr>
              <a:xfrm>
                <a:off x="7505910" y="6444452"/>
                <a:ext cx="119780" cy="119236"/>
              </a:xfrm>
              <a:custGeom>
                <a:rect b="b" l="l" r="r" t="t"/>
                <a:pathLst>
                  <a:path extrusionOk="0" h="438" w="440">
                    <a:moveTo>
                      <a:pt x="220" y="1"/>
                    </a:moveTo>
                    <a:cubicBezTo>
                      <a:pt x="98" y="1"/>
                      <a:pt x="1" y="98"/>
                      <a:pt x="1" y="219"/>
                    </a:cubicBezTo>
                    <a:cubicBezTo>
                      <a:pt x="1" y="339"/>
                      <a:pt x="100" y="438"/>
                      <a:pt x="220" y="438"/>
                    </a:cubicBezTo>
                    <a:cubicBezTo>
                      <a:pt x="342" y="438"/>
                      <a:pt x="440" y="339"/>
                      <a:pt x="440" y="219"/>
                    </a:cubicBezTo>
                    <a:cubicBezTo>
                      <a:pt x="440"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32"/>
              <p:cNvSpPr/>
              <p:nvPr/>
            </p:nvSpPr>
            <p:spPr>
              <a:xfrm>
                <a:off x="9051895" y="4262270"/>
                <a:ext cx="119236" cy="119236"/>
              </a:xfrm>
              <a:custGeom>
                <a:rect b="b" l="l" r="r" t="t"/>
                <a:pathLst>
                  <a:path extrusionOk="0" h="438" w="438">
                    <a:moveTo>
                      <a:pt x="218" y="0"/>
                    </a:moveTo>
                    <a:cubicBezTo>
                      <a:pt x="96" y="0"/>
                      <a:pt x="0" y="99"/>
                      <a:pt x="0" y="220"/>
                    </a:cubicBezTo>
                    <a:cubicBezTo>
                      <a:pt x="0" y="340"/>
                      <a:pt x="98" y="437"/>
                      <a:pt x="218" y="437"/>
                    </a:cubicBezTo>
                    <a:cubicBezTo>
                      <a:pt x="339" y="437"/>
                      <a:pt x="438" y="340"/>
                      <a:pt x="438" y="220"/>
                    </a:cubicBezTo>
                    <a:cubicBezTo>
                      <a:pt x="438" y="99"/>
                      <a:pt x="340"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32"/>
              <p:cNvSpPr/>
              <p:nvPr/>
            </p:nvSpPr>
            <p:spPr>
              <a:xfrm>
                <a:off x="9051895" y="5350911"/>
                <a:ext cx="119508" cy="119508"/>
              </a:xfrm>
              <a:custGeom>
                <a:rect b="b" l="l" r="r" t="t"/>
                <a:pathLst>
                  <a:path extrusionOk="0" h="439" w="439">
                    <a:moveTo>
                      <a:pt x="218" y="1"/>
                    </a:moveTo>
                    <a:cubicBezTo>
                      <a:pt x="96" y="1"/>
                      <a:pt x="0" y="100"/>
                      <a:pt x="0" y="220"/>
                    </a:cubicBezTo>
                    <a:cubicBezTo>
                      <a:pt x="0" y="342"/>
                      <a:pt x="98" y="438"/>
                      <a:pt x="218" y="438"/>
                    </a:cubicBezTo>
                    <a:cubicBezTo>
                      <a:pt x="339" y="438"/>
                      <a:pt x="438" y="341"/>
                      <a:pt x="438" y="220"/>
                    </a:cubicBezTo>
                    <a:cubicBezTo>
                      <a:pt x="439" y="100"/>
                      <a:pt x="340"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32"/>
              <p:cNvSpPr/>
              <p:nvPr/>
            </p:nvSpPr>
            <p:spPr>
              <a:xfrm>
                <a:off x="9051895" y="5137212"/>
                <a:ext cx="119508" cy="119236"/>
              </a:xfrm>
              <a:custGeom>
                <a:rect b="b" l="l" r="r" t="t"/>
                <a:pathLst>
                  <a:path extrusionOk="0" h="438" w="439">
                    <a:moveTo>
                      <a:pt x="218" y="0"/>
                    </a:moveTo>
                    <a:cubicBezTo>
                      <a:pt x="96" y="0"/>
                      <a:pt x="0" y="98"/>
                      <a:pt x="0" y="218"/>
                    </a:cubicBezTo>
                    <a:cubicBezTo>
                      <a:pt x="0" y="340"/>
                      <a:pt x="98" y="437"/>
                      <a:pt x="218" y="437"/>
                    </a:cubicBezTo>
                    <a:cubicBezTo>
                      <a:pt x="339" y="437"/>
                      <a:pt x="438" y="339"/>
                      <a:pt x="438" y="218"/>
                    </a:cubicBezTo>
                    <a:cubicBezTo>
                      <a:pt x="439" y="96"/>
                      <a:pt x="340"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32"/>
              <p:cNvSpPr/>
              <p:nvPr/>
            </p:nvSpPr>
            <p:spPr>
              <a:xfrm>
                <a:off x="9051895" y="5569510"/>
                <a:ext cx="119508" cy="119236"/>
              </a:xfrm>
              <a:custGeom>
                <a:rect b="b" l="l" r="r" t="t"/>
                <a:pathLst>
                  <a:path extrusionOk="0" h="438" w="439">
                    <a:moveTo>
                      <a:pt x="218" y="1"/>
                    </a:moveTo>
                    <a:cubicBezTo>
                      <a:pt x="96" y="1"/>
                      <a:pt x="0" y="100"/>
                      <a:pt x="0" y="220"/>
                    </a:cubicBezTo>
                    <a:cubicBezTo>
                      <a:pt x="0" y="342"/>
                      <a:pt x="98" y="438"/>
                      <a:pt x="218" y="438"/>
                    </a:cubicBezTo>
                    <a:cubicBezTo>
                      <a:pt x="339" y="438"/>
                      <a:pt x="438" y="340"/>
                      <a:pt x="438" y="220"/>
                    </a:cubicBezTo>
                    <a:cubicBezTo>
                      <a:pt x="439" y="100"/>
                      <a:pt x="340"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32"/>
              <p:cNvSpPr/>
              <p:nvPr/>
            </p:nvSpPr>
            <p:spPr>
              <a:xfrm>
                <a:off x="8788378"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32"/>
              <p:cNvSpPr/>
              <p:nvPr/>
            </p:nvSpPr>
            <p:spPr>
              <a:xfrm>
                <a:off x="8788378" y="6225853"/>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32"/>
              <p:cNvSpPr/>
              <p:nvPr/>
            </p:nvSpPr>
            <p:spPr>
              <a:xfrm>
                <a:off x="8788378" y="6877567"/>
                <a:ext cx="119780" cy="119508"/>
              </a:xfrm>
              <a:custGeom>
                <a:rect b="b" l="l" r="r" t="t"/>
                <a:pathLst>
                  <a:path extrusionOk="0" h="439" w="440">
                    <a:moveTo>
                      <a:pt x="219" y="1"/>
                    </a:moveTo>
                    <a:cubicBezTo>
                      <a:pt x="97" y="1"/>
                      <a:pt x="1" y="98"/>
                      <a:pt x="1" y="219"/>
                    </a:cubicBezTo>
                    <a:cubicBezTo>
                      <a:pt x="1" y="341"/>
                      <a:pt x="98" y="438"/>
                      <a:pt x="219" y="438"/>
                    </a:cubicBezTo>
                    <a:cubicBezTo>
                      <a:pt x="339" y="438"/>
                      <a:pt x="438" y="339"/>
                      <a:pt x="438" y="219"/>
                    </a:cubicBezTo>
                    <a:cubicBezTo>
                      <a:pt x="439" y="98"/>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32"/>
              <p:cNvSpPr/>
              <p:nvPr/>
            </p:nvSpPr>
            <p:spPr>
              <a:xfrm>
                <a:off x="8788378" y="6659240"/>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40"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32"/>
              <p:cNvSpPr/>
              <p:nvPr/>
            </p:nvSpPr>
            <p:spPr>
              <a:xfrm>
                <a:off x="8788378"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40"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32"/>
              <p:cNvSpPr/>
              <p:nvPr/>
            </p:nvSpPr>
            <p:spPr>
              <a:xfrm>
                <a:off x="6224532" y="5137212"/>
                <a:ext cx="119236" cy="119236"/>
              </a:xfrm>
              <a:custGeom>
                <a:rect b="b" l="l" r="r" t="t"/>
                <a:pathLst>
                  <a:path extrusionOk="0" h="438" w="438">
                    <a:moveTo>
                      <a:pt x="218" y="0"/>
                    </a:moveTo>
                    <a:cubicBezTo>
                      <a:pt x="96" y="0"/>
                      <a:pt x="0" y="98"/>
                      <a:pt x="0" y="218"/>
                    </a:cubicBezTo>
                    <a:cubicBezTo>
                      <a:pt x="0" y="340"/>
                      <a:pt x="98" y="437"/>
                      <a:pt x="218" y="437"/>
                    </a:cubicBezTo>
                    <a:cubicBezTo>
                      <a:pt x="338" y="437"/>
                      <a:pt x="437" y="339"/>
                      <a:pt x="437" y="218"/>
                    </a:cubicBezTo>
                    <a:cubicBezTo>
                      <a:pt x="437" y="96"/>
                      <a:pt x="338"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32"/>
              <p:cNvSpPr/>
              <p:nvPr/>
            </p:nvSpPr>
            <p:spPr>
              <a:xfrm>
                <a:off x="6224532" y="5788926"/>
                <a:ext cx="119236" cy="118963"/>
              </a:xfrm>
              <a:custGeom>
                <a:rect b="b" l="l" r="r" t="t"/>
                <a:pathLst>
                  <a:path extrusionOk="0" h="437" w="438">
                    <a:moveTo>
                      <a:pt x="218" y="0"/>
                    </a:moveTo>
                    <a:cubicBezTo>
                      <a:pt x="96" y="0"/>
                      <a:pt x="0" y="98"/>
                      <a:pt x="0" y="218"/>
                    </a:cubicBezTo>
                    <a:cubicBezTo>
                      <a:pt x="0" y="340"/>
                      <a:pt x="98" y="436"/>
                      <a:pt x="218" y="436"/>
                    </a:cubicBezTo>
                    <a:cubicBezTo>
                      <a:pt x="338" y="436"/>
                      <a:pt x="437" y="339"/>
                      <a:pt x="437" y="218"/>
                    </a:cubicBezTo>
                    <a:cubicBezTo>
                      <a:pt x="437" y="96"/>
                      <a:pt x="338"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32"/>
              <p:cNvSpPr/>
              <p:nvPr/>
            </p:nvSpPr>
            <p:spPr>
              <a:xfrm>
                <a:off x="6224532" y="6007526"/>
                <a:ext cx="119236" cy="119236"/>
              </a:xfrm>
              <a:custGeom>
                <a:rect b="b" l="l" r="r" t="t"/>
                <a:pathLst>
                  <a:path extrusionOk="0" h="438" w="438">
                    <a:moveTo>
                      <a:pt x="218" y="0"/>
                    </a:moveTo>
                    <a:cubicBezTo>
                      <a:pt x="96" y="0"/>
                      <a:pt x="0" y="98"/>
                      <a:pt x="0" y="218"/>
                    </a:cubicBezTo>
                    <a:cubicBezTo>
                      <a:pt x="0" y="338"/>
                      <a:pt x="98" y="437"/>
                      <a:pt x="218" y="437"/>
                    </a:cubicBezTo>
                    <a:cubicBezTo>
                      <a:pt x="338" y="437"/>
                      <a:pt x="437" y="338"/>
                      <a:pt x="437" y="218"/>
                    </a:cubicBezTo>
                    <a:cubicBezTo>
                      <a:pt x="437" y="98"/>
                      <a:pt x="338"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32"/>
              <p:cNvSpPr/>
              <p:nvPr/>
            </p:nvSpPr>
            <p:spPr>
              <a:xfrm>
                <a:off x="6259649" y="4492031"/>
                <a:ext cx="84118" cy="108891"/>
              </a:xfrm>
              <a:custGeom>
                <a:rect b="b" l="l" r="r" t="t"/>
                <a:pathLst>
                  <a:path extrusionOk="0" h="400" w="309">
                    <a:moveTo>
                      <a:pt x="217" y="1"/>
                    </a:moveTo>
                    <a:cubicBezTo>
                      <a:pt x="139" y="124"/>
                      <a:pt x="67" y="250"/>
                      <a:pt x="0" y="379"/>
                    </a:cubicBezTo>
                    <a:cubicBezTo>
                      <a:pt x="26" y="392"/>
                      <a:pt x="57" y="399"/>
                      <a:pt x="89" y="399"/>
                    </a:cubicBezTo>
                    <a:cubicBezTo>
                      <a:pt x="209" y="396"/>
                      <a:pt x="308" y="300"/>
                      <a:pt x="308" y="178"/>
                    </a:cubicBezTo>
                    <a:cubicBezTo>
                      <a:pt x="308" y="105"/>
                      <a:pt x="272" y="41"/>
                      <a:pt x="21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32"/>
              <p:cNvSpPr/>
              <p:nvPr/>
            </p:nvSpPr>
            <p:spPr>
              <a:xfrm>
                <a:off x="6487777" y="4262270"/>
                <a:ext cx="119236" cy="119236"/>
              </a:xfrm>
              <a:custGeom>
                <a:rect b="b" l="l" r="r" t="t"/>
                <a:pathLst>
                  <a:path extrusionOk="0" h="438" w="438">
                    <a:moveTo>
                      <a:pt x="219" y="0"/>
                    </a:moveTo>
                    <a:cubicBezTo>
                      <a:pt x="97" y="0"/>
                      <a:pt x="1" y="99"/>
                      <a:pt x="1" y="220"/>
                    </a:cubicBezTo>
                    <a:cubicBezTo>
                      <a:pt x="1" y="340"/>
                      <a:pt x="98" y="437"/>
                      <a:pt x="219" y="437"/>
                    </a:cubicBezTo>
                    <a:cubicBezTo>
                      <a:pt x="339" y="437"/>
                      <a:pt x="438" y="340"/>
                      <a:pt x="438" y="220"/>
                    </a:cubicBezTo>
                    <a:cubicBezTo>
                      <a:pt x="438" y="99"/>
                      <a:pt x="339"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32"/>
              <p:cNvSpPr/>
              <p:nvPr/>
            </p:nvSpPr>
            <p:spPr>
              <a:xfrm>
                <a:off x="6487777" y="4699197"/>
                <a:ext cx="119236" cy="119508"/>
              </a:xfrm>
              <a:custGeom>
                <a:rect b="b" l="l" r="r" t="t"/>
                <a:pathLst>
                  <a:path extrusionOk="0" h="439" w="438">
                    <a:moveTo>
                      <a:pt x="219" y="1"/>
                    </a:moveTo>
                    <a:cubicBezTo>
                      <a:pt x="97" y="1"/>
                      <a:pt x="1" y="100"/>
                      <a:pt x="1" y="220"/>
                    </a:cubicBezTo>
                    <a:cubicBezTo>
                      <a:pt x="1" y="341"/>
                      <a:pt x="98" y="438"/>
                      <a:pt x="219" y="438"/>
                    </a:cubicBezTo>
                    <a:cubicBezTo>
                      <a:pt x="339" y="438"/>
                      <a:pt x="438" y="341"/>
                      <a:pt x="438" y="220"/>
                    </a:cubicBezTo>
                    <a:cubicBezTo>
                      <a:pt x="438" y="100"/>
                      <a:pt x="3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32"/>
              <p:cNvSpPr/>
              <p:nvPr/>
            </p:nvSpPr>
            <p:spPr>
              <a:xfrm>
                <a:off x="6224532" y="5569510"/>
                <a:ext cx="119236" cy="119236"/>
              </a:xfrm>
              <a:custGeom>
                <a:rect b="b" l="l" r="r" t="t"/>
                <a:pathLst>
                  <a:path extrusionOk="0" h="438" w="438">
                    <a:moveTo>
                      <a:pt x="218" y="1"/>
                    </a:moveTo>
                    <a:cubicBezTo>
                      <a:pt x="96" y="1"/>
                      <a:pt x="0" y="100"/>
                      <a:pt x="0" y="220"/>
                    </a:cubicBezTo>
                    <a:cubicBezTo>
                      <a:pt x="0" y="342"/>
                      <a:pt x="98" y="438"/>
                      <a:pt x="218" y="438"/>
                    </a:cubicBezTo>
                    <a:cubicBezTo>
                      <a:pt x="338" y="438"/>
                      <a:pt x="437" y="340"/>
                      <a:pt x="437" y="220"/>
                    </a:cubicBezTo>
                    <a:cubicBezTo>
                      <a:pt x="437" y="100"/>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32"/>
              <p:cNvSpPr/>
              <p:nvPr/>
            </p:nvSpPr>
            <p:spPr>
              <a:xfrm>
                <a:off x="6487777" y="4480597"/>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32"/>
              <p:cNvSpPr/>
              <p:nvPr/>
            </p:nvSpPr>
            <p:spPr>
              <a:xfrm>
                <a:off x="6041322" y="5573322"/>
                <a:ext cx="39473" cy="108619"/>
              </a:xfrm>
              <a:custGeom>
                <a:rect b="b" l="l" r="r" t="t"/>
                <a:pathLst>
                  <a:path extrusionOk="0" h="399" w="145">
                    <a:moveTo>
                      <a:pt x="1" y="1"/>
                    </a:moveTo>
                    <a:cubicBezTo>
                      <a:pt x="8" y="134"/>
                      <a:pt x="18" y="266"/>
                      <a:pt x="32" y="398"/>
                    </a:cubicBezTo>
                    <a:cubicBezTo>
                      <a:pt x="100" y="359"/>
                      <a:pt x="144" y="288"/>
                      <a:pt x="144" y="207"/>
                    </a:cubicBezTo>
                    <a:cubicBezTo>
                      <a:pt x="143" y="113"/>
                      <a:pt x="82" y="34"/>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32"/>
              <p:cNvSpPr/>
              <p:nvPr/>
            </p:nvSpPr>
            <p:spPr>
              <a:xfrm>
                <a:off x="6224532" y="5350911"/>
                <a:ext cx="119236" cy="119508"/>
              </a:xfrm>
              <a:custGeom>
                <a:rect b="b" l="l" r="r" t="t"/>
                <a:pathLst>
                  <a:path extrusionOk="0" h="439" w="438">
                    <a:moveTo>
                      <a:pt x="218" y="1"/>
                    </a:moveTo>
                    <a:cubicBezTo>
                      <a:pt x="96" y="1"/>
                      <a:pt x="0" y="100"/>
                      <a:pt x="0" y="220"/>
                    </a:cubicBezTo>
                    <a:cubicBezTo>
                      <a:pt x="0" y="342"/>
                      <a:pt x="98" y="438"/>
                      <a:pt x="218" y="438"/>
                    </a:cubicBezTo>
                    <a:cubicBezTo>
                      <a:pt x="338" y="438"/>
                      <a:pt x="437" y="341"/>
                      <a:pt x="437" y="220"/>
                    </a:cubicBezTo>
                    <a:cubicBezTo>
                      <a:pt x="437" y="100"/>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32"/>
              <p:cNvSpPr/>
              <p:nvPr/>
            </p:nvSpPr>
            <p:spPr>
              <a:xfrm>
                <a:off x="6039144" y="5355811"/>
                <a:ext cx="41106" cy="111886"/>
              </a:xfrm>
              <a:custGeom>
                <a:rect b="b" l="l" r="r" t="t"/>
                <a:pathLst>
                  <a:path extrusionOk="0" h="411" w="151">
                    <a:moveTo>
                      <a:pt x="14" y="0"/>
                    </a:moveTo>
                    <a:cubicBezTo>
                      <a:pt x="4" y="136"/>
                      <a:pt x="2" y="272"/>
                      <a:pt x="0" y="410"/>
                    </a:cubicBezTo>
                    <a:cubicBezTo>
                      <a:pt x="88" y="381"/>
                      <a:pt x="151" y="298"/>
                      <a:pt x="151" y="202"/>
                    </a:cubicBezTo>
                    <a:cubicBezTo>
                      <a:pt x="151" y="110"/>
                      <a:pt x="93" y="32"/>
                      <a:pt x="1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32"/>
              <p:cNvSpPr/>
              <p:nvPr/>
            </p:nvSpPr>
            <p:spPr>
              <a:xfrm>
                <a:off x="6052756" y="5157901"/>
                <a:ext cx="27495" cy="88746"/>
              </a:xfrm>
              <a:custGeom>
                <a:rect b="b" l="l" r="r" t="t"/>
                <a:pathLst>
                  <a:path extrusionOk="0" h="326" w="101">
                    <a:moveTo>
                      <a:pt x="48" y="0"/>
                    </a:moveTo>
                    <a:cubicBezTo>
                      <a:pt x="30" y="108"/>
                      <a:pt x="15" y="215"/>
                      <a:pt x="0" y="326"/>
                    </a:cubicBezTo>
                    <a:cubicBezTo>
                      <a:pt x="60" y="286"/>
                      <a:pt x="101" y="220"/>
                      <a:pt x="101" y="142"/>
                    </a:cubicBezTo>
                    <a:cubicBezTo>
                      <a:pt x="101" y="89"/>
                      <a:pt x="81" y="39"/>
                      <a:pt x="4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32"/>
              <p:cNvSpPr/>
              <p:nvPr/>
            </p:nvSpPr>
            <p:spPr>
              <a:xfrm>
                <a:off x="6224532" y="4699197"/>
                <a:ext cx="119236" cy="119508"/>
              </a:xfrm>
              <a:custGeom>
                <a:rect b="b" l="l" r="r" t="t"/>
                <a:pathLst>
                  <a:path extrusionOk="0" h="439" w="438">
                    <a:moveTo>
                      <a:pt x="218" y="1"/>
                    </a:moveTo>
                    <a:cubicBezTo>
                      <a:pt x="96" y="1"/>
                      <a:pt x="0" y="100"/>
                      <a:pt x="0" y="220"/>
                    </a:cubicBezTo>
                    <a:cubicBezTo>
                      <a:pt x="0" y="341"/>
                      <a:pt x="98" y="438"/>
                      <a:pt x="218" y="438"/>
                    </a:cubicBezTo>
                    <a:cubicBezTo>
                      <a:pt x="338" y="438"/>
                      <a:pt x="437" y="341"/>
                      <a:pt x="437" y="220"/>
                    </a:cubicBezTo>
                    <a:cubicBezTo>
                      <a:pt x="437" y="100"/>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32"/>
              <p:cNvSpPr/>
              <p:nvPr/>
            </p:nvSpPr>
            <p:spPr>
              <a:xfrm>
                <a:off x="6224532" y="4917796"/>
                <a:ext cx="119236" cy="119236"/>
              </a:xfrm>
              <a:custGeom>
                <a:rect b="b" l="l" r="r" t="t"/>
                <a:pathLst>
                  <a:path extrusionOk="0" h="438" w="438">
                    <a:moveTo>
                      <a:pt x="218" y="1"/>
                    </a:moveTo>
                    <a:cubicBezTo>
                      <a:pt x="96" y="1"/>
                      <a:pt x="0" y="99"/>
                      <a:pt x="0" y="220"/>
                    </a:cubicBezTo>
                    <a:cubicBezTo>
                      <a:pt x="0" y="342"/>
                      <a:pt x="98" y="438"/>
                      <a:pt x="218" y="438"/>
                    </a:cubicBezTo>
                    <a:cubicBezTo>
                      <a:pt x="338" y="438"/>
                      <a:pt x="437" y="339"/>
                      <a:pt x="437" y="220"/>
                    </a:cubicBezTo>
                    <a:cubicBezTo>
                      <a:pt x="437" y="99"/>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32"/>
              <p:cNvSpPr/>
              <p:nvPr/>
            </p:nvSpPr>
            <p:spPr>
              <a:xfrm>
                <a:off x="6487777" y="6225853"/>
                <a:ext cx="119236" cy="119508"/>
              </a:xfrm>
              <a:custGeom>
                <a:rect b="b" l="l" r="r" t="t"/>
                <a:pathLst>
                  <a:path extrusionOk="0" h="439" w="438">
                    <a:moveTo>
                      <a:pt x="219" y="1"/>
                    </a:moveTo>
                    <a:cubicBezTo>
                      <a:pt x="97" y="1"/>
                      <a:pt x="1" y="98"/>
                      <a:pt x="1" y="219"/>
                    </a:cubicBezTo>
                    <a:cubicBezTo>
                      <a:pt x="1" y="341"/>
                      <a:pt x="98" y="438"/>
                      <a:pt x="219" y="438"/>
                    </a:cubicBezTo>
                    <a:cubicBezTo>
                      <a:pt x="339" y="438"/>
                      <a:pt x="438" y="339"/>
                      <a:pt x="438" y="219"/>
                    </a:cubicBezTo>
                    <a:cubicBezTo>
                      <a:pt x="438" y="98"/>
                      <a:pt x="3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32"/>
              <p:cNvSpPr/>
              <p:nvPr/>
            </p:nvSpPr>
            <p:spPr>
              <a:xfrm>
                <a:off x="6487777" y="6444452"/>
                <a:ext cx="119236" cy="119236"/>
              </a:xfrm>
              <a:custGeom>
                <a:rect b="b" l="l" r="r" t="t"/>
                <a:pathLst>
                  <a:path extrusionOk="0" h="438" w="438">
                    <a:moveTo>
                      <a:pt x="219" y="1"/>
                    </a:moveTo>
                    <a:cubicBezTo>
                      <a:pt x="97" y="1"/>
                      <a:pt x="1" y="98"/>
                      <a:pt x="1" y="219"/>
                    </a:cubicBezTo>
                    <a:cubicBezTo>
                      <a:pt x="1" y="339"/>
                      <a:pt x="98" y="438"/>
                      <a:pt x="219" y="438"/>
                    </a:cubicBezTo>
                    <a:cubicBezTo>
                      <a:pt x="339" y="438"/>
                      <a:pt x="438" y="339"/>
                      <a:pt x="438" y="219"/>
                    </a:cubicBezTo>
                    <a:cubicBezTo>
                      <a:pt x="438" y="98"/>
                      <a:pt x="3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32"/>
              <p:cNvSpPr/>
              <p:nvPr/>
            </p:nvSpPr>
            <p:spPr>
              <a:xfrm>
                <a:off x="6840312" y="3934235"/>
                <a:ext cx="8711" cy="6261"/>
              </a:xfrm>
              <a:custGeom>
                <a:rect b="b" l="l" r="r" t="t"/>
                <a:pathLst>
                  <a:path extrusionOk="0" h="23" w="32">
                    <a:moveTo>
                      <a:pt x="32" y="1"/>
                    </a:moveTo>
                    <a:lnTo>
                      <a:pt x="32" y="1"/>
                    </a:lnTo>
                    <a:cubicBezTo>
                      <a:pt x="20" y="8"/>
                      <a:pt x="12" y="15"/>
                      <a:pt x="0" y="22"/>
                    </a:cubicBezTo>
                    <a:cubicBezTo>
                      <a:pt x="12" y="15"/>
                      <a:pt x="22" y="8"/>
                      <a:pt x="3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32"/>
              <p:cNvSpPr/>
              <p:nvPr/>
            </p:nvSpPr>
            <p:spPr>
              <a:xfrm>
                <a:off x="6069090" y="5813427"/>
                <a:ext cx="11161" cy="48184"/>
              </a:xfrm>
              <a:custGeom>
                <a:rect b="b" l="l" r="r" t="t"/>
                <a:pathLst>
                  <a:path extrusionOk="0" h="177" w="41">
                    <a:moveTo>
                      <a:pt x="0" y="1"/>
                    </a:moveTo>
                    <a:lnTo>
                      <a:pt x="0" y="1"/>
                    </a:lnTo>
                    <a:cubicBezTo>
                      <a:pt x="12" y="61"/>
                      <a:pt x="22" y="120"/>
                      <a:pt x="35" y="177"/>
                    </a:cubicBezTo>
                    <a:cubicBezTo>
                      <a:pt x="38" y="161"/>
                      <a:pt x="41" y="144"/>
                      <a:pt x="41" y="127"/>
                    </a:cubicBezTo>
                    <a:cubicBezTo>
                      <a:pt x="41" y="82"/>
                      <a:pt x="26" y="36"/>
                      <a:pt x="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32"/>
              <p:cNvSpPr/>
              <p:nvPr/>
            </p:nvSpPr>
            <p:spPr>
              <a:xfrm>
                <a:off x="6751294"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39"/>
                      <a:pt x="438" y="220"/>
                    </a:cubicBezTo>
                    <a:cubicBezTo>
                      <a:pt x="438" y="100"/>
                      <a:pt x="339"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32"/>
              <p:cNvSpPr/>
              <p:nvPr/>
            </p:nvSpPr>
            <p:spPr>
              <a:xfrm>
                <a:off x="6751294"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32"/>
              <p:cNvSpPr/>
              <p:nvPr/>
            </p:nvSpPr>
            <p:spPr>
              <a:xfrm>
                <a:off x="6751294"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8" y="341"/>
                      <a:pt x="438" y="220"/>
                    </a:cubicBezTo>
                    <a:cubicBezTo>
                      <a:pt x="438" y="100"/>
                      <a:pt x="339"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32"/>
              <p:cNvSpPr/>
              <p:nvPr/>
            </p:nvSpPr>
            <p:spPr>
              <a:xfrm>
                <a:off x="6751294"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8" y="340"/>
                      <a:pt x="438" y="220"/>
                    </a:cubicBezTo>
                    <a:cubicBezTo>
                      <a:pt x="438" y="99"/>
                      <a:pt x="339"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32"/>
              <p:cNvSpPr/>
              <p:nvPr/>
            </p:nvSpPr>
            <p:spPr>
              <a:xfrm>
                <a:off x="6487777" y="5137212"/>
                <a:ext cx="119236" cy="119236"/>
              </a:xfrm>
              <a:custGeom>
                <a:rect b="b" l="l" r="r" t="t"/>
                <a:pathLst>
                  <a:path extrusionOk="0" h="438" w="438">
                    <a:moveTo>
                      <a:pt x="219" y="0"/>
                    </a:moveTo>
                    <a:cubicBezTo>
                      <a:pt x="97" y="0"/>
                      <a:pt x="1" y="98"/>
                      <a:pt x="1" y="218"/>
                    </a:cubicBezTo>
                    <a:cubicBezTo>
                      <a:pt x="1" y="340"/>
                      <a:pt x="98" y="437"/>
                      <a:pt x="219" y="437"/>
                    </a:cubicBezTo>
                    <a:cubicBezTo>
                      <a:pt x="339" y="437"/>
                      <a:pt x="438" y="339"/>
                      <a:pt x="438" y="218"/>
                    </a:cubicBezTo>
                    <a:cubicBezTo>
                      <a:pt x="438" y="96"/>
                      <a:pt x="339"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32"/>
              <p:cNvSpPr/>
              <p:nvPr/>
            </p:nvSpPr>
            <p:spPr>
              <a:xfrm>
                <a:off x="7505910" y="6225853"/>
                <a:ext cx="119780" cy="119508"/>
              </a:xfrm>
              <a:custGeom>
                <a:rect b="b" l="l" r="r" t="t"/>
                <a:pathLst>
                  <a:path extrusionOk="0" h="439" w="440">
                    <a:moveTo>
                      <a:pt x="220" y="1"/>
                    </a:moveTo>
                    <a:cubicBezTo>
                      <a:pt x="98" y="1"/>
                      <a:pt x="1" y="98"/>
                      <a:pt x="1" y="219"/>
                    </a:cubicBezTo>
                    <a:cubicBezTo>
                      <a:pt x="1" y="341"/>
                      <a:pt x="100" y="438"/>
                      <a:pt x="220" y="438"/>
                    </a:cubicBezTo>
                    <a:cubicBezTo>
                      <a:pt x="342" y="438"/>
                      <a:pt x="440" y="339"/>
                      <a:pt x="440" y="219"/>
                    </a:cubicBezTo>
                    <a:cubicBezTo>
                      <a:pt x="440" y="98"/>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32"/>
              <p:cNvSpPr/>
              <p:nvPr/>
            </p:nvSpPr>
            <p:spPr>
              <a:xfrm>
                <a:off x="6487777" y="6007526"/>
                <a:ext cx="119236" cy="119236"/>
              </a:xfrm>
              <a:custGeom>
                <a:rect b="b" l="l" r="r" t="t"/>
                <a:pathLst>
                  <a:path extrusionOk="0" h="438" w="438">
                    <a:moveTo>
                      <a:pt x="219" y="0"/>
                    </a:moveTo>
                    <a:cubicBezTo>
                      <a:pt x="97" y="0"/>
                      <a:pt x="1" y="98"/>
                      <a:pt x="1" y="218"/>
                    </a:cubicBezTo>
                    <a:cubicBezTo>
                      <a:pt x="1" y="338"/>
                      <a:pt x="98" y="437"/>
                      <a:pt x="219" y="437"/>
                    </a:cubicBezTo>
                    <a:cubicBezTo>
                      <a:pt x="339" y="437"/>
                      <a:pt x="438" y="338"/>
                      <a:pt x="438" y="218"/>
                    </a:cubicBezTo>
                    <a:cubicBezTo>
                      <a:pt x="438" y="98"/>
                      <a:pt x="339"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32"/>
              <p:cNvSpPr/>
              <p:nvPr/>
            </p:nvSpPr>
            <p:spPr>
              <a:xfrm>
                <a:off x="6487777" y="5788926"/>
                <a:ext cx="119236" cy="118963"/>
              </a:xfrm>
              <a:custGeom>
                <a:rect b="b" l="l" r="r" t="t"/>
                <a:pathLst>
                  <a:path extrusionOk="0" h="437" w="438">
                    <a:moveTo>
                      <a:pt x="219" y="0"/>
                    </a:moveTo>
                    <a:cubicBezTo>
                      <a:pt x="97" y="0"/>
                      <a:pt x="1" y="98"/>
                      <a:pt x="1" y="218"/>
                    </a:cubicBezTo>
                    <a:cubicBezTo>
                      <a:pt x="1" y="340"/>
                      <a:pt x="98" y="436"/>
                      <a:pt x="219" y="436"/>
                    </a:cubicBezTo>
                    <a:cubicBezTo>
                      <a:pt x="339" y="436"/>
                      <a:pt x="438" y="339"/>
                      <a:pt x="438" y="218"/>
                    </a:cubicBezTo>
                    <a:cubicBezTo>
                      <a:pt x="438" y="96"/>
                      <a:pt x="339" y="0"/>
                      <a:pt x="21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32"/>
              <p:cNvSpPr/>
              <p:nvPr/>
            </p:nvSpPr>
            <p:spPr>
              <a:xfrm>
                <a:off x="6487777" y="5569510"/>
                <a:ext cx="119236" cy="119236"/>
              </a:xfrm>
              <a:custGeom>
                <a:rect b="b" l="l" r="r" t="t"/>
                <a:pathLst>
                  <a:path extrusionOk="0" h="438" w="438">
                    <a:moveTo>
                      <a:pt x="219" y="1"/>
                    </a:moveTo>
                    <a:cubicBezTo>
                      <a:pt x="97" y="1"/>
                      <a:pt x="1" y="100"/>
                      <a:pt x="1" y="220"/>
                    </a:cubicBezTo>
                    <a:cubicBezTo>
                      <a:pt x="1" y="342"/>
                      <a:pt x="98" y="438"/>
                      <a:pt x="219" y="438"/>
                    </a:cubicBezTo>
                    <a:cubicBezTo>
                      <a:pt x="339" y="438"/>
                      <a:pt x="438" y="340"/>
                      <a:pt x="438" y="220"/>
                    </a:cubicBezTo>
                    <a:cubicBezTo>
                      <a:pt x="438" y="100"/>
                      <a:pt x="3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32"/>
              <p:cNvSpPr/>
              <p:nvPr/>
            </p:nvSpPr>
            <p:spPr>
              <a:xfrm>
                <a:off x="6487777" y="4917796"/>
                <a:ext cx="119236" cy="119236"/>
              </a:xfrm>
              <a:custGeom>
                <a:rect b="b" l="l" r="r" t="t"/>
                <a:pathLst>
                  <a:path extrusionOk="0" h="438" w="438">
                    <a:moveTo>
                      <a:pt x="219" y="1"/>
                    </a:moveTo>
                    <a:cubicBezTo>
                      <a:pt x="97" y="1"/>
                      <a:pt x="1" y="99"/>
                      <a:pt x="1" y="220"/>
                    </a:cubicBezTo>
                    <a:cubicBezTo>
                      <a:pt x="1" y="342"/>
                      <a:pt x="98" y="438"/>
                      <a:pt x="219" y="438"/>
                    </a:cubicBezTo>
                    <a:cubicBezTo>
                      <a:pt x="339" y="438"/>
                      <a:pt x="438" y="339"/>
                      <a:pt x="438" y="220"/>
                    </a:cubicBezTo>
                    <a:cubicBezTo>
                      <a:pt x="438" y="99"/>
                      <a:pt x="3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32"/>
              <p:cNvSpPr/>
              <p:nvPr/>
            </p:nvSpPr>
            <p:spPr>
              <a:xfrm>
                <a:off x="7769427" y="6226397"/>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32"/>
              <p:cNvSpPr/>
              <p:nvPr/>
            </p:nvSpPr>
            <p:spPr>
              <a:xfrm>
                <a:off x="7769427" y="6007526"/>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32"/>
              <p:cNvSpPr/>
              <p:nvPr/>
            </p:nvSpPr>
            <p:spPr>
              <a:xfrm>
                <a:off x="7769427" y="6444997"/>
                <a:ext cx="119780" cy="119236"/>
              </a:xfrm>
              <a:custGeom>
                <a:rect b="b" l="l" r="r" t="t"/>
                <a:pathLst>
                  <a:path extrusionOk="0" h="438" w="440">
                    <a:moveTo>
                      <a:pt x="220" y="0"/>
                    </a:moveTo>
                    <a:cubicBezTo>
                      <a:pt x="98" y="0"/>
                      <a:pt x="1" y="99"/>
                      <a:pt x="1" y="218"/>
                    </a:cubicBezTo>
                    <a:cubicBezTo>
                      <a:pt x="1" y="338"/>
                      <a:pt x="99" y="437"/>
                      <a:pt x="220" y="437"/>
                    </a:cubicBezTo>
                    <a:cubicBezTo>
                      <a:pt x="342" y="437"/>
                      <a:pt x="439" y="338"/>
                      <a:pt x="439" y="218"/>
                    </a:cubicBezTo>
                    <a:cubicBezTo>
                      <a:pt x="439" y="99"/>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32"/>
              <p:cNvSpPr/>
              <p:nvPr/>
            </p:nvSpPr>
            <p:spPr>
              <a:xfrm>
                <a:off x="7769427" y="5570327"/>
                <a:ext cx="119780" cy="119236"/>
              </a:xfrm>
              <a:custGeom>
                <a:rect b="b" l="l" r="r" t="t"/>
                <a:pathLst>
                  <a:path extrusionOk="0" h="438" w="440">
                    <a:moveTo>
                      <a:pt x="220" y="1"/>
                    </a:moveTo>
                    <a:cubicBezTo>
                      <a:pt x="98" y="1"/>
                      <a:pt x="1" y="98"/>
                      <a:pt x="1" y="218"/>
                    </a:cubicBezTo>
                    <a:cubicBezTo>
                      <a:pt x="2" y="339"/>
                      <a:pt x="99" y="438"/>
                      <a:pt x="220" y="438"/>
                    </a:cubicBezTo>
                    <a:cubicBezTo>
                      <a:pt x="342" y="438"/>
                      <a:pt x="439" y="339"/>
                      <a:pt x="439" y="218"/>
                    </a:cubicBezTo>
                    <a:cubicBezTo>
                      <a:pt x="439" y="97"/>
                      <a:pt x="340"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32"/>
              <p:cNvSpPr/>
              <p:nvPr/>
            </p:nvSpPr>
            <p:spPr>
              <a:xfrm>
                <a:off x="7769427" y="5788926"/>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32"/>
              <p:cNvSpPr/>
              <p:nvPr/>
            </p:nvSpPr>
            <p:spPr>
              <a:xfrm>
                <a:off x="7769427" y="6659240"/>
                <a:ext cx="119780" cy="119236"/>
              </a:xfrm>
              <a:custGeom>
                <a:rect b="b" l="l" r="r" t="t"/>
                <a:pathLst>
                  <a:path extrusionOk="0" h="438" w="440">
                    <a:moveTo>
                      <a:pt x="220" y="0"/>
                    </a:moveTo>
                    <a:cubicBezTo>
                      <a:pt x="98" y="0"/>
                      <a:pt x="1" y="98"/>
                      <a:pt x="1" y="218"/>
                    </a:cubicBezTo>
                    <a:cubicBezTo>
                      <a:pt x="1" y="338"/>
                      <a:pt x="99" y="437"/>
                      <a:pt x="220" y="437"/>
                    </a:cubicBezTo>
                    <a:cubicBezTo>
                      <a:pt x="342" y="437"/>
                      <a:pt x="439" y="338"/>
                      <a:pt x="439" y="218"/>
                    </a:cubicBezTo>
                    <a:cubicBezTo>
                      <a:pt x="439" y="98"/>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32"/>
              <p:cNvSpPr/>
              <p:nvPr/>
            </p:nvSpPr>
            <p:spPr>
              <a:xfrm>
                <a:off x="7769427" y="7096711"/>
                <a:ext cx="119780" cy="119236"/>
              </a:xfrm>
              <a:custGeom>
                <a:rect b="b" l="l" r="r" t="t"/>
                <a:pathLst>
                  <a:path extrusionOk="0" h="438" w="440">
                    <a:moveTo>
                      <a:pt x="220" y="0"/>
                    </a:moveTo>
                    <a:cubicBezTo>
                      <a:pt x="98" y="0"/>
                      <a:pt x="1" y="99"/>
                      <a:pt x="1" y="218"/>
                    </a:cubicBezTo>
                    <a:cubicBezTo>
                      <a:pt x="1" y="339"/>
                      <a:pt x="99" y="437"/>
                      <a:pt x="220" y="437"/>
                    </a:cubicBezTo>
                    <a:cubicBezTo>
                      <a:pt x="342" y="437"/>
                      <a:pt x="439" y="339"/>
                      <a:pt x="439" y="218"/>
                    </a:cubicBezTo>
                    <a:cubicBezTo>
                      <a:pt x="439" y="99"/>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32"/>
              <p:cNvSpPr/>
              <p:nvPr/>
            </p:nvSpPr>
            <p:spPr>
              <a:xfrm>
                <a:off x="7769427" y="3610556"/>
                <a:ext cx="119780" cy="119236"/>
              </a:xfrm>
              <a:custGeom>
                <a:rect b="b" l="l" r="r" t="t"/>
                <a:pathLst>
                  <a:path extrusionOk="0" h="438" w="440">
                    <a:moveTo>
                      <a:pt x="220" y="0"/>
                    </a:moveTo>
                    <a:cubicBezTo>
                      <a:pt x="98" y="0"/>
                      <a:pt x="1" y="99"/>
                      <a:pt x="1" y="219"/>
                    </a:cubicBezTo>
                    <a:cubicBezTo>
                      <a:pt x="1" y="338"/>
                      <a:pt x="99" y="437"/>
                      <a:pt x="220" y="437"/>
                    </a:cubicBezTo>
                    <a:cubicBezTo>
                      <a:pt x="342" y="437"/>
                      <a:pt x="439" y="338"/>
                      <a:pt x="439" y="219"/>
                    </a:cubicBezTo>
                    <a:cubicBezTo>
                      <a:pt x="439" y="99"/>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32"/>
              <p:cNvSpPr/>
              <p:nvPr/>
            </p:nvSpPr>
            <p:spPr>
              <a:xfrm>
                <a:off x="7769427" y="6878112"/>
                <a:ext cx="119780" cy="119236"/>
              </a:xfrm>
              <a:custGeom>
                <a:rect b="b" l="l" r="r" t="t"/>
                <a:pathLst>
                  <a:path extrusionOk="0" h="438" w="440">
                    <a:moveTo>
                      <a:pt x="220" y="0"/>
                    </a:moveTo>
                    <a:cubicBezTo>
                      <a:pt x="98" y="0"/>
                      <a:pt x="1" y="99"/>
                      <a:pt x="1" y="218"/>
                    </a:cubicBezTo>
                    <a:cubicBezTo>
                      <a:pt x="2" y="339"/>
                      <a:pt x="99" y="438"/>
                      <a:pt x="220" y="438"/>
                    </a:cubicBezTo>
                    <a:cubicBezTo>
                      <a:pt x="342" y="438"/>
                      <a:pt x="439" y="339"/>
                      <a:pt x="439" y="218"/>
                    </a:cubicBezTo>
                    <a:cubicBezTo>
                      <a:pt x="439" y="96"/>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32"/>
              <p:cNvSpPr/>
              <p:nvPr/>
            </p:nvSpPr>
            <p:spPr>
              <a:xfrm>
                <a:off x="7506455" y="3627978"/>
                <a:ext cx="119236" cy="101813"/>
              </a:xfrm>
              <a:custGeom>
                <a:rect b="b" l="l" r="r" t="t"/>
                <a:pathLst>
                  <a:path extrusionOk="0" h="374" w="438">
                    <a:moveTo>
                      <a:pt x="374" y="1"/>
                    </a:moveTo>
                    <a:cubicBezTo>
                      <a:pt x="254" y="21"/>
                      <a:pt x="134" y="44"/>
                      <a:pt x="18" y="69"/>
                    </a:cubicBezTo>
                    <a:cubicBezTo>
                      <a:pt x="5" y="97"/>
                      <a:pt x="0" y="125"/>
                      <a:pt x="0" y="155"/>
                    </a:cubicBezTo>
                    <a:cubicBezTo>
                      <a:pt x="0" y="277"/>
                      <a:pt x="98" y="373"/>
                      <a:pt x="218" y="373"/>
                    </a:cubicBezTo>
                    <a:cubicBezTo>
                      <a:pt x="340" y="373"/>
                      <a:pt x="438" y="276"/>
                      <a:pt x="438" y="155"/>
                    </a:cubicBezTo>
                    <a:cubicBezTo>
                      <a:pt x="438" y="94"/>
                      <a:pt x="412" y="41"/>
                      <a:pt x="37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32"/>
              <p:cNvSpPr/>
              <p:nvPr/>
            </p:nvSpPr>
            <p:spPr>
              <a:xfrm>
                <a:off x="7769427" y="5351728"/>
                <a:ext cx="119780" cy="119236"/>
              </a:xfrm>
              <a:custGeom>
                <a:rect b="b" l="l" r="r" t="t"/>
                <a:pathLst>
                  <a:path extrusionOk="0" h="438" w="440">
                    <a:moveTo>
                      <a:pt x="220" y="1"/>
                    </a:moveTo>
                    <a:cubicBezTo>
                      <a:pt x="98" y="1"/>
                      <a:pt x="1" y="98"/>
                      <a:pt x="1" y="219"/>
                    </a:cubicBezTo>
                    <a:cubicBezTo>
                      <a:pt x="2" y="339"/>
                      <a:pt x="99" y="438"/>
                      <a:pt x="220" y="438"/>
                    </a:cubicBezTo>
                    <a:cubicBezTo>
                      <a:pt x="342" y="438"/>
                      <a:pt x="439" y="339"/>
                      <a:pt x="439" y="219"/>
                    </a:cubicBezTo>
                    <a:cubicBezTo>
                      <a:pt x="439" y="97"/>
                      <a:pt x="340"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32"/>
              <p:cNvSpPr/>
              <p:nvPr/>
            </p:nvSpPr>
            <p:spPr>
              <a:xfrm>
                <a:off x="7776778" y="7315310"/>
                <a:ext cx="107258" cy="35390"/>
              </a:xfrm>
              <a:custGeom>
                <a:rect b="b" l="l" r="r" t="t"/>
                <a:pathLst>
                  <a:path extrusionOk="0" h="130" w="394">
                    <a:moveTo>
                      <a:pt x="193" y="0"/>
                    </a:moveTo>
                    <a:cubicBezTo>
                      <a:pt x="111" y="0"/>
                      <a:pt x="40" y="44"/>
                      <a:pt x="1" y="113"/>
                    </a:cubicBezTo>
                    <a:cubicBezTo>
                      <a:pt x="130" y="122"/>
                      <a:pt x="260" y="128"/>
                      <a:pt x="394" y="129"/>
                    </a:cubicBezTo>
                    <a:cubicBezTo>
                      <a:pt x="359" y="52"/>
                      <a:pt x="283" y="0"/>
                      <a:pt x="1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32"/>
              <p:cNvSpPr/>
              <p:nvPr/>
            </p:nvSpPr>
            <p:spPr>
              <a:xfrm>
                <a:off x="7022433" y="7096167"/>
                <a:ext cx="111613" cy="83029"/>
              </a:xfrm>
              <a:custGeom>
                <a:rect b="b" l="l" r="r" t="t"/>
                <a:pathLst>
                  <a:path extrusionOk="0" h="305" w="410">
                    <a:moveTo>
                      <a:pt x="190" y="1"/>
                    </a:moveTo>
                    <a:cubicBezTo>
                      <a:pt x="110" y="1"/>
                      <a:pt x="38" y="45"/>
                      <a:pt x="1" y="110"/>
                    </a:cubicBezTo>
                    <a:cubicBezTo>
                      <a:pt x="127" y="180"/>
                      <a:pt x="259" y="244"/>
                      <a:pt x="391" y="305"/>
                    </a:cubicBezTo>
                    <a:cubicBezTo>
                      <a:pt x="402" y="277"/>
                      <a:pt x="409" y="249"/>
                      <a:pt x="409" y="219"/>
                    </a:cubicBezTo>
                    <a:cubicBezTo>
                      <a:pt x="409" y="98"/>
                      <a:pt x="310" y="1"/>
                      <a:pt x="19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32"/>
              <p:cNvSpPr/>
              <p:nvPr/>
            </p:nvSpPr>
            <p:spPr>
              <a:xfrm>
                <a:off x="7769427" y="4043671"/>
                <a:ext cx="119780" cy="119236"/>
              </a:xfrm>
              <a:custGeom>
                <a:rect b="b" l="l" r="r" t="t"/>
                <a:pathLst>
                  <a:path extrusionOk="0" h="438" w="440">
                    <a:moveTo>
                      <a:pt x="220" y="0"/>
                    </a:moveTo>
                    <a:cubicBezTo>
                      <a:pt x="98" y="0"/>
                      <a:pt x="1" y="99"/>
                      <a:pt x="1" y="220"/>
                    </a:cubicBezTo>
                    <a:cubicBezTo>
                      <a:pt x="2" y="340"/>
                      <a:pt x="99" y="438"/>
                      <a:pt x="220" y="438"/>
                    </a:cubicBezTo>
                    <a:cubicBezTo>
                      <a:pt x="342" y="438"/>
                      <a:pt x="439" y="340"/>
                      <a:pt x="439" y="220"/>
                    </a:cubicBezTo>
                    <a:cubicBezTo>
                      <a:pt x="439" y="98"/>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32"/>
              <p:cNvSpPr/>
              <p:nvPr/>
            </p:nvSpPr>
            <p:spPr>
              <a:xfrm>
                <a:off x="6224532" y="6226397"/>
                <a:ext cx="119236" cy="119236"/>
              </a:xfrm>
              <a:custGeom>
                <a:rect b="b" l="l" r="r" t="t"/>
                <a:pathLst>
                  <a:path extrusionOk="0" h="438" w="438">
                    <a:moveTo>
                      <a:pt x="218" y="0"/>
                    </a:moveTo>
                    <a:cubicBezTo>
                      <a:pt x="98" y="0"/>
                      <a:pt x="0" y="99"/>
                      <a:pt x="0" y="218"/>
                    </a:cubicBezTo>
                    <a:cubicBezTo>
                      <a:pt x="0" y="225"/>
                      <a:pt x="0" y="231"/>
                      <a:pt x="1" y="238"/>
                    </a:cubicBezTo>
                    <a:cubicBezTo>
                      <a:pt x="24" y="286"/>
                      <a:pt x="47" y="333"/>
                      <a:pt x="72" y="380"/>
                    </a:cubicBezTo>
                    <a:cubicBezTo>
                      <a:pt x="109" y="415"/>
                      <a:pt x="161" y="438"/>
                      <a:pt x="218" y="438"/>
                    </a:cubicBezTo>
                    <a:cubicBezTo>
                      <a:pt x="340" y="438"/>
                      <a:pt x="437" y="339"/>
                      <a:pt x="437" y="218"/>
                    </a:cubicBezTo>
                    <a:cubicBezTo>
                      <a:pt x="437" y="96"/>
                      <a:pt x="338"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32"/>
              <p:cNvSpPr/>
              <p:nvPr/>
            </p:nvSpPr>
            <p:spPr>
              <a:xfrm>
                <a:off x="7769427" y="5137212"/>
                <a:ext cx="119780" cy="119236"/>
              </a:xfrm>
              <a:custGeom>
                <a:rect b="b" l="l" r="r" t="t"/>
                <a:pathLst>
                  <a:path extrusionOk="0" h="438" w="440">
                    <a:moveTo>
                      <a:pt x="220" y="0"/>
                    </a:moveTo>
                    <a:cubicBezTo>
                      <a:pt x="98" y="0"/>
                      <a:pt x="1" y="98"/>
                      <a:pt x="1" y="218"/>
                    </a:cubicBezTo>
                    <a:cubicBezTo>
                      <a:pt x="2" y="339"/>
                      <a:pt x="99" y="437"/>
                      <a:pt x="220" y="437"/>
                    </a:cubicBezTo>
                    <a:cubicBezTo>
                      <a:pt x="342" y="437"/>
                      <a:pt x="439" y="339"/>
                      <a:pt x="439" y="218"/>
                    </a:cubicBezTo>
                    <a:cubicBezTo>
                      <a:pt x="439" y="96"/>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32"/>
              <p:cNvSpPr/>
              <p:nvPr/>
            </p:nvSpPr>
            <p:spPr>
              <a:xfrm>
                <a:off x="6751294" y="6877567"/>
                <a:ext cx="119236" cy="119508"/>
              </a:xfrm>
              <a:custGeom>
                <a:rect b="b" l="l" r="r" t="t"/>
                <a:pathLst>
                  <a:path extrusionOk="0" h="439" w="438">
                    <a:moveTo>
                      <a:pt x="218" y="1"/>
                    </a:moveTo>
                    <a:cubicBezTo>
                      <a:pt x="96" y="1"/>
                      <a:pt x="0" y="98"/>
                      <a:pt x="0" y="219"/>
                    </a:cubicBezTo>
                    <a:cubicBezTo>
                      <a:pt x="0" y="233"/>
                      <a:pt x="2" y="246"/>
                      <a:pt x="3" y="259"/>
                    </a:cubicBezTo>
                    <a:cubicBezTo>
                      <a:pt x="81" y="319"/>
                      <a:pt x="159" y="378"/>
                      <a:pt x="240" y="438"/>
                    </a:cubicBezTo>
                    <a:cubicBezTo>
                      <a:pt x="349" y="427"/>
                      <a:pt x="438" y="334"/>
                      <a:pt x="438" y="219"/>
                    </a:cubicBezTo>
                    <a:cubicBezTo>
                      <a:pt x="438" y="97"/>
                      <a:pt x="339"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32"/>
              <p:cNvSpPr/>
              <p:nvPr/>
            </p:nvSpPr>
            <p:spPr>
              <a:xfrm>
                <a:off x="6312189" y="6451530"/>
                <a:ext cx="31578" cy="49818"/>
              </a:xfrm>
              <a:custGeom>
                <a:rect b="b" l="l" r="r" t="t"/>
                <a:pathLst>
                  <a:path extrusionOk="0" h="183" w="116">
                    <a:moveTo>
                      <a:pt x="1" y="1"/>
                    </a:moveTo>
                    <a:lnTo>
                      <a:pt x="1" y="1"/>
                    </a:lnTo>
                    <a:cubicBezTo>
                      <a:pt x="38" y="62"/>
                      <a:pt x="75" y="122"/>
                      <a:pt x="115" y="183"/>
                    </a:cubicBezTo>
                    <a:cubicBezTo>
                      <a:pt x="110" y="104"/>
                      <a:pt x="65" y="36"/>
                      <a:pt x="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32"/>
              <p:cNvSpPr/>
              <p:nvPr/>
            </p:nvSpPr>
            <p:spPr>
              <a:xfrm>
                <a:off x="6491043" y="6659240"/>
                <a:ext cx="115969" cy="117330"/>
              </a:xfrm>
              <a:custGeom>
                <a:rect b="b" l="l" r="r" t="t"/>
                <a:pathLst>
                  <a:path extrusionOk="0" h="431" w="426">
                    <a:moveTo>
                      <a:pt x="207" y="0"/>
                    </a:moveTo>
                    <a:cubicBezTo>
                      <a:pt x="112" y="0"/>
                      <a:pt x="33" y="59"/>
                      <a:pt x="0" y="144"/>
                    </a:cubicBezTo>
                    <a:cubicBezTo>
                      <a:pt x="85" y="241"/>
                      <a:pt x="172" y="337"/>
                      <a:pt x="263" y="430"/>
                    </a:cubicBezTo>
                    <a:cubicBezTo>
                      <a:pt x="356" y="404"/>
                      <a:pt x="426" y="320"/>
                      <a:pt x="426" y="218"/>
                    </a:cubicBezTo>
                    <a:cubicBezTo>
                      <a:pt x="426" y="96"/>
                      <a:pt x="327" y="0"/>
                      <a:pt x="20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32"/>
              <p:cNvSpPr/>
              <p:nvPr/>
            </p:nvSpPr>
            <p:spPr>
              <a:xfrm>
                <a:off x="7553550" y="7314766"/>
                <a:ext cx="44918" cy="9256"/>
              </a:xfrm>
              <a:custGeom>
                <a:rect b="b" l="l" r="r" t="t"/>
                <a:pathLst>
                  <a:path extrusionOk="0" h="34" w="165">
                    <a:moveTo>
                      <a:pt x="47" y="1"/>
                    </a:moveTo>
                    <a:cubicBezTo>
                      <a:pt x="29" y="2"/>
                      <a:pt x="15" y="2"/>
                      <a:pt x="1" y="5"/>
                    </a:cubicBezTo>
                    <a:cubicBezTo>
                      <a:pt x="54" y="16"/>
                      <a:pt x="108" y="25"/>
                      <a:pt x="164" y="34"/>
                    </a:cubicBezTo>
                    <a:cubicBezTo>
                      <a:pt x="130" y="12"/>
                      <a:pt x="90" y="1"/>
                      <a:pt x="47"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32"/>
              <p:cNvSpPr/>
              <p:nvPr/>
            </p:nvSpPr>
            <p:spPr>
              <a:xfrm>
                <a:off x="7769427" y="4918613"/>
                <a:ext cx="119780" cy="119236"/>
              </a:xfrm>
              <a:custGeom>
                <a:rect b="b" l="l" r="r" t="t"/>
                <a:pathLst>
                  <a:path extrusionOk="0" h="438" w="440">
                    <a:moveTo>
                      <a:pt x="220" y="0"/>
                    </a:moveTo>
                    <a:cubicBezTo>
                      <a:pt x="98" y="0"/>
                      <a:pt x="1" y="98"/>
                      <a:pt x="1" y="218"/>
                    </a:cubicBezTo>
                    <a:cubicBezTo>
                      <a:pt x="2" y="339"/>
                      <a:pt x="99" y="438"/>
                      <a:pt x="220" y="438"/>
                    </a:cubicBezTo>
                    <a:cubicBezTo>
                      <a:pt x="342" y="438"/>
                      <a:pt x="439" y="339"/>
                      <a:pt x="439" y="218"/>
                    </a:cubicBezTo>
                    <a:cubicBezTo>
                      <a:pt x="439" y="96"/>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32"/>
              <p:cNvSpPr/>
              <p:nvPr/>
            </p:nvSpPr>
            <p:spPr>
              <a:xfrm>
                <a:off x="7769427" y="4700013"/>
                <a:ext cx="119780" cy="119236"/>
              </a:xfrm>
              <a:custGeom>
                <a:rect b="b" l="l" r="r" t="t"/>
                <a:pathLst>
                  <a:path extrusionOk="0" h="438" w="440">
                    <a:moveTo>
                      <a:pt x="220" y="1"/>
                    </a:moveTo>
                    <a:cubicBezTo>
                      <a:pt x="98" y="1"/>
                      <a:pt x="1" y="98"/>
                      <a:pt x="1" y="219"/>
                    </a:cubicBezTo>
                    <a:cubicBezTo>
                      <a:pt x="1" y="339"/>
                      <a:pt x="99" y="438"/>
                      <a:pt x="220" y="438"/>
                    </a:cubicBezTo>
                    <a:cubicBezTo>
                      <a:pt x="342" y="438"/>
                      <a:pt x="439" y="339"/>
                      <a:pt x="439" y="219"/>
                    </a:cubicBezTo>
                    <a:cubicBezTo>
                      <a:pt x="439" y="98"/>
                      <a:pt x="340"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32"/>
              <p:cNvSpPr/>
              <p:nvPr/>
            </p:nvSpPr>
            <p:spPr>
              <a:xfrm>
                <a:off x="7769427" y="4480597"/>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32"/>
              <p:cNvSpPr/>
              <p:nvPr/>
            </p:nvSpPr>
            <p:spPr>
              <a:xfrm>
                <a:off x="7769427" y="4262270"/>
                <a:ext cx="119780" cy="119236"/>
              </a:xfrm>
              <a:custGeom>
                <a:rect b="b" l="l" r="r" t="t"/>
                <a:pathLst>
                  <a:path extrusionOk="0" h="438" w="440">
                    <a:moveTo>
                      <a:pt x="220" y="0"/>
                    </a:moveTo>
                    <a:cubicBezTo>
                      <a:pt x="98" y="0"/>
                      <a:pt x="1" y="99"/>
                      <a:pt x="1" y="220"/>
                    </a:cubicBezTo>
                    <a:cubicBezTo>
                      <a:pt x="1" y="340"/>
                      <a:pt x="99" y="437"/>
                      <a:pt x="220" y="437"/>
                    </a:cubicBezTo>
                    <a:cubicBezTo>
                      <a:pt x="342" y="437"/>
                      <a:pt x="439" y="340"/>
                      <a:pt x="439" y="220"/>
                    </a:cubicBezTo>
                    <a:cubicBezTo>
                      <a:pt x="439" y="99"/>
                      <a:pt x="340"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32"/>
              <p:cNvSpPr/>
              <p:nvPr/>
            </p:nvSpPr>
            <p:spPr>
              <a:xfrm>
                <a:off x="7769427" y="3828883"/>
                <a:ext cx="119780" cy="119508"/>
              </a:xfrm>
              <a:custGeom>
                <a:rect b="b" l="l" r="r" t="t"/>
                <a:pathLst>
                  <a:path extrusionOk="0" h="439" w="440">
                    <a:moveTo>
                      <a:pt x="220" y="1"/>
                    </a:moveTo>
                    <a:cubicBezTo>
                      <a:pt x="98" y="1"/>
                      <a:pt x="1" y="100"/>
                      <a:pt x="1" y="220"/>
                    </a:cubicBezTo>
                    <a:cubicBezTo>
                      <a:pt x="2" y="342"/>
                      <a:pt x="99" y="438"/>
                      <a:pt x="220" y="438"/>
                    </a:cubicBezTo>
                    <a:cubicBezTo>
                      <a:pt x="342" y="438"/>
                      <a:pt x="439" y="341"/>
                      <a:pt x="439" y="220"/>
                    </a:cubicBezTo>
                    <a:cubicBezTo>
                      <a:pt x="439" y="98"/>
                      <a:pt x="340"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32"/>
              <p:cNvSpPr/>
              <p:nvPr/>
            </p:nvSpPr>
            <p:spPr>
              <a:xfrm>
                <a:off x="6487777" y="5350911"/>
                <a:ext cx="119236" cy="119508"/>
              </a:xfrm>
              <a:custGeom>
                <a:rect b="b" l="l" r="r" t="t"/>
                <a:pathLst>
                  <a:path extrusionOk="0" h="439" w="438">
                    <a:moveTo>
                      <a:pt x="219" y="1"/>
                    </a:moveTo>
                    <a:cubicBezTo>
                      <a:pt x="97" y="1"/>
                      <a:pt x="1" y="100"/>
                      <a:pt x="1" y="220"/>
                    </a:cubicBezTo>
                    <a:cubicBezTo>
                      <a:pt x="1" y="342"/>
                      <a:pt x="98" y="438"/>
                      <a:pt x="219" y="438"/>
                    </a:cubicBezTo>
                    <a:cubicBezTo>
                      <a:pt x="339" y="438"/>
                      <a:pt x="438" y="341"/>
                      <a:pt x="438" y="220"/>
                    </a:cubicBezTo>
                    <a:cubicBezTo>
                      <a:pt x="438" y="100"/>
                      <a:pt x="339" y="1"/>
                      <a:pt x="21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32"/>
              <p:cNvSpPr/>
              <p:nvPr/>
            </p:nvSpPr>
            <p:spPr>
              <a:xfrm>
                <a:off x="7242666" y="6225853"/>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32"/>
              <p:cNvSpPr/>
              <p:nvPr/>
            </p:nvSpPr>
            <p:spPr>
              <a:xfrm>
                <a:off x="7242666" y="6007526"/>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32"/>
              <p:cNvSpPr/>
              <p:nvPr/>
            </p:nvSpPr>
            <p:spPr>
              <a:xfrm>
                <a:off x="7242666" y="5788926"/>
                <a:ext cx="119508" cy="118963"/>
              </a:xfrm>
              <a:custGeom>
                <a:rect b="b" l="l" r="r" t="t"/>
                <a:pathLst>
                  <a:path extrusionOk="0" h="437" w="439">
                    <a:moveTo>
                      <a:pt x="220" y="0"/>
                    </a:moveTo>
                    <a:cubicBezTo>
                      <a:pt x="98" y="0"/>
                      <a:pt x="0" y="98"/>
                      <a:pt x="0" y="218"/>
                    </a:cubicBezTo>
                    <a:cubicBezTo>
                      <a:pt x="0" y="340"/>
                      <a:pt x="99" y="436"/>
                      <a:pt x="220" y="436"/>
                    </a:cubicBezTo>
                    <a:cubicBezTo>
                      <a:pt x="340" y="436"/>
                      <a:pt x="439" y="339"/>
                      <a:pt x="439" y="218"/>
                    </a:cubicBezTo>
                    <a:cubicBezTo>
                      <a:pt x="439" y="96"/>
                      <a:pt x="34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32"/>
              <p:cNvSpPr/>
              <p:nvPr/>
            </p:nvSpPr>
            <p:spPr>
              <a:xfrm>
                <a:off x="7242666" y="6659240"/>
                <a:ext cx="119508" cy="119236"/>
              </a:xfrm>
              <a:custGeom>
                <a:rect b="b" l="l" r="r" t="t"/>
                <a:pathLst>
                  <a:path extrusionOk="0" h="438" w="439">
                    <a:moveTo>
                      <a:pt x="220" y="0"/>
                    </a:moveTo>
                    <a:cubicBezTo>
                      <a:pt x="98" y="0"/>
                      <a:pt x="0" y="98"/>
                      <a:pt x="0" y="218"/>
                    </a:cubicBezTo>
                    <a:cubicBezTo>
                      <a:pt x="0" y="338"/>
                      <a:pt x="99" y="437"/>
                      <a:pt x="220" y="437"/>
                    </a:cubicBezTo>
                    <a:cubicBezTo>
                      <a:pt x="340" y="437"/>
                      <a:pt x="439" y="338"/>
                      <a:pt x="439" y="218"/>
                    </a:cubicBezTo>
                    <a:cubicBezTo>
                      <a:pt x="439" y="98"/>
                      <a:pt x="34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32"/>
              <p:cNvSpPr/>
              <p:nvPr/>
            </p:nvSpPr>
            <p:spPr>
              <a:xfrm>
                <a:off x="7242666" y="4043126"/>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39"/>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32"/>
              <p:cNvSpPr/>
              <p:nvPr/>
            </p:nvSpPr>
            <p:spPr>
              <a:xfrm>
                <a:off x="7242666" y="6444452"/>
                <a:ext cx="119508" cy="119236"/>
              </a:xfrm>
              <a:custGeom>
                <a:rect b="b" l="l" r="r" t="t"/>
                <a:pathLst>
                  <a:path extrusionOk="0" h="438" w="439">
                    <a:moveTo>
                      <a:pt x="220" y="1"/>
                    </a:moveTo>
                    <a:cubicBezTo>
                      <a:pt x="98" y="1"/>
                      <a:pt x="0" y="98"/>
                      <a:pt x="0" y="219"/>
                    </a:cubicBezTo>
                    <a:cubicBezTo>
                      <a:pt x="0" y="339"/>
                      <a:pt x="99" y="438"/>
                      <a:pt x="220" y="438"/>
                    </a:cubicBezTo>
                    <a:cubicBezTo>
                      <a:pt x="340" y="438"/>
                      <a:pt x="439" y="339"/>
                      <a:pt x="439" y="219"/>
                    </a:cubicBezTo>
                    <a:cubicBezTo>
                      <a:pt x="439" y="98"/>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32"/>
              <p:cNvSpPr/>
              <p:nvPr/>
            </p:nvSpPr>
            <p:spPr>
              <a:xfrm>
                <a:off x="7242666" y="5137212"/>
                <a:ext cx="119508" cy="119236"/>
              </a:xfrm>
              <a:custGeom>
                <a:rect b="b" l="l" r="r" t="t"/>
                <a:pathLst>
                  <a:path extrusionOk="0" h="438" w="439">
                    <a:moveTo>
                      <a:pt x="220" y="0"/>
                    </a:moveTo>
                    <a:cubicBezTo>
                      <a:pt x="98" y="0"/>
                      <a:pt x="0" y="98"/>
                      <a:pt x="0" y="218"/>
                    </a:cubicBezTo>
                    <a:cubicBezTo>
                      <a:pt x="0" y="340"/>
                      <a:pt x="99" y="437"/>
                      <a:pt x="220" y="437"/>
                    </a:cubicBezTo>
                    <a:cubicBezTo>
                      <a:pt x="340" y="437"/>
                      <a:pt x="439" y="339"/>
                      <a:pt x="439" y="218"/>
                    </a:cubicBezTo>
                    <a:cubicBezTo>
                      <a:pt x="439" y="96"/>
                      <a:pt x="34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32"/>
              <p:cNvSpPr/>
              <p:nvPr/>
            </p:nvSpPr>
            <p:spPr>
              <a:xfrm>
                <a:off x="7242666" y="4480597"/>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32"/>
              <p:cNvSpPr/>
              <p:nvPr/>
            </p:nvSpPr>
            <p:spPr>
              <a:xfrm>
                <a:off x="7242666" y="5350911"/>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32"/>
              <p:cNvSpPr/>
              <p:nvPr/>
            </p:nvSpPr>
            <p:spPr>
              <a:xfrm>
                <a:off x="7242666" y="4699197"/>
                <a:ext cx="119508" cy="119508"/>
              </a:xfrm>
              <a:custGeom>
                <a:rect b="b" l="l" r="r" t="t"/>
                <a:pathLst>
                  <a:path extrusionOk="0" h="439" w="439">
                    <a:moveTo>
                      <a:pt x="220" y="1"/>
                    </a:moveTo>
                    <a:cubicBezTo>
                      <a:pt x="98" y="1"/>
                      <a:pt x="0" y="100"/>
                      <a:pt x="0" y="220"/>
                    </a:cubicBezTo>
                    <a:cubicBezTo>
                      <a:pt x="0" y="341"/>
                      <a:pt x="99" y="438"/>
                      <a:pt x="220" y="438"/>
                    </a:cubicBezTo>
                    <a:cubicBezTo>
                      <a:pt x="340" y="438"/>
                      <a:pt x="439" y="341"/>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32"/>
              <p:cNvSpPr/>
              <p:nvPr/>
            </p:nvSpPr>
            <p:spPr>
              <a:xfrm>
                <a:off x="7242666" y="4262270"/>
                <a:ext cx="119508" cy="119236"/>
              </a:xfrm>
              <a:custGeom>
                <a:rect b="b" l="l" r="r" t="t"/>
                <a:pathLst>
                  <a:path extrusionOk="0" h="438" w="439">
                    <a:moveTo>
                      <a:pt x="220" y="0"/>
                    </a:moveTo>
                    <a:cubicBezTo>
                      <a:pt x="98" y="0"/>
                      <a:pt x="0" y="99"/>
                      <a:pt x="0" y="220"/>
                    </a:cubicBezTo>
                    <a:cubicBezTo>
                      <a:pt x="0" y="340"/>
                      <a:pt x="99" y="437"/>
                      <a:pt x="220" y="437"/>
                    </a:cubicBezTo>
                    <a:cubicBezTo>
                      <a:pt x="340" y="437"/>
                      <a:pt x="439" y="340"/>
                      <a:pt x="439" y="220"/>
                    </a:cubicBezTo>
                    <a:cubicBezTo>
                      <a:pt x="439" y="99"/>
                      <a:pt x="341"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32"/>
              <p:cNvSpPr/>
              <p:nvPr/>
            </p:nvSpPr>
            <p:spPr>
              <a:xfrm>
                <a:off x="7242666" y="7096167"/>
                <a:ext cx="119508" cy="118963"/>
              </a:xfrm>
              <a:custGeom>
                <a:rect b="b" l="l" r="r" t="t"/>
                <a:pathLst>
                  <a:path extrusionOk="0" h="437" w="439">
                    <a:moveTo>
                      <a:pt x="220" y="1"/>
                    </a:moveTo>
                    <a:cubicBezTo>
                      <a:pt x="98" y="1"/>
                      <a:pt x="0" y="98"/>
                      <a:pt x="0" y="219"/>
                    </a:cubicBezTo>
                    <a:cubicBezTo>
                      <a:pt x="0" y="339"/>
                      <a:pt x="99" y="437"/>
                      <a:pt x="220" y="437"/>
                    </a:cubicBezTo>
                    <a:cubicBezTo>
                      <a:pt x="340" y="437"/>
                      <a:pt x="439" y="339"/>
                      <a:pt x="439" y="219"/>
                    </a:cubicBezTo>
                    <a:cubicBezTo>
                      <a:pt x="439" y="98"/>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32"/>
              <p:cNvSpPr/>
              <p:nvPr/>
            </p:nvSpPr>
            <p:spPr>
              <a:xfrm>
                <a:off x="7242666" y="4917796"/>
                <a:ext cx="119508" cy="119236"/>
              </a:xfrm>
              <a:custGeom>
                <a:rect b="b" l="l" r="r" t="t"/>
                <a:pathLst>
                  <a:path extrusionOk="0" h="438" w="439">
                    <a:moveTo>
                      <a:pt x="220" y="1"/>
                    </a:moveTo>
                    <a:cubicBezTo>
                      <a:pt x="98" y="1"/>
                      <a:pt x="0" y="99"/>
                      <a:pt x="0" y="220"/>
                    </a:cubicBezTo>
                    <a:cubicBezTo>
                      <a:pt x="0" y="342"/>
                      <a:pt x="99" y="438"/>
                      <a:pt x="220" y="438"/>
                    </a:cubicBezTo>
                    <a:cubicBezTo>
                      <a:pt x="340" y="438"/>
                      <a:pt x="439" y="339"/>
                      <a:pt x="439" y="220"/>
                    </a:cubicBezTo>
                    <a:cubicBezTo>
                      <a:pt x="439" y="99"/>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32"/>
              <p:cNvSpPr/>
              <p:nvPr/>
            </p:nvSpPr>
            <p:spPr>
              <a:xfrm>
                <a:off x="7242666" y="5569510"/>
                <a:ext cx="119508" cy="119236"/>
              </a:xfrm>
              <a:custGeom>
                <a:rect b="b" l="l" r="r" t="t"/>
                <a:pathLst>
                  <a:path extrusionOk="0" h="438" w="439">
                    <a:moveTo>
                      <a:pt x="220" y="1"/>
                    </a:moveTo>
                    <a:cubicBezTo>
                      <a:pt x="98" y="1"/>
                      <a:pt x="0" y="100"/>
                      <a:pt x="0" y="220"/>
                    </a:cubicBezTo>
                    <a:cubicBezTo>
                      <a:pt x="0" y="342"/>
                      <a:pt x="99" y="438"/>
                      <a:pt x="220" y="438"/>
                    </a:cubicBezTo>
                    <a:cubicBezTo>
                      <a:pt x="340" y="438"/>
                      <a:pt x="439" y="340"/>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32"/>
              <p:cNvSpPr/>
              <p:nvPr/>
            </p:nvSpPr>
            <p:spPr>
              <a:xfrm>
                <a:off x="7505910" y="5350911"/>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32"/>
              <p:cNvSpPr/>
              <p:nvPr/>
            </p:nvSpPr>
            <p:spPr>
              <a:xfrm>
                <a:off x="7505910" y="5137212"/>
                <a:ext cx="119780" cy="119236"/>
              </a:xfrm>
              <a:custGeom>
                <a:rect b="b" l="l" r="r" t="t"/>
                <a:pathLst>
                  <a:path extrusionOk="0" h="438" w="440">
                    <a:moveTo>
                      <a:pt x="220" y="0"/>
                    </a:moveTo>
                    <a:cubicBezTo>
                      <a:pt x="98" y="0"/>
                      <a:pt x="1" y="98"/>
                      <a:pt x="1" y="218"/>
                    </a:cubicBezTo>
                    <a:cubicBezTo>
                      <a:pt x="1" y="340"/>
                      <a:pt x="100" y="437"/>
                      <a:pt x="220" y="437"/>
                    </a:cubicBezTo>
                    <a:cubicBezTo>
                      <a:pt x="342" y="437"/>
                      <a:pt x="440" y="339"/>
                      <a:pt x="440" y="218"/>
                    </a:cubicBezTo>
                    <a:cubicBezTo>
                      <a:pt x="440" y="96"/>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32"/>
              <p:cNvSpPr/>
              <p:nvPr/>
            </p:nvSpPr>
            <p:spPr>
              <a:xfrm>
                <a:off x="7505910" y="4917796"/>
                <a:ext cx="119780" cy="119236"/>
              </a:xfrm>
              <a:custGeom>
                <a:rect b="b" l="l" r="r" t="t"/>
                <a:pathLst>
                  <a:path extrusionOk="0" h="438" w="440">
                    <a:moveTo>
                      <a:pt x="220" y="1"/>
                    </a:moveTo>
                    <a:cubicBezTo>
                      <a:pt x="98" y="1"/>
                      <a:pt x="1" y="99"/>
                      <a:pt x="1" y="220"/>
                    </a:cubicBezTo>
                    <a:cubicBezTo>
                      <a:pt x="1" y="342"/>
                      <a:pt x="100" y="438"/>
                      <a:pt x="220" y="438"/>
                    </a:cubicBezTo>
                    <a:cubicBezTo>
                      <a:pt x="342" y="438"/>
                      <a:pt x="440" y="339"/>
                      <a:pt x="440" y="220"/>
                    </a:cubicBezTo>
                    <a:cubicBezTo>
                      <a:pt x="440" y="99"/>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32"/>
              <p:cNvSpPr/>
              <p:nvPr/>
            </p:nvSpPr>
            <p:spPr>
              <a:xfrm>
                <a:off x="7505910" y="5569510"/>
                <a:ext cx="119780" cy="119236"/>
              </a:xfrm>
              <a:custGeom>
                <a:rect b="b" l="l" r="r" t="t"/>
                <a:pathLst>
                  <a:path extrusionOk="0" h="438" w="440">
                    <a:moveTo>
                      <a:pt x="220" y="1"/>
                    </a:moveTo>
                    <a:cubicBezTo>
                      <a:pt x="98" y="1"/>
                      <a:pt x="1" y="100"/>
                      <a:pt x="1" y="220"/>
                    </a:cubicBezTo>
                    <a:cubicBezTo>
                      <a:pt x="1" y="342"/>
                      <a:pt x="100" y="438"/>
                      <a:pt x="220" y="438"/>
                    </a:cubicBezTo>
                    <a:cubicBezTo>
                      <a:pt x="342" y="438"/>
                      <a:pt x="440" y="340"/>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32"/>
              <p:cNvSpPr/>
              <p:nvPr/>
            </p:nvSpPr>
            <p:spPr>
              <a:xfrm>
                <a:off x="7505910" y="5788926"/>
                <a:ext cx="119780" cy="118963"/>
              </a:xfrm>
              <a:custGeom>
                <a:rect b="b" l="l" r="r" t="t"/>
                <a:pathLst>
                  <a:path extrusionOk="0" h="437" w="440">
                    <a:moveTo>
                      <a:pt x="220" y="0"/>
                    </a:moveTo>
                    <a:cubicBezTo>
                      <a:pt x="98" y="0"/>
                      <a:pt x="1" y="98"/>
                      <a:pt x="1" y="218"/>
                    </a:cubicBezTo>
                    <a:cubicBezTo>
                      <a:pt x="1" y="340"/>
                      <a:pt x="100" y="436"/>
                      <a:pt x="220" y="436"/>
                    </a:cubicBezTo>
                    <a:cubicBezTo>
                      <a:pt x="342" y="436"/>
                      <a:pt x="440" y="339"/>
                      <a:pt x="440" y="218"/>
                    </a:cubicBezTo>
                    <a:cubicBezTo>
                      <a:pt x="440" y="96"/>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32"/>
              <p:cNvSpPr/>
              <p:nvPr/>
            </p:nvSpPr>
            <p:spPr>
              <a:xfrm>
                <a:off x="7505910" y="6007526"/>
                <a:ext cx="119780" cy="119236"/>
              </a:xfrm>
              <a:custGeom>
                <a:rect b="b" l="l" r="r" t="t"/>
                <a:pathLst>
                  <a:path extrusionOk="0" h="438" w="440">
                    <a:moveTo>
                      <a:pt x="220" y="0"/>
                    </a:moveTo>
                    <a:cubicBezTo>
                      <a:pt x="98" y="0"/>
                      <a:pt x="1" y="98"/>
                      <a:pt x="1" y="218"/>
                    </a:cubicBezTo>
                    <a:cubicBezTo>
                      <a:pt x="1" y="338"/>
                      <a:pt x="100" y="437"/>
                      <a:pt x="220" y="437"/>
                    </a:cubicBezTo>
                    <a:cubicBezTo>
                      <a:pt x="342" y="437"/>
                      <a:pt x="440" y="338"/>
                      <a:pt x="440" y="218"/>
                    </a:cubicBezTo>
                    <a:cubicBezTo>
                      <a:pt x="440" y="98"/>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32"/>
              <p:cNvSpPr/>
              <p:nvPr/>
            </p:nvSpPr>
            <p:spPr>
              <a:xfrm>
                <a:off x="7505910" y="4043126"/>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39"/>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32"/>
              <p:cNvSpPr/>
              <p:nvPr/>
            </p:nvSpPr>
            <p:spPr>
              <a:xfrm>
                <a:off x="7505910" y="4699197"/>
                <a:ext cx="119780" cy="119508"/>
              </a:xfrm>
              <a:custGeom>
                <a:rect b="b" l="l" r="r" t="t"/>
                <a:pathLst>
                  <a:path extrusionOk="0" h="439" w="440">
                    <a:moveTo>
                      <a:pt x="220" y="1"/>
                    </a:moveTo>
                    <a:cubicBezTo>
                      <a:pt x="98" y="1"/>
                      <a:pt x="1" y="100"/>
                      <a:pt x="1" y="220"/>
                    </a:cubicBezTo>
                    <a:cubicBezTo>
                      <a:pt x="1" y="341"/>
                      <a:pt x="100" y="438"/>
                      <a:pt x="220" y="438"/>
                    </a:cubicBezTo>
                    <a:cubicBezTo>
                      <a:pt x="342" y="438"/>
                      <a:pt x="440" y="341"/>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32"/>
              <p:cNvSpPr/>
              <p:nvPr/>
            </p:nvSpPr>
            <p:spPr>
              <a:xfrm>
                <a:off x="7505910" y="3828883"/>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32"/>
              <p:cNvSpPr/>
              <p:nvPr/>
            </p:nvSpPr>
            <p:spPr>
              <a:xfrm>
                <a:off x="7242666" y="6877567"/>
                <a:ext cx="119508" cy="119508"/>
              </a:xfrm>
              <a:custGeom>
                <a:rect b="b" l="l" r="r" t="t"/>
                <a:pathLst>
                  <a:path extrusionOk="0" h="439" w="439">
                    <a:moveTo>
                      <a:pt x="220" y="1"/>
                    </a:moveTo>
                    <a:cubicBezTo>
                      <a:pt x="98" y="1"/>
                      <a:pt x="0" y="98"/>
                      <a:pt x="0" y="219"/>
                    </a:cubicBezTo>
                    <a:cubicBezTo>
                      <a:pt x="0" y="341"/>
                      <a:pt x="99" y="438"/>
                      <a:pt x="220" y="438"/>
                    </a:cubicBezTo>
                    <a:cubicBezTo>
                      <a:pt x="340" y="438"/>
                      <a:pt x="439" y="339"/>
                      <a:pt x="439" y="219"/>
                    </a:cubicBezTo>
                    <a:cubicBezTo>
                      <a:pt x="439" y="98"/>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32"/>
              <p:cNvSpPr/>
              <p:nvPr/>
            </p:nvSpPr>
            <p:spPr>
              <a:xfrm>
                <a:off x="7505910" y="4262270"/>
                <a:ext cx="119780" cy="119236"/>
              </a:xfrm>
              <a:custGeom>
                <a:rect b="b" l="l" r="r" t="t"/>
                <a:pathLst>
                  <a:path extrusionOk="0" h="438" w="440">
                    <a:moveTo>
                      <a:pt x="220" y="0"/>
                    </a:moveTo>
                    <a:cubicBezTo>
                      <a:pt x="98" y="0"/>
                      <a:pt x="1" y="99"/>
                      <a:pt x="1" y="220"/>
                    </a:cubicBezTo>
                    <a:cubicBezTo>
                      <a:pt x="1" y="340"/>
                      <a:pt x="100" y="437"/>
                      <a:pt x="220" y="437"/>
                    </a:cubicBezTo>
                    <a:cubicBezTo>
                      <a:pt x="342" y="437"/>
                      <a:pt x="440" y="340"/>
                      <a:pt x="440" y="220"/>
                    </a:cubicBezTo>
                    <a:cubicBezTo>
                      <a:pt x="440" y="99"/>
                      <a:pt x="342" y="0"/>
                      <a:pt x="2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32"/>
              <p:cNvSpPr/>
              <p:nvPr/>
            </p:nvSpPr>
            <p:spPr>
              <a:xfrm>
                <a:off x="7505910" y="4480597"/>
                <a:ext cx="119780" cy="119508"/>
              </a:xfrm>
              <a:custGeom>
                <a:rect b="b" l="l" r="r" t="t"/>
                <a:pathLst>
                  <a:path extrusionOk="0" h="439" w="440">
                    <a:moveTo>
                      <a:pt x="220" y="1"/>
                    </a:moveTo>
                    <a:cubicBezTo>
                      <a:pt x="98" y="1"/>
                      <a:pt x="1" y="100"/>
                      <a:pt x="1" y="220"/>
                    </a:cubicBezTo>
                    <a:cubicBezTo>
                      <a:pt x="1" y="342"/>
                      <a:pt x="100" y="438"/>
                      <a:pt x="220" y="438"/>
                    </a:cubicBezTo>
                    <a:cubicBezTo>
                      <a:pt x="342" y="438"/>
                      <a:pt x="440" y="341"/>
                      <a:pt x="440" y="220"/>
                    </a:cubicBezTo>
                    <a:cubicBezTo>
                      <a:pt x="440" y="100"/>
                      <a:pt x="342"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32"/>
              <p:cNvSpPr/>
              <p:nvPr/>
            </p:nvSpPr>
            <p:spPr>
              <a:xfrm>
                <a:off x="7014811"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7" y="339"/>
                      <a:pt x="437" y="218"/>
                    </a:cubicBezTo>
                    <a:cubicBezTo>
                      <a:pt x="437" y="96"/>
                      <a:pt x="338"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32"/>
              <p:cNvSpPr/>
              <p:nvPr/>
            </p:nvSpPr>
            <p:spPr>
              <a:xfrm>
                <a:off x="6751294"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8" y="339"/>
                      <a:pt x="438" y="219"/>
                    </a:cubicBezTo>
                    <a:cubicBezTo>
                      <a:pt x="438" y="98"/>
                      <a:pt x="339"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32"/>
              <p:cNvSpPr/>
              <p:nvPr/>
            </p:nvSpPr>
            <p:spPr>
              <a:xfrm>
                <a:off x="7014811" y="3828883"/>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32"/>
              <p:cNvSpPr/>
              <p:nvPr/>
            </p:nvSpPr>
            <p:spPr>
              <a:xfrm>
                <a:off x="6751294"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32"/>
              <p:cNvSpPr/>
              <p:nvPr/>
            </p:nvSpPr>
            <p:spPr>
              <a:xfrm>
                <a:off x="6751294"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8" y="339"/>
                      <a:pt x="438" y="219"/>
                    </a:cubicBezTo>
                    <a:cubicBezTo>
                      <a:pt x="438" y="98"/>
                      <a:pt x="339"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32"/>
              <p:cNvSpPr/>
              <p:nvPr/>
            </p:nvSpPr>
            <p:spPr>
              <a:xfrm>
                <a:off x="7014811" y="4262270"/>
                <a:ext cx="119236" cy="119236"/>
              </a:xfrm>
              <a:custGeom>
                <a:rect b="b" l="l" r="r" t="t"/>
                <a:pathLst>
                  <a:path extrusionOk="0" h="438" w="438">
                    <a:moveTo>
                      <a:pt x="218" y="0"/>
                    </a:moveTo>
                    <a:cubicBezTo>
                      <a:pt x="96" y="0"/>
                      <a:pt x="0" y="99"/>
                      <a:pt x="0" y="220"/>
                    </a:cubicBezTo>
                    <a:cubicBezTo>
                      <a:pt x="0" y="340"/>
                      <a:pt x="98" y="437"/>
                      <a:pt x="218" y="437"/>
                    </a:cubicBezTo>
                    <a:cubicBezTo>
                      <a:pt x="340" y="437"/>
                      <a:pt x="437" y="340"/>
                      <a:pt x="437" y="220"/>
                    </a:cubicBezTo>
                    <a:cubicBezTo>
                      <a:pt x="437" y="99"/>
                      <a:pt x="338"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32"/>
              <p:cNvSpPr/>
              <p:nvPr/>
            </p:nvSpPr>
            <p:spPr>
              <a:xfrm>
                <a:off x="7014811" y="4043126"/>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39"/>
                      <a:pt x="437" y="220"/>
                    </a:cubicBezTo>
                    <a:cubicBezTo>
                      <a:pt x="437" y="100"/>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32"/>
              <p:cNvSpPr/>
              <p:nvPr/>
            </p:nvSpPr>
            <p:spPr>
              <a:xfrm>
                <a:off x="6751294"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8" y="340"/>
                      <a:pt x="438" y="220"/>
                    </a:cubicBezTo>
                    <a:cubicBezTo>
                      <a:pt x="438" y="100"/>
                      <a:pt x="339"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32"/>
              <p:cNvSpPr/>
              <p:nvPr/>
            </p:nvSpPr>
            <p:spPr>
              <a:xfrm>
                <a:off x="7242666" y="3828883"/>
                <a:ext cx="119508" cy="119508"/>
              </a:xfrm>
              <a:custGeom>
                <a:rect b="b" l="l" r="r" t="t"/>
                <a:pathLst>
                  <a:path extrusionOk="0" h="439" w="439">
                    <a:moveTo>
                      <a:pt x="220" y="1"/>
                    </a:moveTo>
                    <a:cubicBezTo>
                      <a:pt x="98" y="1"/>
                      <a:pt x="0" y="100"/>
                      <a:pt x="0" y="220"/>
                    </a:cubicBezTo>
                    <a:cubicBezTo>
                      <a:pt x="0" y="342"/>
                      <a:pt x="99" y="438"/>
                      <a:pt x="220" y="438"/>
                    </a:cubicBezTo>
                    <a:cubicBezTo>
                      <a:pt x="340" y="438"/>
                      <a:pt x="439" y="341"/>
                      <a:pt x="439" y="220"/>
                    </a:cubicBezTo>
                    <a:cubicBezTo>
                      <a:pt x="439" y="100"/>
                      <a:pt x="341" y="1"/>
                      <a:pt x="22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32"/>
              <p:cNvSpPr/>
              <p:nvPr/>
            </p:nvSpPr>
            <p:spPr>
              <a:xfrm>
                <a:off x="6751294" y="5137212"/>
                <a:ext cx="119236" cy="119236"/>
              </a:xfrm>
              <a:custGeom>
                <a:rect b="b" l="l" r="r" t="t"/>
                <a:pathLst>
                  <a:path extrusionOk="0" h="438" w="438">
                    <a:moveTo>
                      <a:pt x="218" y="0"/>
                    </a:moveTo>
                    <a:cubicBezTo>
                      <a:pt x="96" y="0"/>
                      <a:pt x="0" y="98"/>
                      <a:pt x="0" y="218"/>
                    </a:cubicBezTo>
                    <a:cubicBezTo>
                      <a:pt x="0" y="340"/>
                      <a:pt x="98" y="437"/>
                      <a:pt x="218" y="437"/>
                    </a:cubicBezTo>
                    <a:cubicBezTo>
                      <a:pt x="340" y="437"/>
                      <a:pt x="438" y="339"/>
                      <a:pt x="438" y="218"/>
                    </a:cubicBezTo>
                    <a:cubicBezTo>
                      <a:pt x="438" y="96"/>
                      <a:pt x="339"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32"/>
              <p:cNvSpPr/>
              <p:nvPr/>
            </p:nvSpPr>
            <p:spPr>
              <a:xfrm>
                <a:off x="6751294"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8" y="338"/>
                      <a:pt x="438" y="218"/>
                    </a:cubicBezTo>
                    <a:cubicBezTo>
                      <a:pt x="438" y="98"/>
                      <a:pt x="339"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32"/>
              <p:cNvSpPr/>
              <p:nvPr/>
            </p:nvSpPr>
            <p:spPr>
              <a:xfrm>
                <a:off x="7014811" y="4480597"/>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32"/>
              <p:cNvSpPr/>
              <p:nvPr/>
            </p:nvSpPr>
            <p:spPr>
              <a:xfrm>
                <a:off x="6751294"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8" y="339"/>
                      <a:pt x="438" y="218"/>
                    </a:cubicBezTo>
                    <a:cubicBezTo>
                      <a:pt x="438" y="96"/>
                      <a:pt x="339"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32"/>
              <p:cNvSpPr/>
              <p:nvPr/>
            </p:nvSpPr>
            <p:spPr>
              <a:xfrm>
                <a:off x="6751294"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8" y="341"/>
                      <a:pt x="438" y="220"/>
                    </a:cubicBezTo>
                    <a:cubicBezTo>
                      <a:pt x="438" y="100"/>
                      <a:pt x="339"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32"/>
              <p:cNvSpPr/>
              <p:nvPr/>
            </p:nvSpPr>
            <p:spPr>
              <a:xfrm>
                <a:off x="7014811" y="6444452"/>
                <a:ext cx="119236" cy="119236"/>
              </a:xfrm>
              <a:custGeom>
                <a:rect b="b" l="l" r="r" t="t"/>
                <a:pathLst>
                  <a:path extrusionOk="0" h="438" w="438">
                    <a:moveTo>
                      <a:pt x="218" y="1"/>
                    </a:moveTo>
                    <a:cubicBezTo>
                      <a:pt x="96" y="1"/>
                      <a:pt x="0" y="98"/>
                      <a:pt x="0" y="219"/>
                    </a:cubicBezTo>
                    <a:cubicBezTo>
                      <a:pt x="0" y="339"/>
                      <a:pt x="98" y="438"/>
                      <a:pt x="218" y="438"/>
                    </a:cubicBezTo>
                    <a:cubicBezTo>
                      <a:pt x="340" y="438"/>
                      <a:pt x="437" y="339"/>
                      <a:pt x="437" y="219"/>
                    </a:cubicBezTo>
                    <a:cubicBezTo>
                      <a:pt x="437" y="98"/>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32"/>
              <p:cNvSpPr/>
              <p:nvPr/>
            </p:nvSpPr>
            <p:spPr>
              <a:xfrm>
                <a:off x="7014811" y="6225853"/>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32"/>
              <p:cNvSpPr/>
              <p:nvPr/>
            </p:nvSpPr>
            <p:spPr>
              <a:xfrm>
                <a:off x="7014811" y="6877567"/>
                <a:ext cx="119236" cy="119508"/>
              </a:xfrm>
              <a:custGeom>
                <a:rect b="b" l="l" r="r" t="t"/>
                <a:pathLst>
                  <a:path extrusionOk="0" h="439" w="438">
                    <a:moveTo>
                      <a:pt x="218" y="1"/>
                    </a:moveTo>
                    <a:cubicBezTo>
                      <a:pt x="96" y="1"/>
                      <a:pt x="0" y="98"/>
                      <a:pt x="0" y="219"/>
                    </a:cubicBezTo>
                    <a:cubicBezTo>
                      <a:pt x="0" y="341"/>
                      <a:pt x="98" y="438"/>
                      <a:pt x="218" y="438"/>
                    </a:cubicBezTo>
                    <a:cubicBezTo>
                      <a:pt x="340" y="438"/>
                      <a:pt x="437" y="339"/>
                      <a:pt x="437" y="219"/>
                    </a:cubicBezTo>
                    <a:cubicBezTo>
                      <a:pt x="437" y="98"/>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32"/>
              <p:cNvSpPr/>
              <p:nvPr/>
            </p:nvSpPr>
            <p:spPr>
              <a:xfrm>
                <a:off x="7014811" y="6659240"/>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32"/>
              <p:cNvSpPr/>
              <p:nvPr/>
            </p:nvSpPr>
            <p:spPr>
              <a:xfrm>
                <a:off x="7014811" y="6007526"/>
                <a:ext cx="119236" cy="119236"/>
              </a:xfrm>
              <a:custGeom>
                <a:rect b="b" l="l" r="r" t="t"/>
                <a:pathLst>
                  <a:path extrusionOk="0" h="438" w="438">
                    <a:moveTo>
                      <a:pt x="218" y="0"/>
                    </a:moveTo>
                    <a:cubicBezTo>
                      <a:pt x="96" y="0"/>
                      <a:pt x="0" y="98"/>
                      <a:pt x="0" y="218"/>
                    </a:cubicBezTo>
                    <a:cubicBezTo>
                      <a:pt x="0" y="338"/>
                      <a:pt x="98" y="437"/>
                      <a:pt x="218" y="437"/>
                    </a:cubicBezTo>
                    <a:cubicBezTo>
                      <a:pt x="340" y="437"/>
                      <a:pt x="437" y="338"/>
                      <a:pt x="437" y="218"/>
                    </a:cubicBezTo>
                    <a:cubicBezTo>
                      <a:pt x="437" y="98"/>
                      <a:pt x="338"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32"/>
              <p:cNvSpPr/>
              <p:nvPr/>
            </p:nvSpPr>
            <p:spPr>
              <a:xfrm>
                <a:off x="7014811" y="4699197"/>
                <a:ext cx="119236" cy="119508"/>
              </a:xfrm>
              <a:custGeom>
                <a:rect b="b" l="l" r="r" t="t"/>
                <a:pathLst>
                  <a:path extrusionOk="0" h="439" w="438">
                    <a:moveTo>
                      <a:pt x="218" y="1"/>
                    </a:moveTo>
                    <a:cubicBezTo>
                      <a:pt x="96" y="1"/>
                      <a:pt x="0" y="100"/>
                      <a:pt x="0" y="220"/>
                    </a:cubicBezTo>
                    <a:cubicBezTo>
                      <a:pt x="0" y="341"/>
                      <a:pt x="98" y="438"/>
                      <a:pt x="218" y="438"/>
                    </a:cubicBezTo>
                    <a:cubicBezTo>
                      <a:pt x="340" y="438"/>
                      <a:pt x="437" y="341"/>
                      <a:pt x="437" y="220"/>
                    </a:cubicBezTo>
                    <a:cubicBezTo>
                      <a:pt x="437" y="100"/>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32"/>
              <p:cNvSpPr/>
              <p:nvPr/>
            </p:nvSpPr>
            <p:spPr>
              <a:xfrm>
                <a:off x="7266894" y="3686235"/>
                <a:ext cx="93374" cy="43556"/>
              </a:xfrm>
              <a:custGeom>
                <a:rect b="b" l="l" r="r" t="t"/>
                <a:pathLst>
                  <a:path extrusionOk="0" h="160" w="343">
                    <a:moveTo>
                      <a:pt x="343" y="0"/>
                    </a:moveTo>
                    <a:lnTo>
                      <a:pt x="343" y="0"/>
                    </a:lnTo>
                    <a:cubicBezTo>
                      <a:pt x="228" y="36"/>
                      <a:pt x="113" y="73"/>
                      <a:pt x="0" y="115"/>
                    </a:cubicBezTo>
                    <a:cubicBezTo>
                      <a:pt x="36" y="142"/>
                      <a:pt x="82" y="159"/>
                      <a:pt x="131" y="159"/>
                    </a:cubicBezTo>
                    <a:cubicBezTo>
                      <a:pt x="231" y="159"/>
                      <a:pt x="315" y="93"/>
                      <a:pt x="34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32"/>
              <p:cNvSpPr/>
              <p:nvPr/>
            </p:nvSpPr>
            <p:spPr>
              <a:xfrm>
                <a:off x="7014811"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7" y="339"/>
                      <a:pt x="437" y="220"/>
                    </a:cubicBezTo>
                    <a:cubicBezTo>
                      <a:pt x="437" y="99"/>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32"/>
              <p:cNvSpPr/>
              <p:nvPr/>
            </p:nvSpPr>
            <p:spPr>
              <a:xfrm>
                <a:off x="7014811" y="5788926"/>
                <a:ext cx="119236" cy="118963"/>
              </a:xfrm>
              <a:custGeom>
                <a:rect b="b" l="l" r="r" t="t"/>
                <a:pathLst>
                  <a:path extrusionOk="0" h="437" w="438">
                    <a:moveTo>
                      <a:pt x="218" y="0"/>
                    </a:moveTo>
                    <a:cubicBezTo>
                      <a:pt x="96" y="0"/>
                      <a:pt x="0" y="98"/>
                      <a:pt x="0" y="218"/>
                    </a:cubicBezTo>
                    <a:cubicBezTo>
                      <a:pt x="0" y="340"/>
                      <a:pt x="98" y="436"/>
                      <a:pt x="218" y="436"/>
                    </a:cubicBezTo>
                    <a:cubicBezTo>
                      <a:pt x="340" y="436"/>
                      <a:pt x="437" y="339"/>
                      <a:pt x="437" y="218"/>
                    </a:cubicBezTo>
                    <a:cubicBezTo>
                      <a:pt x="437" y="96"/>
                      <a:pt x="338" y="0"/>
                      <a:pt x="218"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32"/>
              <p:cNvSpPr/>
              <p:nvPr/>
            </p:nvSpPr>
            <p:spPr>
              <a:xfrm>
                <a:off x="6751294" y="4917796"/>
                <a:ext cx="119236" cy="119236"/>
              </a:xfrm>
              <a:custGeom>
                <a:rect b="b" l="l" r="r" t="t"/>
                <a:pathLst>
                  <a:path extrusionOk="0" h="438" w="438">
                    <a:moveTo>
                      <a:pt x="218" y="1"/>
                    </a:moveTo>
                    <a:cubicBezTo>
                      <a:pt x="96" y="1"/>
                      <a:pt x="0" y="99"/>
                      <a:pt x="0" y="220"/>
                    </a:cubicBezTo>
                    <a:cubicBezTo>
                      <a:pt x="0" y="342"/>
                      <a:pt x="98" y="438"/>
                      <a:pt x="218" y="438"/>
                    </a:cubicBezTo>
                    <a:cubicBezTo>
                      <a:pt x="340" y="438"/>
                      <a:pt x="438" y="339"/>
                      <a:pt x="438" y="220"/>
                    </a:cubicBezTo>
                    <a:cubicBezTo>
                      <a:pt x="438" y="99"/>
                      <a:pt x="339"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32"/>
              <p:cNvSpPr/>
              <p:nvPr/>
            </p:nvSpPr>
            <p:spPr>
              <a:xfrm>
                <a:off x="7014811" y="5569510"/>
                <a:ext cx="119236" cy="119236"/>
              </a:xfrm>
              <a:custGeom>
                <a:rect b="b" l="l" r="r" t="t"/>
                <a:pathLst>
                  <a:path extrusionOk="0" h="438" w="438">
                    <a:moveTo>
                      <a:pt x="218" y="1"/>
                    </a:moveTo>
                    <a:cubicBezTo>
                      <a:pt x="96" y="1"/>
                      <a:pt x="0" y="100"/>
                      <a:pt x="0" y="220"/>
                    </a:cubicBezTo>
                    <a:cubicBezTo>
                      <a:pt x="0" y="342"/>
                      <a:pt x="98" y="438"/>
                      <a:pt x="218" y="438"/>
                    </a:cubicBezTo>
                    <a:cubicBezTo>
                      <a:pt x="340" y="438"/>
                      <a:pt x="437" y="340"/>
                      <a:pt x="437" y="220"/>
                    </a:cubicBezTo>
                    <a:cubicBezTo>
                      <a:pt x="437" y="100"/>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32"/>
              <p:cNvSpPr/>
              <p:nvPr/>
            </p:nvSpPr>
            <p:spPr>
              <a:xfrm>
                <a:off x="7014811" y="5350911"/>
                <a:ext cx="119236" cy="119508"/>
              </a:xfrm>
              <a:custGeom>
                <a:rect b="b" l="l" r="r" t="t"/>
                <a:pathLst>
                  <a:path extrusionOk="0" h="439" w="438">
                    <a:moveTo>
                      <a:pt x="218" y="1"/>
                    </a:moveTo>
                    <a:cubicBezTo>
                      <a:pt x="96" y="1"/>
                      <a:pt x="0" y="100"/>
                      <a:pt x="0" y="220"/>
                    </a:cubicBezTo>
                    <a:cubicBezTo>
                      <a:pt x="0" y="342"/>
                      <a:pt x="98" y="438"/>
                      <a:pt x="218" y="438"/>
                    </a:cubicBezTo>
                    <a:cubicBezTo>
                      <a:pt x="340" y="438"/>
                      <a:pt x="437" y="341"/>
                      <a:pt x="437" y="220"/>
                    </a:cubicBezTo>
                    <a:cubicBezTo>
                      <a:pt x="437" y="100"/>
                      <a:pt x="338" y="1"/>
                      <a:pt x="21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903" name="Google Shape;9903;p32"/>
          <p:cNvSpPr/>
          <p:nvPr/>
        </p:nvSpPr>
        <p:spPr>
          <a:xfrm flipH="1" rot="-8100000">
            <a:off x="-754096" y="3337076"/>
            <a:ext cx="2045751" cy="576633"/>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07" name="Shape 9907"/>
        <p:cNvGrpSpPr/>
        <p:nvPr/>
      </p:nvGrpSpPr>
      <p:grpSpPr>
        <a:xfrm>
          <a:off x="0" y="0"/>
          <a:ext cx="0" cy="0"/>
          <a:chOff x="0" y="0"/>
          <a:chExt cx="0" cy="0"/>
        </a:xfrm>
      </p:grpSpPr>
      <p:sp>
        <p:nvSpPr>
          <p:cNvPr id="9908" name="Google Shape;9908;p33"/>
          <p:cNvSpPr txBox="1"/>
          <p:nvPr>
            <p:ph type="title"/>
          </p:nvPr>
        </p:nvSpPr>
        <p:spPr>
          <a:xfrm>
            <a:off x="713225" y="406125"/>
            <a:ext cx="7717800" cy="677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Content by theme</a:t>
            </a:r>
            <a:endParaRPr/>
          </a:p>
        </p:txBody>
      </p:sp>
      <p:cxnSp>
        <p:nvCxnSpPr>
          <p:cNvPr id="9909" name="Google Shape;9909;p33"/>
          <p:cNvCxnSpPr>
            <a:stCxn id="9910" idx="2"/>
            <a:endCxn id="9911" idx="0"/>
          </p:cNvCxnSpPr>
          <p:nvPr/>
        </p:nvCxnSpPr>
        <p:spPr>
          <a:xfrm>
            <a:off x="7398050" y="2343025"/>
            <a:ext cx="0" cy="868500"/>
          </a:xfrm>
          <a:prstGeom prst="straightConnector1">
            <a:avLst/>
          </a:prstGeom>
          <a:noFill/>
          <a:ln cap="flat" cmpd="sng" w="9525">
            <a:solidFill>
              <a:schemeClr val="dk1"/>
            </a:solidFill>
            <a:prstDash val="solid"/>
            <a:round/>
            <a:headEnd len="med" w="med" type="none"/>
            <a:tailEnd len="med" w="med" type="none"/>
          </a:ln>
        </p:spPr>
      </p:cxnSp>
      <p:cxnSp>
        <p:nvCxnSpPr>
          <p:cNvPr id="9912" name="Google Shape;9912;p33"/>
          <p:cNvCxnSpPr>
            <a:stCxn id="9913" idx="2"/>
            <a:endCxn id="9914" idx="0"/>
          </p:cNvCxnSpPr>
          <p:nvPr/>
        </p:nvCxnSpPr>
        <p:spPr>
          <a:xfrm>
            <a:off x="5514100" y="2343025"/>
            <a:ext cx="0" cy="868500"/>
          </a:xfrm>
          <a:prstGeom prst="straightConnector1">
            <a:avLst/>
          </a:prstGeom>
          <a:noFill/>
          <a:ln cap="flat" cmpd="sng" w="9525">
            <a:solidFill>
              <a:schemeClr val="dk1"/>
            </a:solidFill>
            <a:prstDash val="solid"/>
            <a:round/>
            <a:headEnd len="med" w="med" type="none"/>
            <a:tailEnd len="med" w="med" type="none"/>
          </a:ln>
        </p:spPr>
      </p:cxnSp>
      <p:cxnSp>
        <p:nvCxnSpPr>
          <p:cNvPr id="9915" name="Google Shape;9915;p33"/>
          <p:cNvCxnSpPr>
            <a:stCxn id="9916" idx="2"/>
            <a:endCxn id="9917" idx="0"/>
          </p:cNvCxnSpPr>
          <p:nvPr/>
        </p:nvCxnSpPr>
        <p:spPr>
          <a:xfrm>
            <a:off x="3630150" y="2343025"/>
            <a:ext cx="0" cy="868500"/>
          </a:xfrm>
          <a:prstGeom prst="straightConnector1">
            <a:avLst/>
          </a:prstGeom>
          <a:noFill/>
          <a:ln cap="flat" cmpd="sng" w="9525">
            <a:solidFill>
              <a:schemeClr val="dk1"/>
            </a:solidFill>
            <a:prstDash val="solid"/>
            <a:round/>
            <a:headEnd len="med" w="med" type="none"/>
            <a:tailEnd len="med" w="med" type="none"/>
          </a:ln>
        </p:spPr>
      </p:cxnSp>
      <p:cxnSp>
        <p:nvCxnSpPr>
          <p:cNvPr id="9918" name="Google Shape;9918;p33"/>
          <p:cNvCxnSpPr>
            <a:stCxn id="9919" idx="2"/>
            <a:endCxn id="9920" idx="0"/>
          </p:cNvCxnSpPr>
          <p:nvPr/>
        </p:nvCxnSpPr>
        <p:spPr>
          <a:xfrm>
            <a:off x="1746200" y="2343025"/>
            <a:ext cx="0" cy="868500"/>
          </a:xfrm>
          <a:prstGeom prst="straightConnector1">
            <a:avLst/>
          </a:prstGeom>
          <a:noFill/>
          <a:ln cap="flat" cmpd="sng" w="9525">
            <a:solidFill>
              <a:schemeClr val="dk1"/>
            </a:solidFill>
            <a:prstDash val="solid"/>
            <a:round/>
            <a:headEnd len="med" w="med" type="none"/>
            <a:tailEnd len="med" w="med" type="none"/>
          </a:ln>
        </p:spPr>
      </p:cxnSp>
      <p:sp>
        <p:nvSpPr>
          <p:cNvPr id="9920" name="Google Shape;9920;p33"/>
          <p:cNvSpPr txBox="1"/>
          <p:nvPr/>
        </p:nvSpPr>
        <p:spPr>
          <a:xfrm>
            <a:off x="867950" y="3211575"/>
            <a:ext cx="1756500" cy="6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Nunito"/>
                <a:ea typeface="Nunito"/>
                <a:cs typeface="Nunito"/>
                <a:sym typeface="Nunito"/>
              </a:rPr>
              <a:t>Despite being red, Mars is a cold place. Mars was named after a god</a:t>
            </a:r>
            <a:endParaRPr sz="1100">
              <a:solidFill>
                <a:schemeClr val="dk1"/>
              </a:solidFill>
              <a:latin typeface="Nunito"/>
              <a:ea typeface="Nunito"/>
              <a:cs typeface="Nunito"/>
              <a:sym typeface="Nunito"/>
            </a:endParaRPr>
          </a:p>
        </p:txBody>
      </p:sp>
      <p:sp>
        <p:nvSpPr>
          <p:cNvPr id="9917" name="Google Shape;9917;p33"/>
          <p:cNvSpPr txBox="1"/>
          <p:nvPr/>
        </p:nvSpPr>
        <p:spPr>
          <a:xfrm>
            <a:off x="2751900" y="3211575"/>
            <a:ext cx="1756500" cy="6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Nunito"/>
                <a:ea typeface="Nunito"/>
                <a:cs typeface="Nunito"/>
                <a:sym typeface="Nunito"/>
              </a:rPr>
              <a:t>Venus has a nice name, but it’s terribly hot even hotter than Mercury</a:t>
            </a:r>
            <a:endParaRPr sz="1100">
              <a:solidFill>
                <a:schemeClr val="dk1"/>
              </a:solidFill>
              <a:latin typeface="Nunito"/>
              <a:ea typeface="Nunito"/>
              <a:cs typeface="Nunito"/>
              <a:sym typeface="Nunito"/>
            </a:endParaRPr>
          </a:p>
        </p:txBody>
      </p:sp>
      <p:sp>
        <p:nvSpPr>
          <p:cNvPr id="9914" name="Google Shape;9914;p33"/>
          <p:cNvSpPr txBox="1"/>
          <p:nvPr/>
        </p:nvSpPr>
        <p:spPr>
          <a:xfrm>
            <a:off x="4635850" y="3211575"/>
            <a:ext cx="1756500" cy="6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100">
                <a:solidFill>
                  <a:schemeClr val="dk1"/>
                </a:solidFill>
                <a:latin typeface="Nunito"/>
                <a:ea typeface="Nunito"/>
                <a:cs typeface="Nunito"/>
                <a:sym typeface="Nunito"/>
              </a:rPr>
              <a:t>Mercury is the closest planet to the Sun and it’s a very small planet</a:t>
            </a:r>
            <a:endParaRPr sz="1100">
              <a:solidFill>
                <a:schemeClr val="dk1"/>
              </a:solidFill>
              <a:latin typeface="Nunito"/>
              <a:ea typeface="Nunito"/>
              <a:cs typeface="Nunito"/>
              <a:sym typeface="Nunito"/>
            </a:endParaRPr>
          </a:p>
        </p:txBody>
      </p:sp>
      <p:sp>
        <p:nvSpPr>
          <p:cNvPr id="9911" name="Google Shape;9911;p33"/>
          <p:cNvSpPr txBox="1"/>
          <p:nvPr/>
        </p:nvSpPr>
        <p:spPr>
          <a:xfrm>
            <a:off x="6519800" y="3211575"/>
            <a:ext cx="1756500" cy="677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sz="1100">
                <a:solidFill>
                  <a:schemeClr val="dk1"/>
                </a:solidFill>
                <a:latin typeface="Nunito"/>
                <a:ea typeface="Nunito"/>
                <a:cs typeface="Nunito"/>
                <a:sym typeface="Nunito"/>
              </a:rPr>
              <a:t>Saturn is a gas giant and has several rings. It was named after a god</a:t>
            </a:r>
            <a:endParaRPr sz="1100">
              <a:solidFill>
                <a:schemeClr val="dk1"/>
              </a:solidFill>
              <a:latin typeface="Nunito"/>
              <a:ea typeface="Nunito"/>
              <a:cs typeface="Nunito"/>
              <a:sym typeface="Nunito"/>
            </a:endParaRPr>
          </a:p>
        </p:txBody>
      </p:sp>
      <p:grpSp>
        <p:nvGrpSpPr>
          <p:cNvPr id="9921" name="Google Shape;9921;p33"/>
          <p:cNvGrpSpPr/>
          <p:nvPr/>
        </p:nvGrpSpPr>
        <p:grpSpPr>
          <a:xfrm>
            <a:off x="8154096" y="655055"/>
            <a:ext cx="1820921" cy="2240895"/>
            <a:chOff x="952276" y="8406179"/>
            <a:chExt cx="2659444" cy="3272813"/>
          </a:xfrm>
        </p:grpSpPr>
        <p:sp>
          <p:nvSpPr>
            <p:cNvPr id="9922" name="Google Shape;9922;p33"/>
            <p:cNvSpPr/>
            <p:nvPr/>
          </p:nvSpPr>
          <p:spPr>
            <a:xfrm rot="-1204289">
              <a:off x="1382828" y="8628908"/>
              <a:ext cx="1798339" cy="2827356"/>
            </a:xfrm>
            <a:custGeom>
              <a:rect b="b" l="l" r="r" t="t"/>
              <a:pathLst>
                <a:path extrusionOk="0" h="47817" w="30414">
                  <a:moveTo>
                    <a:pt x="88" y="1"/>
                  </a:moveTo>
                  <a:cubicBezTo>
                    <a:pt x="41" y="1"/>
                    <a:pt x="0" y="41"/>
                    <a:pt x="0" y="88"/>
                  </a:cubicBezTo>
                  <a:lnTo>
                    <a:pt x="0" y="47729"/>
                  </a:lnTo>
                  <a:cubicBezTo>
                    <a:pt x="0" y="47776"/>
                    <a:pt x="41" y="47816"/>
                    <a:pt x="88" y="47816"/>
                  </a:cubicBezTo>
                  <a:lnTo>
                    <a:pt x="30325" y="47816"/>
                  </a:lnTo>
                  <a:cubicBezTo>
                    <a:pt x="30372" y="47816"/>
                    <a:pt x="30412" y="47776"/>
                    <a:pt x="30414" y="47729"/>
                  </a:cubicBezTo>
                  <a:lnTo>
                    <a:pt x="30414" y="88"/>
                  </a:lnTo>
                  <a:cubicBezTo>
                    <a:pt x="30414" y="41"/>
                    <a:pt x="30375" y="1"/>
                    <a:pt x="30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33"/>
            <p:cNvSpPr/>
            <p:nvPr/>
          </p:nvSpPr>
          <p:spPr>
            <a:xfrm rot="-1204289">
              <a:off x="1612057" y="9286766"/>
              <a:ext cx="1512452" cy="1984003"/>
            </a:xfrm>
            <a:custGeom>
              <a:rect b="b" l="l" r="r" t="t"/>
              <a:pathLst>
                <a:path extrusionOk="0" h="33554" w="25579">
                  <a:moveTo>
                    <a:pt x="68" y="1"/>
                  </a:moveTo>
                  <a:cubicBezTo>
                    <a:pt x="32" y="1"/>
                    <a:pt x="0" y="30"/>
                    <a:pt x="0" y="68"/>
                  </a:cubicBezTo>
                  <a:lnTo>
                    <a:pt x="0" y="33488"/>
                  </a:lnTo>
                  <a:cubicBezTo>
                    <a:pt x="0" y="33523"/>
                    <a:pt x="29" y="33554"/>
                    <a:pt x="68" y="33554"/>
                  </a:cubicBezTo>
                  <a:lnTo>
                    <a:pt x="25511" y="33554"/>
                  </a:lnTo>
                  <a:cubicBezTo>
                    <a:pt x="25547" y="33554"/>
                    <a:pt x="25578" y="33523"/>
                    <a:pt x="25575" y="33488"/>
                  </a:cubicBezTo>
                  <a:lnTo>
                    <a:pt x="25575" y="68"/>
                  </a:lnTo>
                  <a:cubicBezTo>
                    <a:pt x="25575" y="32"/>
                    <a:pt x="25547" y="1"/>
                    <a:pt x="2550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33"/>
            <p:cNvSpPr/>
            <p:nvPr/>
          </p:nvSpPr>
          <p:spPr>
            <a:xfrm rot="-1204289">
              <a:off x="1317628" y="8878420"/>
              <a:ext cx="1176661" cy="263063"/>
            </a:xfrm>
            <a:custGeom>
              <a:rect b="b" l="l" r="r" t="t"/>
              <a:pathLst>
                <a:path extrusionOk="0" h="4449" w="19900">
                  <a:moveTo>
                    <a:pt x="5810" y="158"/>
                  </a:moveTo>
                  <a:cubicBezTo>
                    <a:pt x="5842" y="158"/>
                    <a:pt x="5876" y="160"/>
                    <a:pt x="5910" y="166"/>
                  </a:cubicBezTo>
                  <a:cubicBezTo>
                    <a:pt x="6077" y="193"/>
                    <a:pt x="5802" y="260"/>
                    <a:pt x="5622" y="260"/>
                  </a:cubicBezTo>
                  <a:cubicBezTo>
                    <a:pt x="5576" y="260"/>
                    <a:pt x="5535" y="255"/>
                    <a:pt x="5511" y="245"/>
                  </a:cubicBezTo>
                  <a:cubicBezTo>
                    <a:pt x="5488" y="230"/>
                    <a:pt x="5631" y="158"/>
                    <a:pt x="5810" y="158"/>
                  </a:cubicBezTo>
                  <a:close/>
                  <a:moveTo>
                    <a:pt x="14785" y="470"/>
                  </a:moveTo>
                  <a:cubicBezTo>
                    <a:pt x="14823" y="470"/>
                    <a:pt x="14856" y="478"/>
                    <a:pt x="14884" y="495"/>
                  </a:cubicBezTo>
                  <a:cubicBezTo>
                    <a:pt x="15027" y="583"/>
                    <a:pt x="15265" y="1036"/>
                    <a:pt x="14951" y="1733"/>
                  </a:cubicBezTo>
                  <a:cubicBezTo>
                    <a:pt x="14647" y="2428"/>
                    <a:pt x="13902" y="3186"/>
                    <a:pt x="13715" y="3255"/>
                  </a:cubicBezTo>
                  <a:cubicBezTo>
                    <a:pt x="13715" y="3255"/>
                    <a:pt x="13013" y="2732"/>
                    <a:pt x="14004" y="1062"/>
                  </a:cubicBezTo>
                  <a:cubicBezTo>
                    <a:pt x="14156" y="792"/>
                    <a:pt x="14549" y="470"/>
                    <a:pt x="14785" y="470"/>
                  </a:cubicBezTo>
                  <a:close/>
                  <a:moveTo>
                    <a:pt x="13139" y="2905"/>
                  </a:moveTo>
                  <a:cubicBezTo>
                    <a:pt x="13139" y="2905"/>
                    <a:pt x="13384" y="3497"/>
                    <a:pt x="13419" y="3525"/>
                  </a:cubicBezTo>
                  <a:cubicBezTo>
                    <a:pt x="13460" y="3542"/>
                    <a:pt x="12936" y="4118"/>
                    <a:pt x="12513" y="4170"/>
                  </a:cubicBezTo>
                  <a:cubicBezTo>
                    <a:pt x="12492" y="4172"/>
                    <a:pt x="12473" y="4174"/>
                    <a:pt x="12454" y="4174"/>
                  </a:cubicBezTo>
                  <a:cubicBezTo>
                    <a:pt x="12080" y="4174"/>
                    <a:pt x="12095" y="3616"/>
                    <a:pt x="12394" y="3351"/>
                  </a:cubicBezTo>
                  <a:cubicBezTo>
                    <a:pt x="12708" y="3080"/>
                    <a:pt x="12851" y="2958"/>
                    <a:pt x="13139" y="2905"/>
                  </a:cubicBezTo>
                  <a:close/>
                  <a:moveTo>
                    <a:pt x="6307" y="2811"/>
                  </a:moveTo>
                  <a:cubicBezTo>
                    <a:pt x="6307" y="2811"/>
                    <a:pt x="6536" y="3271"/>
                    <a:pt x="6773" y="3454"/>
                  </a:cubicBezTo>
                  <a:cubicBezTo>
                    <a:pt x="6796" y="3471"/>
                    <a:pt x="6459" y="4185"/>
                    <a:pt x="5939" y="4185"/>
                  </a:cubicBezTo>
                  <a:cubicBezTo>
                    <a:pt x="5896" y="4185"/>
                    <a:pt x="5852" y="4180"/>
                    <a:pt x="5806" y="4170"/>
                  </a:cubicBezTo>
                  <a:cubicBezTo>
                    <a:pt x="5054" y="3996"/>
                    <a:pt x="5577" y="3168"/>
                    <a:pt x="5891" y="2994"/>
                  </a:cubicBezTo>
                  <a:cubicBezTo>
                    <a:pt x="6103" y="2872"/>
                    <a:pt x="6307" y="2811"/>
                    <a:pt x="6307" y="2811"/>
                  </a:cubicBezTo>
                  <a:close/>
                  <a:moveTo>
                    <a:pt x="17278" y="2811"/>
                  </a:moveTo>
                  <a:cubicBezTo>
                    <a:pt x="17278" y="2811"/>
                    <a:pt x="17507" y="3271"/>
                    <a:pt x="17744" y="3454"/>
                  </a:cubicBezTo>
                  <a:cubicBezTo>
                    <a:pt x="17768" y="3471"/>
                    <a:pt x="17431" y="4185"/>
                    <a:pt x="16912" y="4185"/>
                  </a:cubicBezTo>
                  <a:cubicBezTo>
                    <a:pt x="16869" y="4185"/>
                    <a:pt x="16825" y="4180"/>
                    <a:pt x="16779" y="4170"/>
                  </a:cubicBezTo>
                  <a:cubicBezTo>
                    <a:pt x="16026" y="3996"/>
                    <a:pt x="16550" y="3168"/>
                    <a:pt x="16864" y="2994"/>
                  </a:cubicBezTo>
                  <a:cubicBezTo>
                    <a:pt x="17074" y="2872"/>
                    <a:pt x="17278" y="2811"/>
                    <a:pt x="17278" y="2811"/>
                  </a:cubicBezTo>
                  <a:close/>
                  <a:moveTo>
                    <a:pt x="6458" y="2480"/>
                  </a:moveTo>
                  <a:cubicBezTo>
                    <a:pt x="6346" y="2480"/>
                    <a:pt x="6265" y="2553"/>
                    <a:pt x="6246" y="2629"/>
                  </a:cubicBezTo>
                  <a:cubicBezTo>
                    <a:pt x="6246" y="2629"/>
                    <a:pt x="6233" y="2627"/>
                    <a:pt x="6207" y="2627"/>
                  </a:cubicBezTo>
                  <a:cubicBezTo>
                    <a:pt x="6093" y="2627"/>
                    <a:pt x="5745" y="2661"/>
                    <a:pt x="5356" y="3037"/>
                  </a:cubicBezTo>
                  <a:cubicBezTo>
                    <a:pt x="4882" y="3490"/>
                    <a:pt x="4951" y="4421"/>
                    <a:pt x="5670" y="4429"/>
                  </a:cubicBezTo>
                  <a:cubicBezTo>
                    <a:pt x="6761" y="4429"/>
                    <a:pt x="6897" y="3568"/>
                    <a:pt x="6897" y="3568"/>
                  </a:cubicBezTo>
                  <a:cubicBezTo>
                    <a:pt x="6897" y="3568"/>
                    <a:pt x="7423" y="3880"/>
                    <a:pt x="7770" y="3880"/>
                  </a:cubicBezTo>
                  <a:cubicBezTo>
                    <a:pt x="8126" y="3880"/>
                    <a:pt x="8516" y="3777"/>
                    <a:pt x="8643" y="3732"/>
                  </a:cubicBezTo>
                  <a:cubicBezTo>
                    <a:pt x="8741" y="3701"/>
                    <a:pt x="8927" y="3541"/>
                    <a:pt x="8793" y="3541"/>
                  </a:cubicBezTo>
                  <a:cubicBezTo>
                    <a:pt x="8752" y="3541"/>
                    <a:pt x="8680" y="3556"/>
                    <a:pt x="8566" y="3595"/>
                  </a:cubicBezTo>
                  <a:cubicBezTo>
                    <a:pt x="8320" y="3677"/>
                    <a:pt x="8117" y="3717"/>
                    <a:pt x="7925" y="3717"/>
                  </a:cubicBezTo>
                  <a:cubicBezTo>
                    <a:pt x="7733" y="3717"/>
                    <a:pt x="7553" y="3678"/>
                    <a:pt x="7355" y="3603"/>
                  </a:cubicBezTo>
                  <a:cubicBezTo>
                    <a:pt x="6958" y="3454"/>
                    <a:pt x="6991" y="3368"/>
                    <a:pt x="6991" y="3368"/>
                  </a:cubicBezTo>
                  <a:cubicBezTo>
                    <a:pt x="6991" y="3368"/>
                    <a:pt x="6991" y="2881"/>
                    <a:pt x="6745" y="2629"/>
                  </a:cubicBezTo>
                  <a:cubicBezTo>
                    <a:pt x="6641" y="2520"/>
                    <a:pt x="6541" y="2480"/>
                    <a:pt x="6458" y="2480"/>
                  </a:cubicBezTo>
                  <a:close/>
                  <a:moveTo>
                    <a:pt x="5798" y="1"/>
                  </a:moveTo>
                  <a:cubicBezTo>
                    <a:pt x="5568" y="1"/>
                    <a:pt x="5232" y="166"/>
                    <a:pt x="5232" y="166"/>
                  </a:cubicBezTo>
                  <a:cubicBezTo>
                    <a:pt x="4881" y="114"/>
                    <a:pt x="4536" y="95"/>
                    <a:pt x="4212" y="95"/>
                  </a:cubicBezTo>
                  <a:cubicBezTo>
                    <a:pt x="3387" y="95"/>
                    <a:pt x="2701" y="222"/>
                    <a:pt x="2422" y="279"/>
                  </a:cubicBezTo>
                  <a:cubicBezTo>
                    <a:pt x="1906" y="382"/>
                    <a:pt x="1084" y="687"/>
                    <a:pt x="830" y="888"/>
                  </a:cubicBezTo>
                  <a:cubicBezTo>
                    <a:pt x="729" y="967"/>
                    <a:pt x="0" y="1470"/>
                    <a:pt x="830" y="1733"/>
                  </a:cubicBezTo>
                  <a:cubicBezTo>
                    <a:pt x="1031" y="1797"/>
                    <a:pt x="1244" y="1822"/>
                    <a:pt x="1457" y="1822"/>
                  </a:cubicBezTo>
                  <a:cubicBezTo>
                    <a:pt x="2134" y="1822"/>
                    <a:pt x="2800" y="1569"/>
                    <a:pt x="3005" y="1523"/>
                  </a:cubicBezTo>
                  <a:cubicBezTo>
                    <a:pt x="3276" y="1462"/>
                    <a:pt x="3395" y="1364"/>
                    <a:pt x="3369" y="1288"/>
                  </a:cubicBezTo>
                  <a:cubicBezTo>
                    <a:pt x="3363" y="1259"/>
                    <a:pt x="3350" y="1246"/>
                    <a:pt x="3312" y="1246"/>
                  </a:cubicBezTo>
                  <a:cubicBezTo>
                    <a:pt x="3215" y="1246"/>
                    <a:pt x="2951" y="1334"/>
                    <a:pt x="2192" y="1453"/>
                  </a:cubicBezTo>
                  <a:cubicBezTo>
                    <a:pt x="2018" y="1479"/>
                    <a:pt x="1865" y="1490"/>
                    <a:pt x="1730" y="1490"/>
                  </a:cubicBezTo>
                  <a:cubicBezTo>
                    <a:pt x="1044" y="1490"/>
                    <a:pt x="838" y="1209"/>
                    <a:pt x="838" y="1209"/>
                  </a:cubicBezTo>
                  <a:cubicBezTo>
                    <a:pt x="1167" y="844"/>
                    <a:pt x="1701" y="660"/>
                    <a:pt x="2453" y="530"/>
                  </a:cubicBezTo>
                  <a:cubicBezTo>
                    <a:pt x="2820" y="466"/>
                    <a:pt x="3437" y="446"/>
                    <a:pt x="3972" y="446"/>
                  </a:cubicBezTo>
                  <a:cubicBezTo>
                    <a:pt x="4536" y="446"/>
                    <a:pt x="5011" y="468"/>
                    <a:pt x="5011" y="487"/>
                  </a:cubicBezTo>
                  <a:cubicBezTo>
                    <a:pt x="5011" y="530"/>
                    <a:pt x="4647" y="966"/>
                    <a:pt x="4098" y="1635"/>
                  </a:cubicBezTo>
                  <a:cubicBezTo>
                    <a:pt x="3538" y="2296"/>
                    <a:pt x="1887" y="4369"/>
                    <a:pt x="1887" y="4369"/>
                  </a:cubicBezTo>
                  <a:cubicBezTo>
                    <a:pt x="1958" y="4413"/>
                    <a:pt x="2042" y="4430"/>
                    <a:pt x="2126" y="4430"/>
                  </a:cubicBezTo>
                  <a:cubicBezTo>
                    <a:pt x="2293" y="4430"/>
                    <a:pt x="2461" y="4362"/>
                    <a:pt x="2539" y="4299"/>
                  </a:cubicBezTo>
                  <a:cubicBezTo>
                    <a:pt x="2658" y="4194"/>
                    <a:pt x="5359" y="503"/>
                    <a:pt x="5359" y="503"/>
                  </a:cubicBezTo>
                  <a:cubicBezTo>
                    <a:pt x="5891" y="488"/>
                    <a:pt x="6034" y="331"/>
                    <a:pt x="6112" y="227"/>
                  </a:cubicBezTo>
                  <a:cubicBezTo>
                    <a:pt x="6179" y="123"/>
                    <a:pt x="6027" y="1"/>
                    <a:pt x="5798" y="1"/>
                  </a:cubicBezTo>
                  <a:close/>
                  <a:moveTo>
                    <a:pt x="14826" y="82"/>
                  </a:moveTo>
                  <a:cubicBezTo>
                    <a:pt x="14787" y="82"/>
                    <a:pt x="14749" y="87"/>
                    <a:pt x="14713" y="97"/>
                  </a:cubicBezTo>
                  <a:cubicBezTo>
                    <a:pt x="14358" y="184"/>
                    <a:pt x="13588" y="828"/>
                    <a:pt x="13189" y="2551"/>
                  </a:cubicBezTo>
                  <a:cubicBezTo>
                    <a:pt x="13181" y="2586"/>
                    <a:pt x="12428" y="2716"/>
                    <a:pt x="11919" y="3404"/>
                  </a:cubicBezTo>
                  <a:cubicBezTo>
                    <a:pt x="11465" y="4027"/>
                    <a:pt x="11805" y="4448"/>
                    <a:pt x="12239" y="4448"/>
                  </a:cubicBezTo>
                  <a:cubicBezTo>
                    <a:pt x="12290" y="4448"/>
                    <a:pt x="12341" y="4442"/>
                    <a:pt x="12394" y="4431"/>
                  </a:cubicBezTo>
                  <a:cubicBezTo>
                    <a:pt x="12901" y="4309"/>
                    <a:pt x="13351" y="4099"/>
                    <a:pt x="13690" y="3883"/>
                  </a:cubicBezTo>
                  <a:cubicBezTo>
                    <a:pt x="13692" y="3881"/>
                    <a:pt x="13695" y="3880"/>
                    <a:pt x="13698" y="3880"/>
                  </a:cubicBezTo>
                  <a:cubicBezTo>
                    <a:pt x="13761" y="3880"/>
                    <a:pt x="13996" y="4197"/>
                    <a:pt x="14570" y="4197"/>
                  </a:cubicBezTo>
                  <a:cubicBezTo>
                    <a:pt x="14584" y="4197"/>
                    <a:pt x="14598" y="4197"/>
                    <a:pt x="14613" y="4197"/>
                  </a:cubicBezTo>
                  <a:cubicBezTo>
                    <a:pt x="15046" y="4178"/>
                    <a:pt x="15652" y="3965"/>
                    <a:pt x="16031" y="3810"/>
                  </a:cubicBezTo>
                  <a:cubicBezTo>
                    <a:pt x="16048" y="4141"/>
                    <a:pt x="16247" y="4428"/>
                    <a:pt x="16644" y="4431"/>
                  </a:cubicBezTo>
                  <a:cubicBezTo>
                    <a:pt x="17737" y="4431"/>
                    <a:pt x="17873" y="3569"/>
                    <a:pt x="17873" y="3569"/>
                  </a:cubicBezTo>
                  <a:cubicBezTo>
                    <a:pt x="17873" y="3569"/>
                    <a:pt x="18397" y="3883"/>
                    <a:pt x="18744" y="3883"/>
                  </a:cubicBezTo>
                  <a:cubicBezTo>
                    <a:pt x="19100" y="3883"/>
                    <a:pt x="19490" y="3778"/>
                    <a:pt x="19617" y="3734"/>
                  </a:cubicBezTo>
                  <a:cubicBezTo>
                    <a:pt x="19714" y="3701"/>
                    <a:pt x="19900" y="3541"/>
                    <a:pt x="19766" y="3541"/>
                  </a:cubicBezTo>
                  <a:cubicBezTo>
                    <a:pt x="19724" y="3541"/>
                    <a:pt x="19653" y="3556"/>
                    <a:pt x="19539" y="3595"/>
                  </a:cubicBezTo>
                  <a:cubicBezTo>
                    <a:pt x="19293" y="3677"/>
                    <a:pt x="19089" y="3717"/>
                    <a:pt x="18897" y="3717"/>
                  </a:cubicBezTo>
                  <a:cubicBezTo>
                    <a:pt x="18706" y="3717"/>
                    <a:pt x="18526" y="3678"/>
                    <a:pt x="18327" y="3603"/>
                  </a:cubicBezTo>
                  <a:cubicBezTo>
                    <a:pt x="17930" y="3454"/>
                    <a:pt x="17963" y="3368"/>
                    <a:pt x="17963" y="3368"/>
                  </a:cubicBezTo>
                  <a:cubicBezTo>
                    <a:pt x="17963" y="3368"/>
                    <a:pt x="17963" y="2881"/>
                    <a:pt x="17718" y="2629"/>
                  </a:cubicBezTo>
                  <a:cubicBezTo>
                    <a:pt x="17613" y="2520"/>
                    <a:pt x="17513" y="2480"/>
                    <a:pt x="17430" y="2480"/>
                  </a:cubicBezTo>
                  <a:cubicBezTo>
                    <a:pt x="17318" y="2480"/>
                    <a:pt x="17237" y="2553"/>
                    <a:pt x="17218" y="2629"/>
                  </a:cubicBezTo>
                  <a:cubicBezTo>
                    <a:pt x="17218" y="2629"/>
                    <a:pt x="17204" y="2627"/>
                    <a:pt x="17178" y="2627"/>
                  </a:cubicBezTo>
                  <a:cubicBezTo>
                    <a:pt x="17063" y="2627"/>
                    <a:pt x="16715" y="2661"/>
                    <a:pt x="16329" y="3037"/>
                  </a:cubicBezTo>
                  <a:cubicBezTo>
                    <a:pt x="16160" y="3201"/>
                    <a:pt x="16058" y="3426"/>
                    <a:pt x="16034" y="3648"/>
                  </a:cubicBezTo>
                  <a:cubicBezTo>
                    <a:pt x="15869" y="3671"/>
                    <a:pt x="15662" y="3714"/>
                    <a:pt x="15440" y="3777"/>
                  </a:cubicBezTo>
                  <a:cubicBezTo>
                    <a:pt x="15227" y="3838"/>
                    <a:pt x="15004" y="3868"/>
                    <a:pt x="14796" y="3868"/>
                  </a:cubicBezTo>
                  <a:cubicBezTo>
                    <a:pt x="14444" y="3868"/>
                    <a:pt x="14136" y="3781"/>
                    <a:pt x="13992" y="3612"/>
                  </a:cubicBezTo>
                  <a:cubicBezTo>
                    <a:pt x="13992" y="3612"/>
                    <a:pt x="15262" y="2385"/>
                    <a:pt x="15431" y="1376"/>
                  </a:cubicBezTo>
                  <a:cubicBezTo>
                    <a:pt x="15582" y="469"/>
                    <a:pt x="15168" y="82"/>
                    <a:pt x="14826" y="82"/>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33"/>
            <p:cNvSpPr/>
            <p:nvPr/>
          </p:nvSpPr>
          <p:spPr>
            <a:xfrm rot="-1204289">
              <a:off x="1783481" y="9597047"/>
              <a:ext cx="1169565" cy="1317623"/>
            </a:xfrm>
            <a:custGeom>
              <a:rect b="b" l="l" r="r" t="t"/>
              <a:pathLst>
                <a:path extrusionOk="0" h="22284" w="19780">
                  <a:moveTo>
                    <a:pt x="264" y="0"/>
                  </a:moveTo>
                  <a:cubicBezTo>
                    <a:pt x="230" y="0"/>
                    <a:pt x="195" y="7"/>
                    <a:pt x="164" y="20"/>
                  </a:cubicBezTo>
                  <a:cubicBezTo>
                    <a:pt x="134" y="33"/>
                    <a:pt x="105" y="53"/>
                    <a:pt x="78" y="76"/>
                  </a:cubicBezTo>
                  <a:cubicBezTo>
                    <a:pt x="55" y="103"/>
                    <a:pt x="35" y="130"/>
                    <a:pt x="22" y="163"/>
                  </a:cubicBezTo>
                  <a:cubicBezTo>
                    <a:pt x="8" y="196"/>
                    <a:pt x="0" y="230"/>
                    <a:pt x="0" y="263"/>
                  </a:cubicBezTo>
                  <a:cubicBezTo>
                    <a:pt x="0" y="298"/>
                    <a:pt x="10" y="332"/>
                    <a:pt x="22" y="364"/>
                  </a:cubicBezTo>
                  <a:cubicBezTo>
                    <a:pt x="35" y="397"/>
                    <a:pt x="55" y="425"/>
                    <a:pt x="78" y="453"/>
                  </a:cubicBezTo>
                  <a:cubicBezTo>
                    <a:pt x="127" y="503"/>
                    <a:pt x="193" y="529"/>
                    <a:pt x="264" y="529"/>
                  </a:cubicBezTo>
                  <a:cubicBezTo>
                    <a:pt x="299" y="529"/>
                    <a:pt x="333" y="521"/>
                    <a:pt x="365" y="507"/>
                  </a:cubicBezTo>
                  <a:cubicBezTo>
                    <a:pt x="398" y="496"/>
                    <a:pt x="426" y="476"/>
                    <a:pt x="452" y="453"/>
                  </a:cubicBezTo>
                  <a:cubicBezTo>
                    <a:pt x="476" y="425"/>
                    <a:pt x="495" y="397"/>
                    <a:pt x="508" y="364"/>
                  </a:cubicBezTo>
                  <a:cubicBezTo>
                    <a:pt x="524" y="332"/>
                    <a:pt x="529" y="298"/>
                    <a:pt x="529" y="263"/>
                  </a:cubicBezTo>
                  <a:cubicBezTo>
                    <a:pt x="529" y="230"/>
                    <a:pt x="521" y="196"/>
                    <a:pt x="508" y="163"/>
                  </a:cubicBezTo>
                  <a:cubicBezTo>
                    <a:pt x="495" y="127"/>
                    <a:pt x="476" y="103"/>
                    <a:pt x="452" y="76"/>
                  </a:cubicBezTo>
                  <a:cubicBezTo>
                    <a:pt x="426" y="53"/>
                    <a:pt x="398" y="33"/>
                    <a:pt x="365" y="20"/>
                  </a:cubicBezTo>
                  <a:cubicBezTo>
                    <a:pt x="333" y="7"/>
                    <a:pt x="299" y="0"/>
                    <a:pt x="264" y="0"/>
                  </a:cubicBezTo>
                  <a:close/>
                  <a:moveTo>
                    <a:pt x="1549" y="3"/>
                  </a:moveTo>
                  <a:cubicBezTo>
                    <a:pt x="1402" y="3"/>
                    <a:pt x="1286" y="120"/>
                    <a:pt x="1286" y="266"/>
                  </a:cubicBezTo>
                  <a:cubicBezTo>
                    <a:pt x="1286" y="411"/>
                    <a:pt x="1401" y="529"/>
                    <a:pt x="1549" y="529"/>
                  </a:cubicBezTo>
                  <a:cubicBezTo>
                    <a:pt x="1695" y="529"/>
                    <a:pt x="1812" y="411"/>
                    <a:pt x="1812" y="266"/>
                  </a:cubicBezTo>
                  <a:cubicBezTo>
                    <a:pt x="1812" y="120"/>
                    <a:pt x="1695" y="3"/>
                    <a:pt x="1549" y="3"/>
                  </a:cubicBezTo>
                  <a:close/>
                  <a:moveTo>
                    <a:pt x="2830" y="3"/>
                  </a:moveTo>
                  <a:cubicBezTo>
                    <a:pt x="2686" y="3"/>
                    <a:pt x="2567" y="120"/>
                    <a:pt x="2567" y="266"/>
                  </a:cubicBezTo>
                  <a:cubicBezTo>
                    <a:pt x="2567" y="411"/>
                    <a:pt x="2686" y="529"/>
                    <a:pt x="2830" y="529"/>
                  </a:cubicBezTo>
                  <a:cubicBezTo>
                    <a:pt x="2978" y="529"/>
                    <a:pt x="3094" y="411"/>
                    <a:pt x="3094" y="266"/>
                  </a:cubicBezTo>
                  <a:cubicBezTo>
                    <a:pt x="3094" y="120"/>
                    <a:pt x="2978" y="3"/>
                    <a:pt x="2830" y="3"/>
                  </a:cubicBezTo>
                  <a:close/>
                  <a:moveTo>
                    <a:pt x="4113" y="3"/>
                  </a:moveTo>
                  <a:cubicBezTo>
                    <a:pt x="3969" y="3"/>
                    <a:pt x="3850" y="120"/>
                    <a:pt x="3850" y="266"/>
                  </a:cubicBezTo>
                  <a:cubicBezTo>
                    <a:pt x="3850" y="411"/>
                    <a:pt x="3970" y="529"/>
                    <a:pt x="4113" y="529"/>
                  </a:cubicBezTo>
                  <a:cubicBezTo>
                    <a:pt x="4258" y="529"/>
                    <a:pt x="4377" y="411"/>
                    <a:pt x="4377" y="266"/>
                  </a:cubicBezTo>
                  <a:cubicBezTo>
                    <a:pt x="4377" y="120"/>
                    <a:pt x="4258" y="3"/>
                    <a:pt x="4113" y="3"/>
                  </a:cubicBezTo>
                  <a:close/>
                  <a:moveTo>
                    <a:pt x="5398" y="3"/>
                  </a:moveTo>
                  <a:cubicBezTo>
                    <a:pt x="5252" y="3"/>
                    <a:pt x="5135" y="120"/>
                    <a:pt x="5135" y="266"/>
                  </a:cubicBezTo>
                  <a:cubicBezTo>
                    <a:pt x="5135" y="411"/>
                    <a:pt x="5252" y="529"/>
                    <a:pt x="5398" y="529"/>
                  </a:cubicBezTo>
                  <a:cubicBezTo>
                    <a:pt x="5544" y="529"/>
                    <a:pt x="5662" y="411"/>
                    <a:pt x="5662" y="266"/>
                  </a:cubicBezTo>
                  <a:cubicBezTo>
                    <a:pt x="5662" y="120"/>
                    <a:pt x="5543" y="3"/>
                    <a:pt x="5398" y="3"/>
                  </a:cubicBezTo>
                  <a:close/>
                  <a:moveTo>
                    <a:pt x="6679" y="3"/>
                  </a:moveTo>
                  <a:cubicBezTo>
                    <a:pt x="6535" y="3"/>
                    <a:pt x="6416" y="120"/>
                    <a:pt x="6416" y="266"/>
                  </a:cubicBezTo>
                  <a:cubicBezTo>
                    <a:pt x="6416" y="411"/>
                    <a:pt x="6535" y="529"/>
                    <a:pt x="6679" y="529"/>
                  </a:cubicBezTo>
                  <a:cubicBezTo>
                    <a:pt x="6824" y="529"/>
                    <a:pt x="6943" y="411"/>
                    <a:pt x="6943" y="266"/>
                  </a:cubicBezTo>
                  <a:cubicBezTo>
                    <a:pt x="6943" y="120"/>
                    <a:pt x="6824" y="3"/>
                    <a:pt x="6679" y="3"/>
                  </a:cubicBezTo>
                  <a:close/>
                  <a:moveTo>
                    <a:pt x="7964" y="3"/>
                  </a:moveTo>
                  <a:cubicBezTo>
                    <a:pt x="7819" y="3"/>
                    <a:pt x="7702" y="120"/>
                    <a:pt x="7702" y="266"/>
                  </a:cubicBezTo>
                  <a:cubicBezTo>
                    <a:pt x="7702" y="411"/>
                    <a:pt x="7819" y="529"/>
                    <a:pt x="7964" y="529"/>
                  </a:cubicBezTo>
                  <a:cubicBezTo>
                    <a:pt x="8110" y="529"/>
                    <a:pt x="8228" y="411"/>
                    <a:pt x="8228" y="266"/>
                  </a:cubicBezTo>
                  <a:cubicBezTo>
                    <a:pt x="8228" y="120"/>
                    <a:pt x="8109" y="3"/>
                    <a:pt x="7964" y="3"/>
                  </a:cubicBezTo>
                  <a:close/>
                  <a:moveTo>
                    <a:pt x="9247" y="3"/>
                  </a:moveTo>
                  <a:cubicBezTo>
                    <a:pt x="9101" y="3"/>
                    <a:pt x="8985" y="120"/>
                    <a:pt x="8985" y="266"/>
                  </a:cubicBezTo>
                  <a:cubicBezTo>
                    <a:pt x="8983" y="411"/>
                    <a:pt x="9101" y="529"/>
                    <a:pt x="9247" y="529"/>
                  </a:cubicBezTo>
                  <a:cubicBezTo>
                    <a:pt x="9393" y="529"/>
                    <a:pt x="9511" y="411"/>
                    <a:pt x="9511" y="266"/>
                  </a:cubicBezTo>
                  <a:cubicBezTo>
                    <a:pt x="9511" y="120"/>
                    <a:pt x="9393" y="3"/>
                    <a:pt x="9247" y="3"/>
                  </a:cubicBezTo>
                  <a:close/>
                  <a:moveTo>
                    <a:pt x="10530" y="3"/>
                  </a:moveTo>
                  <a:cubicBezTo>
                    <a:pt x="10385" y="3"/>
                    <a:pt x="10268" y="120"/>
                    <a:pt x="10268" y="266"/>
                  </a:cubicBezTo>
                  <a:cubicBezTo>
                    <a:pt x="10265" y="411"/>
                    <a:pt x="10385" y="529"/>
                    <a:pt x="10530" y="529"/>
                  </a:cubicBezTo>
                  <a:cubicBezTo>
                    <a:pt x="10676" y="529"/>
                    <a:pt x="10794" y="411"/>
                    <a:pt x="10794" y="266"/>
                  </a:cubicBezTo>
                  <a:cubicBezTo>
                    <a:pt x="10794" y="120"/>
                    <a:pt x="10675" y="3"/>
                    <a:pt x="10530" y="3"/>
                  </a:cubicBezTo>
                  <a:close/>
                  <a:moveTo>
                    <a:pt x="11813" y="3"/>
                  </a:moveTo>
                  <a:cubicBezTo>
                    <a:pt x="11668" y="3"/>
                    <a:pt x="11551" y="120"/>
                    <a:pt x="11551" y="266"/>
                  </a:cubicBezTo>
                  <a:cubicBezTo>
                    <a:pt x="11551" y="411"/>
                    <a:pt x="11668" y="529"/>
                    <a:pt x="11813" y="529"/>
                  </a:cubicBezTo>
                  <a:cubicBezTo>
                    <a:pt x="11959" y="529"/>
                    <a:pt x="12077" y="411"/>
                    <a:pt x="12077" y="266"/>
                  </a:cubicBezTo>
                  <a:cubicBezTo>
                    <a:pt x="12077" y="120"/>
                    <a:pt x="11958" y="3"/>
                    <a:pt x="11813" y="3"/>
                  </a:cubicBezTo>
                  <a:close/>
                  <a:moveTo>
                    <a:pt x="13099" y="3"/>
                  </a:moveTo>
                  <a:cubicBezTo>
                    <a:pt x="12951" y="3"/>
                    <a:pt x="12835" y="120"/>
                    <a:pt x="12835" y="266"/>
                  </a:cubicBezTo>
                  <a:cubicBezTo>
                    <a:pt x="12835" y="411"/>
                    <a:pt x="12950" y="529"/>
                    <a:pt x="13099" y="529"/>
                  </a:cubicBezTo>
                  <a:cubicBezTo>
                    <a:pt x="13244" y="529"/>
                    <a:pt x="13361" y="411"/>
                    <a:pt x="13361" y="266"/>
                  </a:cubicBezTo>
                  <a:cubicBezTo>
                    <a:pt x="13361" y="120"/>
                    <a:pt x="13244" y="3"/>
                    <a:pt x="13099" y="3"/>
                  </a:cubicBezTo>
                  <a:close/>
                  <a:moveTo>
                    <a:pt x="14379" y="3"/>
                  </a:moveTo>
                  <a:cubicBezTo>
                    <a:pt x="14234" y="3"/>
                    <a:pt x="14117" y="120"/>
                    <a:pt x="14117" y="266"/>
                  </a:cubicBezTo>
                  <a:cubicBezTo>
                    <a:pt x="14117" y="411"/>
                    <a:pt x="14234" y="529"/>
                    <a:pt x="14379" y="529"/>
                  </a:cubicBezTo>
                  <a:cubicBezTo>
                    <a:pt x="14525" y="529"/>
                    <a:pt x="14643" y="411"/>
                    <a:pt x="14643" y="266"/>
                  </a:cubicBezTo>
                  <a:cubicBezTo>
                    <a:pt x="14643" y="120"/>
                    <a:pt x="14524" y="3"/>
                    <a:pt x="14379" y="3"/>
                  </a:cubicBezTo>
                  <a:close/>
                  <a:moveTo>
                    <a:pt x="15665" y="3"/>
                  </a:moveTo>
                  <a:cubicBezTo>
                    <a:pt x="15519" y="3"/>
                    <a:pt x="15401" y="120"/>
                    <a:pt x="15401" y="266"/>
                  </a:cubicBezTo>
                  <a:cubicBezTo>
                    <a:pt x="15398" y="411"/>
                    <a:pt x="15519" y="529"/>
                    <a:pt x="15665" y="529"/>
                  </a:cubicBezTo>
                  <a:cubicBezTo>
                    <a:pt x="15810" y="529"/>
                    <a:pt x="15927" y="411"/>
                    <a:pt x="15927" y="266"/>
                  </a:cubicBezTo>
                  <a:cubicBezTo>
                    <a:pt x="15927" y="120"/>
                    <a:pt x="15810" y="3"/>
                    <a:pt x="15665" y="3"/>
                  </a:cubicBezTo>
                  <a:close/>
                  <a:moveTo>
                    <a:pt x="16948" y="3"/>
                  </a:moveTo>
                  <a:cubicBezTo>
                    <a:pt x="16800" y="3"/>
                    <a:pt x="16684" y="120"/>
                    <a:pt x="16684" y="266"/>
                  </a:cubicBezTo>
                  <a:cubicBezTo>
                    <a:pt x="16684" y="411"/>
                    <a:pt x="16800" y="529"/>
                    <a:pt x="16948" y="529"/>
                  </a:cubicBezTo>
                  <a:cubicBezTo>
                    <a:pt x="17093" y="529"/>
                    <a:pt x="17210" y="411"/>
                    <a:pt x="17210" y="266"/>
                  </a:cubicBezTo>
                  <a:cubicBezTo>
                    <a:pt x="17210" y="120"/>
                    <a:pt x="17093" y="3"/>
                    <a:pt x="16948" y="3"/>
                  </a:cubicBezTo>
                  <a:close/>
                  <a:moveTo>
                    <a:pt x="18228" y="3"/>
                  </a:moveTo>
                  <a:cubicBezTo>
                    <a:pt x="18084" y="3"/>
                    <a:pt x="17966" y="120"/>
                    <a:pt x="17966" y="266"/>
                  </a:cubicBezTo>
                  <a:cubicBezTo>
                    <a:pt x="17966" y="411"/>
                    <a:pt x="18084" y="529"/>
                    <a:pt x="18228" y="529"/>
                  </a:cubicBezTo>
                  <a:cubicBezTo>
                    <a:pt x="18376" y="529"/>
                    <a:pt x="18492" y="411"/>
                    <a:pt x="18492" y="266"/>
                  </a:cubicBezTo>
                  <a:cubicBezTo>
                    <a:pt x="18492" y="120"/>
                    <a:pt x="18376" y="3"/>
                    <a:pt x="18228" y="3"/>
                  </a:cubicBezTo>
                  <a:close/>
                  <a:moveTo>
                    <a:pt x="19516" y="1"/>
                  </a:moveTo>
                  <a:cubicBezTo>
                    <a:pt x="19481" y="1"/>
                    <a:pt x="19446" y="8"/>
                    <a:pt x="19414" y="21"/>
                  </a:cubicBezTo>
                  <a:cubicBezTo>
                    <a:pt x="19381" y="34"/>
                    <a:pt x="19352" y="54"/>
                    <a:pt x="19328" y="77"/>
                  </a:cubicBezTo>
                  <a:cubicBezTo>
                    <a:pt x="19304" y="104"/>
                    <a:pt x="19285" y="133"/>
                    <a:pt x="19272" y="165"/>
                  </a:cubicBezTo>
                  <a:cubicBezTo>
                    <a:pt x="19259" y="197"/>
                    <a:pt x="19250" y="232"/>
                    <a:pt x="19250" y="266"/>
                  </a:cubicBezTo>
                  <a:cubicBezTo>
                    <a:pt x="19250" y="299"/>
                    <a:pt x="19256" y="334"/>
                    <a:pt x="19272" y="367"/>
                  </a:cubicBezTo>
                  <a:cubicBezTo>
                    <a:pt x="19285" y="398"/>
                    <a:pt x="19304" y="427"/>
                    <a:pt x="19328" y="454"/>
                  </a:cubicBezTo>
                  <a:cubicBezTo>
                    <a:pt x="19354" y="477"/>
                    <a:pt x="19382" y="497"/>
                    <a:pt x="19414" y="510"/>
                  </a:cubicBezTo>
                  <a:cubicBezTo>
                    <a:pt x="19445" y="521"/>
                    <a:pt x="19480" y="532"/>
                    <a:pt x="19514" y="532"/>
                  </a:cubicBezTo>
                  <a:cubicBezTo>
                    <a:pt x="19547" y="529"/>
                    <a:pt x="19582" y="521"/>
                    <a:pt x="19615" y="510"/>
                  </a:cubicBezTo>
                  <a:cubicBezTo>
                    <a:pt x="19646" y="497"/>
                    <a:pt x="19675" y="477"/>
                    <a:pt x="19702" y="454"/>
                  </a:cubicBezTo>
                  <a:cubicBezTo>
                    <a:pt x="19725" y="427"/>
                    <a:pt x="19744" y="398"/>
                    <a:pt x="19758" y="367"/>
                  </a:cubicBezTo>
                  <a:cubicBezTo>
                    <a:pt x="19769" y="334"/>
                    <a:pt x="19779" y="299"/>
                    <a:pt x="19779" y="266"/>
                  </a:cubicBezTo>
                  <a:cubicBezTo>
                    <a:pt x="19779" y="232"/>
                    <a:pt x="19772" y="197"/>
                    <a:pt x="19758" y="165"/>
                  </a:cubicBezTo>
                  <a:cubicBezTo>
                    <a:pt x="19745" y="132"/>
                    <a:pt x="19725" y="104"/>
                    <a:pt x="19702" y="77"/>
                  </a:cubicBezTo>
                  <a:cubicBezTo>
                    <a:pt x="19675" y="54"/>
                    <a:pt x="19646" y="34"/>
                    <a:pt x="19615" y="21"/>
                  </a:cubicBezTo>
                  <a:cubicBezTo>
                    <a:pt x="19584" y="7"/>
                    <a:pt x="19550" y="1"/>
                    <a:pt x="19516" y="1"/>
                  </a:cubicBezTo>
                  <a:close/>
                  <a:moveTo>
                    <a:pt x="264" y="4358"/>
                  </a:moveTo>
                  <a:cubicBezTo>
                    <a:pt x="195" y="4358"/>
                    <a:pt x="127" y="4382"/>
                    <a:pt x="78" y="4431"/>
                  </a:cubicBezTo>
                  <a:cubicBezTo>
                    <a:pt x="29" y="4481"/>
                    <a:pt x="0" y="4548"/>
                    <a:pt x="0" y="4617"/>
                  </a:cubicBezTo>
                  <a:cubicBezTo>
                    <a:pt x="0" y="4689"/>
                    <a:pt x="28" y="4753"/>
                    <a:pt x="78" y="4802"/>
                  </a:cubicBezTo>
                  <a:cubicBezTo>
                    <a:pt x="105" y="4826"/>
                    <a:pt x="134" y="4845"/>
                    <a:pt x="164" y="4858"/>
                  </a:cubicBezTo>
                  <a:cubicBezTo>
                    <a:pt x="197" y="4871"/>
                    <a:pt x="230" y="4880"/>
                    <a:pt x="264" y="4880"/>
                  </a:cubicBezTo>
                  <a:cubicBezTo>
                    <a:pt x="299" y="4880"/>
                    <a:pt x="333" y="4872"/>
                    <a:pt x="365" y="4858"/>
                  </a:cubicBezTo>
                  <a:cubicBezTo>
                    <a:pt x="399" y="4847"/>
                    <a:pt x="426" y="4826"/>
                    <a:pt x="452" y="4802"/>
                  </a:cubicBezTo>
                  <a:cubicBezTo>
                    <a:pt x="502" y="4752"/>
                    <a:pt x="529" y="4686"/>
                    <a:pt x="529" y="4617"/>
                  </a:cubicBezTo>
                  <a:cubicBezTo>
                    <a:pt x="529" y="4548"/>
                    <a:pt x="501" y="4478"/>
                    <a:pt x="452" y="4431"/>
                  </a:cubicBezTo>
                  <a:cubicBezTo>
                    <a:pt x="402" y="4382"/>
                    <a:pt x="333" y="4358"/>
                    <a:pt x="264" y="4358"/>
                  </a:cubicBezTo>
                  <a:close/>
                  <a:moveTo>
                    <a:pt x="1549" y="4353"/>
                  </a:moveTo>
                  <a:cubicBezTo>
                    <a:pt x="1402" y="4353"/>
                    <a:pt x="1286" y="4471"/>
                    <a:pt x="1286" y="4617"/>
                  </a:cubicBezTo>
                  <a:cubicBezTo>
                    <a:pt x="1286" y="4762"/>
                    <a:pt x="1401" y="4880"/>
                    <a:pt x="1549" y="4880"/>
                  </a:cubicBezTo>
                  <a:cubicBezTo>
                    <a:pt x="1695" y="4880"/>
                    <a:pt x="1812" y="4762"/>
                    <a:pt x="1812" y="4617"/>
                  </a:cubicBezTo>
                  <a:cubicBezTo>
                    <a:pt x="1812" y="4471"/>
                    <a:pt x="1695" y="4353"/>
                    <a:pt x="1549" y="4353"/>
                  </a:cubicBezTo>
                  <a:close/>
                  <a:moveTo>
                    <a:pt x="2830" y="4353"/>
                  </a:moveTo>
                  <a:cubicBezTo>
                    <a:pt x="2686" y="4353"/>
                    <a:pt x="2567" y="4471"/>
                    <a:pt x="2567" y="4617"/>
                  </a:cubicBezTo>
                  <a:cubicBezTo>
                    <a:pt x="2567" y="4762"/>
                    <a:pt x="2686" y="4880"/>
                    <a:pt x="2830" y="4880"/>
                  </a:cubicBezTo>
                  <a:cubicBezTo>
                    <a:pt x="2975" y="4880"/>
                    <a:pt x="3094" y="4762"/>
                    <a:pt x="3094" y="4617"/>
                  </a:cubicBezTo>
                  <a:cubicBezTo>
                    <a:pt x="3094" y="4471"/>
                    <a:pt x="2975" y="4353"/>
                    <a:pt x="2830" y="4353"/>
                  </a:cubicBezTo>
                  <a:close/>
                  <a:moveTo>
                    <a:pt x="4113" y="4353"/>
                  </a:moveTo>
                  <a:cubicBezTo>
                    <a:pt x="3969" y="4353"/>
                    <a:pt x="3850" y="4471"/>
                    <a:pt x="3850" y="4617"/>
                  </a:cubicBezTo>
                  <a:cubicBezTo>
                    <a:pt x="3850" y="4762"/>
                    <a:pt x="3970" y="4880"/>
                    <a:pt x="4113" y="4880"/>
                  </a:cubicBezTo>
                  <a:cubicBezTo>
                    <a:pt x="4258" y="4880"/>
                    <a:pt x="4377" y="4762"/>
                    <a:pt x="4377" y="4617"/>
                  </a:cubicBezTo>
                  <a:cubicBezTo>
                    <a:pt x="4377" y="4471"/>
                    <a:pt x="4258" y="4353"/>
                    <a:pt x="4113" y="4353"/>
                  </a:cubicBezTo>
                  <a:close/>
                  <a:moveTo>
                    <a:pt x="5398" y="4353"/>
                  </a:moveTo>
                  <a:cubicBezTo>
                    <a:pt x="5252" y="4353"/>
                    <a:pt x="5135" y="4471"/>
                    <a:pt x="5135" y="4617"/>
                  </a:cubicBezTo>
                  <a:cubicBezTo>
                    <a:pt x="5135" y="4762"/>
                    <a:pt x="5252" y="4880"/>
                    <a:pt x="5398" y="4880"/>
                  </a:cubicBezTo>
                  <a:cubicBezTo>
                    <a:pt x="5544" y="4880"/>
                    <a:pt x="5662" y="4762"/>
                    <a:pt x="5662" y="4617"/>
                  </a:cubicBezTo>
                  <a:cubicBezTo>
                    <a:pt x="5662" y="4471"/>
                    <a:pt x="5543" y="4353"/>
                    <a:pt x="5398" y="4353"/>
                  </a:cubicBezTo>
                  <a:close/>
                  <a:moveTo>
                    <a:pt x="6679" y="4353"/>
                  </a:moveTo>
                  <a:cubicBezTo>
                    <a:pt x="6535" y="4353"/>
                    <a:pt x="6416" y="4471"/>
                    <a:pt x="6416" y="4617"/>
                  </a:cubicBezTo>
                  <a:cubicBezTo>
                    <a:pt x="6416" y="4762"/>
                    <a:pt x="6535" y="4880"/>
                    <a:pt x="6679" y="4880"/>
                  </a:cubicBezTo>
                  <a:cubicBezTo>
                    <a:pt x="6824" y="4880"/>
                    <a:pt x="6943" y="4762"/>
                    <a:pt x="6943" y="4617"/>
                  </a:cubicBezTo>
                  <a:cubicBezTo>
                    <a:pt x="6943" y="4471"/>
                    <a:pt x="6824" y="4353"/>
                    <a:pt x="6679" y="4353"/>
                  </a:cubicBezTo>
                  <a:close/>
                  <a:moveTo>
                    <a:pt x="7964" y="4353"/>
                  </a:moveTo>
                  <a:cubicBezTo>
                    <a:pt x="7819" y="4353"/>
                    <a:pt x="7702" y="4471"/>
                    <a:pt x="7702" y="4617"/>
                  </a:cubicBezTo>
                  <a:cubicBezTo>
                    <a:pt x="7702" y="4762"/>
                    <a:pt x="7819" y="4880"/>
                    <a:pt x="7964" y="4880"/>
                  </a:cubicBezTo>
                  <a:cubicBezTo>
                    <a:pt x="8110" y="4880"/>
                    <a:pt x="8228" y="4762"/>
                    <a:pt x="8228" y="4617"/>
                  </a:cubicBezTo>
                  <a:cubicBezTo>
                    <a:pt x="8228" y="4471"/>
                    <a:pt x="8109" y="4353"/>
                    <a:pt x="7964" y="4353"/>
                  </a:cubicBezTo>
                  <a:close/>
                  <a:moveTo>
                    <a:pt x="9247" y="4353"/>
                  </a:moveTo>
                  <a:cubicBezTo>
                    <a:pt x="9101" y="4353"/>
                    <a:pt x="8985" y="4471"/>
                    <a:pt x="8985" y="4617"/>
                  </a:cubicBezTo>
                  <a:cubicBezTo>
                    <a:pt x="8983" y="4762"/>
                    <a:pt x="9101" y="4880"/>
                    <a:pt x="9247" y="4880"/>
                  </a:cubicBezTo>
                  <a:cubicBezTo>
                    <a:pt x="9393" y="4880"/>
                    <a:pt x="9511" y="4762"/>
                    <a:pt x="9511" y="4617"/>
                  </a:cubicBezTo>
                  <a:cubicBezTo>
                    <a:pt x="9511" y="4471"/>
                    <a:pt x="9393" y="4353"/>
                    <a:pt x="9247" y="4353"/>
                  </a:cubicBezTo>
                  <a:close/>
                  <a:moveTo>
                    <a:pt x="10530" y="4353"/>
                  </a:moveTo>
                  <a:cubicBezTo>
                    <a:pt x="10385" y="4353"/>
                    <a:pt x="10268" y="4471"/>
                    <a:pt x="10268" y="4617"/>
                  </a:cubicBezTo>
                  <a:cubicBezTo>
                    <a:pt x="10265" y="4762"/>
                    <a:pt x="10385" y="4880"/>
                    <a:pt x="10530" y="4880"/>
                  </a:cubicBezTo>
                  <a:cubicBezTo>
                    <a:pt x="10676" y="4880"/>
                    <a:pt x="10794" y="4762"/>
                    <a:pt x="10794" y="4617"/>
                  </a:cubicBezTo>
                  <a:cubicBezTo>
                    <a:pt x="10794" y="4471"/>
                    <a:pt x="10675" y="4353"/>
                    <a:pt x="10530" y="4353"/>
                  </a:cubicBezTo>
                  <a:close/>
                  <a:moveTo>
                    <a:pt x="11813" y="4353"/>
                  </a:moveTo>
                  <a:cubicBezTo>
                    <a:pt x="11668" y="4353"/>
                    <a:pt x="11551" y="4471"/>
                    <a:pt x="11551" y="4617"/>
                  </a:cubicBezTo>
                  <a:cubicBezTo>
                    <a:pt x="11551" y="4762"/>
                    <a:pt x="11668" y="4880"/>
                    <a:pt x="11813" y="4880"/>
                  </a:cubicBezTo>
                  <a:cubicBezTo>
                    <a:pt x="11959" y="4880"/>
                    <a:pt x="12077" y="4762"/>
                    <a:pt x="12077" y="4617"/>
                  </a:cubicBezTo>
                  <a:cubicBezTo>
                    <a:pt x="12077" y="4471"/>
                    <a:pt x="11958" y="4353"/>
                    <a:pt x="11813" y="4353"/>
                  </a:cubicBezTo>
                  <a:close/>
                  <a:moveTo>
                    <a:pt x="13099" y="4353"/>
                  </a:moveTo>
                  <a:cubicBezTo>
                    <a:pt x="12951" y="4353"/>
                    <a:pt x="12835" y="4471"/>
                    <a:pt x="12835" y="4617"/>
                  </a:cubicBezTo>
                  <a:cubicBezTo>
                    <a:pt x="12835" y="4762"/>
                    <a:pt x="12950" y="4880"/>
                    <a:pt x="13099" y="4880"/>
                  </a:cubicBezTo>
                  <a:cubicBezTo>
                    <a:pt x="13244" y="4880"/>
                    <a:pt x="13361" y="4762"/>
                    <a:pt x="13361" y="4617"/>
                  </a:cubicBezTo>
                  <a:cubicBezTo>
                    <a:pt x="13361" y="4471"/>
                    <a:pt x="13244" y="4353"/>
                    <a:pt x="13099" y="4353"/>
                  </a:cubicBezTo>
                  <a:close/>
                  <a:moveTo>
                    <a:pt x="14379" y="4353"/>
                  </a:moveTo>
                  <a:cubicBezTo>
                    <a:pt x="14234" y="4353"/>
                    <a:pt x="14117" y="4471"/>
                    <a:pt x="14117" y="4617"/>
                  </a:cubicBezTo>
                  <a:cubicBezTo>
                    <a:pt x="14117" y="4762"/>
                    <a:pt x="14234" y="4880"/>
                    <a:pt x="14379" y="4880"/>
                  </a:cubicBezTo>
                  <a:cubicBezTo>
                    <a:pt x="14525" y="4880"/>
                    <a:pt x="14643" y="4762"/>
                    <a:pt x="14643" y="4617"/>
                  </a:cubicBezTo>
                  <a:cubicBezTo>
                    <a:pt x="14643" y="4471"/>
                    <a:pt x="14524" y="4353"/>
                    <a:pt x="14379" y="4353"/>
                  </a:cubicBezTo>
                  <a:close/>
                  <a:moveTo>
                    <a:pt x="15665" y="4353"/>
                  </a:moveTo>
                  <a:cubicBezTo>
                    <a:pt x="15519" y="4353"/>
                    <a:pt x="15401" y="4471"/>
                    <a:pt x="15401" y="4617"/>
                  </a:cubicBezTo>
                  <a:cubicBezTo>
                    <a:pt x="15398" y="4762"/>
                    <a:pt x="15519" y="4880"/>
                    <a:pt x="15665" y="4880"/>
                  </a:cubicBezTo>
                  <a:cubicBezTo>
                    <a:pt x="15810" y="4880"/>
                    <a:pt x="15927" y="4762"/>
                    <a:pt x="15927" y="4617"/>
                  </a:cubicBezTo>
                  <a:cubicBezTo>
                    <a:pt x="15927" y="4471"/>
                    <a:pt x="15810" y="4353"/>
                    <a:pt x="15665" y="4353"/>
                  </a:cubicBezTo>
                  <a:close/>
                  <a:moveTo>
                    <a:pt x="16948" y="4353"/>
                  </a:moveTo>
                  <a:cubicBezTo>
                    <a:pt x="16800" y="4353"/>
                    <a:pt x="16684" y="4471"/>
                    <a:pt x="16684" y="4617"/>
                  </a:cubicBezTo>
                  <a:cubicBezTo>
                    <a:pt x="16684" y="4762"/>
                    <a:pt x="16800" y="4880"/>
                    <a:pt x="16948" y="4880"/>
                  </a:cubicBezTo>
                  <a:cubicBezTo>
                    <a:pt x="17093" y="4880"/>
                    <a:pt x="17210" y="4762"/>
                    <a:pt x="17210" y="4617"/>
                  </a:cubicBezTo>
                  <a:cubicBezTo>
                    <a:pt x="17210" y="4471"/>
                    <a:pt x="17093" y="4353"/>
                    <a:pt x="16948" y="4353"/>
                  </a:cubicBezTo>
                  <a:close/>
                  <a:moveTo>
                    <a:pt x="18228" y="4353"/>
                  </a:moveTo>
                  <a:cubicBezTo>
                    <a:pt x="18084" y="4353"/>
                    <a:pt x="17966" y="4471"/>
                    <a:pt x="17966" y="4617"/>
                  </a:cubicBezTo>
                  <a:cubicBezTo>
                    <a:pt x="17966" y="4762"/>
                    <a:pt x="18084" y="4880"/>
                    <a:pt x="18228" y="4880"/>
                  </a:cubicBezTo>
                  <a:cubicBezTo>
                    <a:pt x="18376" y="4880"/>
                    <a:pt x="18492" y="4762"/>
                    <a:pt x="18492" y="4617"/>
                  </a:cubicBezTo>
                  <a:cubicBezTo>
                    <a:pt x="18492" y="4471"/>
                    <a:pt x="18376" y="4353"/>
                    <a:pt x="18228" y="4353"/>
                  </a:cubicBezTo>
                  <a:close/>
                  <a:moveTo>
                    <a:pt x="19515" y="4355"/>
                  </a:moveTo>
                  <a:cubicBezTo>
                    <a:pt x="19498" y="4355"/>
                    <a:pt x="19481" y="4357"/>
                    <a:pt x="19464" y="4361"/>
                  </a:cubicBezTo>
                  <a:cubicBezTo>
                    <a:pt x="19445" y="4363"/>
                    <a:pt x="19430" y="4368"/>
                    <a:pt x="19412" y="4376"/>
                  </a:cubicBezTo>
                  <a:cubicBezTo>
                    <a:pt x="19397" y="4382"/>
                    <a:pt x="19381" y="4389"/>
                    <a:pt x="19367" y="4399"/>
                  </a:cubicBezTo>
                  <a:cubicBezTo>
                    <a:pt x="19354" y="4411"/>
                    <a:pt x="19339" y="4421"/>
                    <a:pt x="19326" y="4432"/>
                  </a:cubicBezTo>
                  <a:cubicBezTo>
                    <a:pt x="19279" y="4482"/>
                    <a:pt x="19250" y="4550"/>
                    <a:pt x="19250" y="4619"/>
                  </a:cubicBezTo>
                  <a:cubicBezTo>
                    <a:pt x="19250" y="4690"/>
                    <a:pt x="19276" y="4755"/>
                    <a:pt x="19326" y="4805"/>
                  </a:cubicBezTo>
                  <a:cubicBezTo>
                    <a:pt x="19354" y="4828"/>
                    <a:pt x="19382" y="4848"/>
                    <a:pt x="19412" y="4861"/>
                  </a:cubicBezTo>
                  <a:cubicBezTo>
                    <a:pt x="19445" y="4872"/>
                    <a:pt x="19480" y="4882"/>
                    <a:pt x="19514" y="4882"/>
                  </a:cubicBezTo>
                  <a:cubicBezTo>
                    <a:pt x="19586" y="4880"/>
                    <a:pt x="19650" y="4854"/>
                    <a:pt x="19699" y="4805"/>
                  </a:cubicBezTo>
                  <a:cubicBezTo>
                    <a:pt x="19751" y="4755"/>
                    <a:pt x="19777" y="4689"/>
                    <a:pt x="19777" y="4619"/>
                  </a:cubicBezTo>
                  <a:cubicBezTo>
                    <a:pt x="19777" y="4550"/>
                    <a:pt x="19748" y="4481"/>
                    <a:pt x="19699" y="4432"/>
                  </a:cubicBezTo>
                  <a:cubicBezTo>
                    <a:pt x="19651" y="4383"/>
                    <a:pt x="19583" y="4355"/>
                    <a:pt x="19515" y="4355"/>
                  </a:cubicBezTo>
                  <a:close/>
                  <a:moveTo>
                    <a:pt x="264" y="8707"/>
                  </a:moveTo>
                  <a:cubicBezTo>
                    <a:pt x="195" y="8707"/>
                    <a:pt x="127" y="8731"/>
                    <a:pt x="78" y="8779"/>
                  </a:cubicBezTo>
                  <a:cubicBezTo>
                    <a:pt x="55" y="8806"/>
                    <a:pt x="35" y="8835"/>
                    <a:pt x="22" y="8868"/>
                  </a:cubicBezTo>
                  <a:cubicBezTo>
                    <a:pt x="10" y="8899"/>
                    <a:pt x="0" y="8934"/>
                    <a:pt x="0" y="8968"/>
                  </a:cubicBezTo>
                  <a:cubicBezTo>
                    <a:pt x="0" y="9040"/>
                    <a:pt x="28" y="9104"/>
                    <a:pt x="78" y="9154"/>
                  </a:cubicBezTo>
                  <a:cubicBezTo>
                    <a:pt x="105" y="9177"/>
                    <a:pt x="134" y="9197"/>
                    <a:pt x="164" y="9209"/>
                  </a:cubicBezTo>
                  <a:cubicBezTo>
                    <a:pt x="197" y="9222"/>
                    <a:pt x="230" y="9230"/>
                    <a:pt x="264" y="9230"/>
                  </a:cubicBezTo>
                  <a:cubicBezTo>
                    <a:pt x="336" y="9230"/>
                    <a:pt x="402" y="9205"/>
                    <a:pt x="452" y="9154"/>
                  </a:cubicBezTo>
                  <a:cubicBezTo>
                    <a:pt x="502" y="9104"/>
                    <a:pt x="529" y="9037"/>
                    <a:pt x="529" y="8968"/>
                  </a:cubicBezTo>
                  <a:cubicBezTo>
                    <a:pt x="529" y="8934"/>
                    <a:pt x="522" y="8899"/>
                    <a:pt x="508" y="8868"/>
                  </a:cubicBezTo>
                  <a:cubicBezTo>
                    <a:pt x="495" y="8835"/>
                    <a:pt x="476" y="8806"/>
                    <a:pt x="452" y="8779"/>
                  </a:cubicBezTo>
                  <a:cubicBezTo>
                    <a:pt x="402" y="8731"/>
                    <a:pt x="333" y="8707"/>
                    <a:pt x="264" y="8707"/>
                  </a:cubicBezTo>
                  <a:close/>
                  <a:moveTo>
                    <a:pt x="1549" y="8704"/>
                  </a:moveTo>
                  <a:cubicBezTo>
                    <a:pt x="1402" y="8704"/>
                    <a:pt x="1286" y="8822"/>
                    <a:pt x="1286" y="8968"/>
                  </a:cubicBezTo>
                  <a:cubicBezTo>
                    <a:pt x="1286" y="9113"/>
                    <a:pt x="1401" y="9230"/>
                    <a:pt x="1549" y="9230"/>
                  </a:cubicBezTo>
                  <a:cubicBezTo>
                    <a:pt x="1695" y="9230"/>
                    <a:pt x="1812" y="9113"/>
                    <a:pt x="1812" y="8968"/>
                  </a:cubicBezTo>
                  <a:cubicBezTo>
                    <a:pt x="1812" y="8822"/>
                    <a:pt x="1695" y="8704"/>
                    <a:pt x="1549" y="8704"/>
                  </a:cubicBezTo>
                  <a:close/>
                  <a:moveTo>
                    <a:pt x="2830" y="8704"/>
                  </a:moveTo>
                  <a:cubicBezTo>
                    <a:pt x="2686" y="8704"/>
                    <a:pt x="2567" y="8822"/>
                    <a:pt x="2567" y="8968"/>
                  </a:cubicBezTo>
                  <a:cubicBezTo>
                    <a:pt x="2567" y="9113"/>
                    <a:pt x="2686" y="9230"/>
                    <a:pt x="2830" y="9230"/>
                  </a:cubicBezTo>
                  <a:cubicBezTo>
                    <a:pt x="2978" y="9230"/>
                    <a:pt x="3094" y="9113"/>
                    <a:pt x="3094" y="8968"/>
                  </a:cubicBezTo>
                  <a:cubicBezTo>
                    <a:pt x="3094" y="8822"/>
                    <a:pt x="2978" y="8704"/>
                    <a:pt x="2830" y="8704"/>
                  </a:cubicBezTo>
                  <a:close/>
                  <a:moveTo>
                    <a:pt x="4113" y="8704"/>
                  </a:moveTo>
                  <a:cubicBezTo>
                    <a:pt x="3969" y="8704"/>
                    <a:pt x="3850" y="8822"/>
                    <a:pt x="3850" y="8968"/>
                  </a:cubicBezTo>
                  <a:cubicBezTo>
                    <a:pt x="3850" y="9113"/>
                    <a:pt x="3970" y="9230"/>
                    <a:pt x="4113" y="9230"/>
                  </a:cubicBezTo>
                  <a:cubicBezTo>
                    <a:pt x="4258" y="9230"/>
                    <a:pt x="4377" y="9113"/>
                    <a:pt x="4377" y="8968"/>
                  </a:cubicBezTo>
                  <a:cubicBezTo>
                    <a:pt x="4377" y="8822"/>
                    <a:pt x="4258" y="8704"/>
                    <a:pt x="4113" y="8704"/>
                  </a:cubicBezTo>
                  <a:close/>
                  <a:moveTo>
                    <a:pt x="5398" y="8704"/>
                  </a:moveTo>
                  <a:cubicBezTo>
                    <a:pt x="5253" y="8704"/>
                    <a:pt x="5135" y="8822"/>
                    <a:pt x="5135" y="8968"/>
                  </a:cubicBezTo>
                  <a:cubicBezTo>
                    <a:pt x="5135" y="9113"/>
                    <a:pt x="5253" y="9230"/>
                    <a:pt x="5398" y="9230"/>
                  </a:cubicBezTo>
                  <a:cubicBezTo>
                    <a:pt x="5544" y="9230"/>
                    <a:pt x="5662" y="9113"/>
                    <a:pt x="5662" y="8968"/>
                  </a:cubicBezTo>
                  <a:cubicBezTo>
                    <a:pt x="5662" y="8822"/>
                    <a:pt x="5543" y="8704"/>
                    <a:pt x="5398" y="8704"/>
                  </a:cubicBezTo>
                  <a:close/>
                  <a:moveTo>
                    <a:pt x="6679" y="8704"/>
                  </a:moveTo>
                  <a:cubicBezTo>
                    <a:pt x="6535" y="8704"/>
                    <a:pt x="6416" y="8822"/>
                    <a:pt x="6416" y="8968"/>
                  </a:cubicBezTo>
                  <a:cubicBezTo>
                    <a:pt x="6416" y="9113"/>
                    <a:pt x="6535" y="9230"/>
                    <a:pt x="6679" y="9230"/>
                  </a:cubicBezTo>
                  <a:cubicBezTo>
                    <a:pt x="6827" y="9230"/>
                    <a:pt x="6943" y="9113"/>
                    <a:pt x="6943" y="8968"/>
                  </a:cubicBezTo>
                  <a:cubicBezTo>
                    <a:pt x="6943" y="8822"/>
                    <a:pt x="6827" y="8704"/>
                    <a:pt x="6679" y="8704"/>
                  </a:cubicBezTo>
                  <a:close/>
                  <a:moveTo>
                    <a:pt x="7964" y="8704"/>
                  </a:moveTo>
                  <a:cubicBezTo>
                    <a:pt x="7819" y="8704"/>
                    <a:pt x="7702" y="8822"/>
                    <a:pt x="7702" y="8968"/>
                  </a:cubicBezTo>
                  <a:cubicBezTo>
                    <a:pt x="7702" y="9113"/>
                    <a:pt x="7819" y="9230"/>
                    <a:pt x="7964" y="9230"/>
                  </a:cubicBezTo>
                  <a:cubicBezTo>
                    <a:pt x="8110" y="9230"/>
                    <a:pt x="8228" y="9113"/>
                    <a:pt x="8228" y="8968"/>
                  </a:cubicBezTo>
                  <a:cubicBezTo>
                    <a:pt x="8228" y="8822"/>
                    <a:pt x="8109" y="8704"/>
                    <a:pt x="7964" y="8704"/>
                  </a:cubicBezTo>
                  <a:close/>
                  <a:moveTo>
                    <a:pt x="9247" y="8704"/>
                  </a:moveTo>
                  <a:cubicBezTo>
                    <a:pt x="9101" y="8704"/>
                    <a:pt x="8985" y="8822"/>
                    <a:pt x="8985" y="8968"/>
                  </a:cubicBezTo>
                  <a:cubicBezTo>
                    <a:pt x="8983" y="9113"/>
                    <a:pt x="9101" y="9230"/>
                    <a:pt x="9247" y="9230"/>
                  </a:cubicBezTo>
                  <a:cubicBezTo>
                    <a:pt x="9393" y="9230"/>
                    <a:pt x="9511" y="9113"/>
                    <a:pt x="9511" y="8968"/>
                  </a:cubicBezTo>
                  <a:cubicBezTo>
                    <a:pt x="9511" y="8822"/>
                    <a:pt x="9393" y="8704"/>
                    <a:pt x="9247" y="8704"/>
                  </a:cubicBezTo>
                  <a:close/>
                  <a:moveTo>
                    <a:pt x="10530" y="8704"/>
                  </a:moveTo>
                  <a:cubicBezTo>
                    <a:pt x="10385" y="8704"/>
                    <a:pt x="10268" y="8822"/>
                    <a:pt x="10268" y="8968"/>
                  </a:cubicBezTo>
                  <a:cubicBezTo>
                    <a:pt x="10265" y="9113"/>
                    <a:pt x="10385" y="9230"/>
                    <a:pt x="10530" y="9230"/>
                  </a:cubicBezTo>
                  <a:cubicBezTo>
                    <a:pt x="10676" y="9230"/>
                    <a:pt x="10794" y="9113"/>
                    <a:pt x="10794" y="8968"/>
                  </a:cubicBezTo>
                  <a:cubicBezTo>
                    <a:pt x="10794" y="8822"/>
                    <a:pt x="10675" y="8704"/>
                    <a:pt x="10530" y="8704"/>
                  </a:cubicBezTo>
                  <a:close/>
                  <a:moveTo>
                    <a:pt x="11813" y="8704"/>
                  </a:moveTo>
                  <a:cubicBezTo>
                    <a:pt x="11668" y="8704"/>
                    <a:pt x="11551" y="8822"/>
                    <a:pt x="11551" y="8968"/>
                  </a:cubicBezTo>
                  <a:cubicBezTo>
                    <a:pt x="11551" y="9113"/>
                    <a:pt x="11668" y="9230"/>
                    <a:pt x="11813" y="9230"/>
                  </a:cubicBezTo>
                  <a:cubicBezTo>
                    <a:pt x="11959" y="9230"/>
                    <a:pt x="12077" y="9113"/>
                    <a:pt x="12077" y="8968"/>
                  </a:cubicBezTo>
                  <a:cubicBezTo>
                    <a:pt x="12077" y="8822"/>
                    <a:pt x="11958" y="8704"/>
                    <a:pt x="11813" y="8704"/>
                  </a:cubicBezTo>
                  <a:close/>
                  <a:moveTo>
                    <a:pt x="13099" y="8704"/>
                  </a:moveTo>
                  <a:cubicBezTo>
                    <a:pt x="12951" y="8704"/>
                    <a:pt x="12835" y="8822"/>
                    <a:pt x="12835" y="8968"/>
                  </a:cubicBezTo>
                  <a:cubicBezTo>
                    <a:pt x="12835" y="9113"/>
                    <a:pt x="12950" y="9230"/>
                    <a:pt x="13099" y="9230"/>
                  </a:cubicBezTo>
                  <a:cubicBezTo>
                    <a:pt x="13244" y="9230"/>
                    <a:pt x="13361" y="9113"/>
                    <a:pt x="13361" y="8968"/>
                  </a:cubicBezTo>
                  <a:cubicBezTo>
                    <a:pt x="13361" y="8822"/>
                    <a:pt x="13244" y="8704"/>
                    <a:pt x="13099" y="8704"/>
                  </a:cubicBezTo>
                  <a:close/>
                  <a:moveTo>
                    <a:pt x="14379" y="8704"/>
                  </a:moveTo>
                  <a:cubicBezTo>
                    <a:pt x="14234" y="8704"/>
                    <a:pt x="14117" y="8822"/>
                    <a:pt x="14117" y="8968"/>
                  </a:cubicBezTo>
                  <a:cubicBezTo>
                    <a:pt x="14117" y="9113"/>
                    <a:pt x="14234" y="9230"/>
                    <a:pt x="14379" y="9230"/>
                  </a:cubicBezTo>
                  <a:cubicBezTo>
                    <a:pt x="14527" y="9230"/>
                    <a:pt x="14643" y="9113"/>
                    <a:pt x="14643" y="8968"/>
                  </a:cubicBezTo>
                  <a:cubicBezTo>
                    <a:pt x="14643" y="8822"/>
                    <a:pt x="14527" y="8704"/>
                    <a:pt x="14379" y="8704"/>
                  </a:cubicBezTo>
                  <a:close/>
                  <a:moveTo>
                    <a:pt x="15665" y="8704"/>
                  </a:moveTo>
                  <a:cubicBezTo>
                    <a:pt x="15519" y="8704"/>
                    <a:pt x="15401" y="8822"/>
                    <a:pt x="15401" y="8968"/>
                  </a:cubicBezTo>
                  <a:cubicBezTo>
                    <a:pt x="15398" y="9113"/>
                    <a:pt x="15519" y="9230"/>
                    <a:pt x="15665" y="9230"/>
                  </a:cubicBezTo>
                  <a:cubicBezTo>
                    <a:pt x="15810" y="9230"/>
                    <a:pt x="15927" y="9113"/>
                    <a:pt x="15927" y="8968"/>
                  </a:cubicBezTo>
                  <a:cubicBezTo>
                    <a:pt x="15927" y="8822"/>
                    <a:pt x="15810" y="8704"/>
                    <a:pt x="15665" y="8704"/>
                  </a:cubicBezTo>
                  <a:close/>
                  <a:moveTo>
                    <a:pt x="16948" y="8704"/>
                  </a:moveTo>
                  <a:cubicBezTo>
                    <a:pt x="16800" y="8704"/>
                    <a:pt x="16684" y="8822"/>
                    <a:pt x="16684" y="8968"/>
                  </a:cubicBezTo>
                  <a:cubicBezTo>
                    <a:pt x="16684" y="9113"/>
                    <a:pt x="16800" y="9230"/>
                    <a:pt x="16948" y="9230"/>
                  </a:cubicBezTo>
                  <a:cubicBezTo>
                    <a:pt x="17093" y="9230"/>
                    <a:pt x="17210" y="9113"/>
                    <a:pt x="17210" y="8968"/>
                  </a:cubicBezTo>
                  <a:cubicBezTo>
                    <a:pt x="17210" y="8822"/>
                    <a:pt x="17093" y="8704"/>
                    <a:pt x="16948" y="8704"/>
                  </a:cubicBezTo>
                  <a:close/>
                  <a:moveTo>
                    <a:pt x="18228" y="8704"/>
                  </a:moveTo>
                  <a:cubicBezTo>
                    <a:pt x="18084" y="8704"/>
                    <a:pt x="17966" y="8822"/>
                    <a:pt x="17966" y="8968"/>
                  </a:cubicBezTo>
                  <a:cubicBezTo>
                    <a:pt x="17966" y="9113"/>
                    <a:pt x="18084" y="9230"/>
                    <a:pt x="18228" y="9230"/>
                  </a:cubicBezTo>
                  <a:cubicBezTo>
                    <a:pt x="18376" y="9230"/>
                    <a:pt x="18492" y="9113"/>
                    <a:pt x="18492" y="8968"/>
                  </a:cubicBezTo>
                  <a:cubicBezTo>
                    <a:pt x="18492" y="8822"/>
                    <a:pt x="18376" y="8704"/>
                    <a:pt x="18228" y="8704"/>
                  </a:cubicBezTo>
                  <a:close/>
                  <a:moveTo>
                    <a:pt x="19512" y="8707"/>
                  </a:moveTo>
                  <a:cubicBezTo>
                    <a:pt x="19444" y="8707"/>
                    <a:pt x="19375" y="8731"/>
                    <a:pt x="19325" y="8779"/>
                  </a:cubicBezTo>
                  <a:cubicBezTo>
                    <a:pt x="19302" y="8806"/>
                    <a:pt x="19282" y="8835"/>
                    <a:pt x="19269" y="8868"/>
                  </a:cubicBezTo>
                  <a:cubicBezTo>
                    <a:pt x="19258" y="8899"/>
                    <a:pt x="19249" y="8934"/>
                    <a:pt x="19249" y="8968"/>
                  </a:cubicBezTo>
                  <a:cubicBezTo>
                    <a:pt x="19249" y="9040"/>
                    <a:pt x="19275" y="9104"/>
                    <a:pt x="19325" y="9154"/>
                  </a:cubicBezTo>
                  <a:cubicBezTo>
                    <a:pt x="19375" y="9205"/>
                    <a:pt x="19443" y="9230"/>
                    <a:pt x="19511" y="9230"/>
                  </a:cubicBezTo>
                  <a:cubicBezTo>
                    <a:pt x="19586" y="9230"/>
                    <a:pt x="19650" y="9205"/>
                    <a:pt x="19699" y="9154"/>
                  </a:cubicBezTo>
                  <a:cubicBezTo>
                    <a:pt x="19751" y="9104"/>
                    <a:pt x="19777" y="9037"/>
                    <a:pt x="19777" y="8968"/>
                  </a:cubicBezTo>
                  <a:cubicBezTo>
                    <a:pt x="19777" y="8934"/>
                    <a:pt x="19771" y="8899"/>
                    <a:pt x="19755" y="8868"/>
                  </a:cubicBezTo>
                  <a:cubicBezTo>
                    <a:pt x="19744" y="8835"/>
                    <a:pt x="19724" y="8806"/>
                    <a:pt x="19699" y="8779"/>
                  </a:cubicBezTo>
                  <a:cubicBezTo>
                    <a:pt x="19649" y="8731"/>
                    <a:pt x="19581" y="8707"/>
                    <a:pt x="19512" y="8707"/>
                  </a:cubicBezTo>
                  <a:close/>
                  <a:moveTo>
                    <a:pt x="266" y="13055"/>
                  </a:moveTo>
                  <a:cubicBezTo>
                    <a:pt x="248" y="13055"/>
                    <a:pt x="230" y="13057"/>
                    <a:pt x="213" y="13061"/>
                  </a:cubicBezTo>
                  <a:cubicBezTo>
                    <a:pt x="197" y="13064"/>
                    <a:pt x="180" y="13068"/>
                    <a:pt x="164" y="13077"/>
                  </a:cubicBezTo>
                  <a:cubicBezTo>
                    <a:pt x="148" y="13082"/>
                    <a:pt x="132" y="13090"/>
                    <a:pt x="118" y="13100"/>
                  </a:cubicBezTo>
                  <a:cubicBezTo>
                    <a:pt x="105" y="13107"/>
                    <a:pt x="91" y="13121"/>
                    <a:pt x="78" y="13133"/>
                  </a:cubicBezTo>
                  <a:cubicBezTo>
                    <a:pt x="29" y="13183"/>
                    <a:pt x="0" y="13250"/>
                    <a:pt x="0" y="13319"/>
                  </a:cubicBezTo>
                  <a:cubicBezTo>
                    <a:pt x="0" y="13391"/>
                    <a:pt x="28" y="13455"/>
                    <a:pt x="78" y="13505"/>
                  </a:cubicBezTo>
                  <a:cubicBezTo>
                    <a:pt x="128" y="13555"/>
                    <a:pt x="194" y="13581"/>
                    <a:pt x="264" y="13581"/>
                  </a:cubicBezTo>
                  <a:cubicBezTo>
                    <a:pt x="336" y="13581"/>
                    <a:pt x="402" y="13555"/>
                    <a:pt x="452" y="13505"/>
                  </a:cubicBezTo>
                  <a:cubicBezTo>
                    <a:pt x="502" y="13455"/>
                    <a:pt x="529" y="13388"/>
                    <a:pt x="529" y="13319"/>
                  </a:cubicBezTo>
                  <a:cubicBezTo>
                    <a:pt x="529" y="13250"/>
                    <a:pt x="501" y="13180"/>
                    <a:pt x="452" y="13133"/>
                  </a:cubicBezTo>
                  <a:cubicBezTo>
                    <a:pt x="403" y="13083"/>
                    <a:pt x="336" y="13055"/>
                    <a:pt x="266" y="13055"/>
                  </a:cubicBezTo>
                  <a:close/>
                  <a:moveTo>
                    <a:pt x="1549" y="13055"/>
                  </a:moveTo>
                  <a:cubicBezTo>
                    <a:pt x="1402" y="13055"/>
                    <a:pt x="1286" y="13173"/>
                    <a:pt x="1286" y="13319"/>
                  </a:cubicBezTo>
                  <a:cubicBezTo>
                    <a:pt x="1286" y="13464"/>
                    <a:pt x="1401" y="13581"/>
                    <a:pt x="1549" y="13581"/>
                  </a:cubicBezTo>
                  <a:cubicBezTo>
                    <a:pt x="1695" y="13581"/>
                    <a:pt x="1812" y="13464"/>
                    <a:pt x="1812" y="13319"/>
                  </a:cubicBezTo>
                  <a:cubicBezTo>
                    <a:pt x="1812" y="13173"/>
                    <a:pt x="1695" y="13055"/>
                    <a:pt x="1549" y="13055"/>
                  </a:cubicBezTo>
                  <a:close/>
                  <a:moveTo>
                    <a:pt x="2830" y="13055"/>
                  </a:moveTo>
                  <a:cubicBezTo>
                    <a:pt x="2686" y="13055"/>
                    <a:pt x="2567" y="13173"/>
                    <a:pt x="2567" y="13319"/>
                  </a:cubicBezTo>
                  <a:cubicBezTo>
                    <a:pt x="2567" y="13464"/>
                    <a:pt x="2686" y="13581"/>
                    <a:pt x="2830" y="13581"/>
                  </a:cubicBezTo>
                  <a:cubicBezTo>
                    <a:pt x="2978" y="13581"/>
                    <a:pt x="3094" y="13464"/>
                    <a:pt x="3094" y="13319"/>
                  </a:cubicBezTo>
                  <a:cubicBezTo>
                    <a:pt x="3094" y="13173"/>
                    <a:pt x="2978" y="13055"/>
                    <a:pt x="2830" y="13055"/>
                  </a:cubicBezTo>
                  <a:close/>
                  <a:moveTo>
                    <a:pt x="4113" y="13055"/>
                  </a:moveTo>
                  <a:cubicBezTo>
                    <a:pt x="3969" y="13055"/>
                    <a:pt x="3850" y="13173"/>
                    <a:pt x="3850" y="13319"/>
                  </a:cubicBezTo>
                  <a:cubicBezTo>
                    <a:pt x="3850" y="13464"/>
                    <a:pt x="3970" y="13581"/>
                    <a:pt x="4113" y="13581"/>
                  </a:cubicBezTo>
                  <a:cubicBezTo>
                    <a:pt x="4258" y="13581"/>
                    <a:pt x="4377" y="13464"/>
                    <a:pt x="4377" y="13319"/>
                  </a:cubicBezTo>
                  <a:cubicBezTo>
                    <a:pt x="4377" y="13173"/>
                    <a:pt x="4258" y="13055"/>
                    <a:pt x="4113" y="13055"/>
                  </a:cubicBezTo>
                  <a:close/>
                  <a:moveTo>
                    <a:pt x="5398" y="13055"/>
                  </a:moveTo>
                  <a:cubicBezTo>
                    <a:pt x="5252" y="13055"/>
                    <a:pt x="5135" y="13173"/>
                    <a:pt x="5135" y="13319"/>
                  </a:cubicBezTo>
                  <a:cubicBezTo>
                    <a:pt x="5135" y="13464"/>
                    <a:pt x="5252" y="13581"/>
                    <a:pt x="5398" y="13581"/>
                  </a:cubicBezTo>
                  <a:cubicBezTo>
                    <a:pt x="5544" y="13581"/>
                    <a:pt x="5662" y="13464"/>
                    <a:pt x="5662" y="13319"/>
                  </a:cubicBezTo>
                  <a:cubicBezTo>
                    <a:pt x="5662" y="13173"/>
                    <a:pt x="5543" y="13055"/>
                    <a:pt x="5398" y="13055"/>
                  </a:cubicBezTo>
                  <a:close/>
                  <a:moveTo>
                    <a:pt x="6679" y="13055"/>
                  </a:moveTo>
                  <a:cubicBezTo>
                    <a:pt x="6535" y="13055"/>
                    <a:pt x="6416" y="13173"/>
                    <a:pt x="6416" y="13319"/>
                  </a:cubicBezTo>
                  <a:cubicBezTo>
                    <a:pt x="6416" y="13464"/>
                    <a:pt x="6535" y="13581"/>
                    <a:pt x="6679" y="13581"/>
                  </a:cubicBezTo>
                  <a:cubicBezTo>
                    <a:pt x="6827" y="13581"/>
                    <a:pt x="6943" y="13464"/>
                    <a:pt x="6943" y="13319"/>
                  </a:cubicBezTo>
                  <a:cubicBezTo>
                    <a:pt x="6943" y="13173"/>
                    <a:pt x="6827" y="13055"/>
                    <a:pt x="6679" y="13055"/>
                  </a:cubicBezTo>
                  <a:close/>
                  <a:moveTo>
                    <a:pt x="7964" y="13055"/>
                  </a:moveTo>
                  <a:cubicBezTo>
                    <a:pt x="7819" y="13055"/>
                    <a:pt x="7702" y="13173"/>
                    <a:pt x="7702" y="13319"/>
                  </a:cubicBezTo>
                  <a:cubicBezTo>
                    <a:pt x="7702" y="13464"/>
                    <a:pt x="7819" y="13581"/>
                    <a:pt x="7964" y="13581"/>
                  </a:cubicBezTo>
                  <a:cubicBezTo>
                    <a:pt x="8110" y="13581"/>
                    <a:pt x="8228" y="13464"/>
                    <a:pt x="8228" y="13319"/>
                  </a:cubicBezTo>
                  <a:cubicBezTo>
                    <a:pt x="8228" y="13173"/>
                    <a:pt x="8109" y="13055"/>
                    <a:pt x="7964" y="13055"/>
                  </a:cubicBezTo>
                  <a:close/>
                  <a:moveTo>
                    <a:pt x="9247" y="13055"/>
                  </a:moveTo>
                  <a:cubicBezTo>
                    <a:pt x="9101" y="13055"/>
                    <a:pt x="8985" y="13173"/>
                    <a:pt x="8985" y="13319"/>
                  </a:cubicBezTo>
                  <a:cubicBezTo>
                    <a:pt x="8983" y="13464"/>
                    <a:pt x="9101" y="13581"/>
                    <a:pt x="9247" y="13581"/>
                  </a:cubicBezTo>
                  <a:cubicBezTo>
                    <a:pt x="9393" y="13581"/>
                    <a:pt x="9511" y="13464"/>
                    <a:pt x="9511" y="13319"/>
                  </a:cubicBezTo>
                  <a:cubicBezTo>
                    <a:pt x="9511" y="13173"/>
                    <a:pt x="9393" y="13055"/>
                    <a:pt x="9247" y="13055"/>
                  </a:cubicBezTo>
                  <a:close/>
                  <a:moveTo>
                    <a:pt x="10530" y="13055"/>
                  </a:moveTo>
                  <a:cubicBezTo>
                    <a:pt x="10385" y="13055"/>
                    <a:pt x="10268" y="13173"/>
                    <a:pt x="10268" y="13319"/>
                  </a:cubicBezTo>
                  <a:cubicBezTo>
                    <a:pt x="10265" y="13464"/>
                    <a:pt x="10385" y="13581"/>
                    <a:pt x="10530" y="13581"/>
                  </a:cubicBezTo>
                  <a:cubicBezTo>
                    <a:pt x="10678" y="13581"/>
                    <a:pt x="10794" y="13464"/>
                    <a:pt x="10794" y="13319"/>
                  </a:cubicBezTo>
                  <a:cubicBezTo>
                    <a:pt x="10794" y="13173"/>
                    <a:pt x="10678" y="13055"/>
                    <a:pt x="10530" y="13055"/>
                  </a:cubicBezTo>
                  <a:close/>
                  <a:moveTo>
                    <a:pt x="11813" y="13055"/>
                  </a:moveTo>
                  <a:cubicBezTo>
                    <a:pt x="11668" y="13055"/>
                    <a:pt x="11551" y="13173"/>
                    <a:pt x="11551" y="13319"/>
                  </a:cubicBezTo>
                  <a:cubicBezTo>
                    <a:pt x="11551" y="13464"/>
                    <a:pt x="11668" y="13581"/>
                    <a:pt x="11813" y="13581"/>
                  </a:cubicBezTo>
                  <a:cubicBezTo>
                    <a:pt x="11959" y="13581"/>
                    <a:pt x="12077" y="13464"/>
                    <a:pt x="12077" y="13319"/>
                  </a:cubicBezTo>
                  <a:cubicBezTo>
                    <a:pt x="12077" y="13173"/>
                    <a:pt x="11958" y="13055"/>
                    <a:pt x="11813" y="13055"/>
                  </a:cubicBezTo>
                  <a:close/>
                  <a:moveTo>
                    <a:pt x="13099" y="13055"/>
                  </a:moveTo>
                  <a:cubicBezTo>
                    <a:pt x="12951" y="13055"/>
                    <a:pt x="12835" y="13173"/>
                    <a:pt x="12835" y="13319"/>
                  </a:cubicBezTo>
                  <a:cubicBezTo>
                    <a:pt x="12835" y="13464"/>
                    <a:pt x="12950" y="13581"/>
                    <a:pt x="13099" y="13581"/>
                  </a:cubicBezTo>
                  <a:cubicBezTo>
                    <a:pt x="13244" y="13581"/>
                    <a:pt x="13361" y="13464"/>
                    <a:pt x="13361" y="13319"/>
                  </a:cubicBezTo>
                  <a:cubicBezTo>
                    <a:pt x="13361" y="13173"/>
                    <a:pt x="13244" y="13055"/>
                    <a:pt x="13099" y="13055"/>
                  </a:cubicBezTo>
                  <a:close/>
                  <a:moveTo>
                    <a:pt x="14379" y="13055"/>
                  </a:moveTo>
                  <a:cubicBezTo>
                    <a:pt x="14234" y="13055"/>
                    <a:pt x="14117" y="13173"/>
                    <a:pt x="14117" y="13319"/>
                  </a:cubicBezTo>
                  <a:cubicBezTo>
                    <a:pt x="14117" y="13464"/>
                    <a:pt x="14234" y="13581"/>
                    <a:pt x="14379" y="13581"/>
                  </a:cubicBezTo>
                  <a:cubicBezTo>
                    <a:pt x="14527" y="13581"/>
                    <a:pt x="14643" y="13464"/>
                    <a:pt x="14643" y="13319"/>
                  </a:cubicBezTo>
                  <a:cubicBezTo>
                    <a:pt x="14643" y="13173"/>
                    <a:pt x="14527" y="13055"/>
                    <a:pt x="14379" y="13055"/>
                  </a:cubicBezTo>
                  <a:close/>
                  <a:moveTo>
                    <a:pt x="15665" y="13055"/>
                  </a:moveTo>
                  <a:cubicBezTo>
                    <a:pt x="15519" y="13055"/>
                    <a:pt x="15401" y="13173"/>
                    <a:pt x="15401" y="13319"/>
                  </a:cubicBezTo>
                  <a:cubicBezTo>
                    <a:pt x="15398" y="13464"/>
                    <a:pt x="15519" y="13581"/>
                    <a:pt x="15665" y="13581"/>
                  </a:cubicBezTo>
                  <a:cubicBezTo>
                    <a:pt x="15810" y="13581"/>
                    <a:pt x="15927" y="13464"/>
                    <a:pt x="15927" y="13319"/>
                  </a:cubicBezTo>
                  <a:cubicBezTo>
                    <a:pt x="15927" y="13173"/>
                    <a:pt x="15810" y="13055"/>
                    <a:pt x="15665" y="13055"/>
                  </a:cubicBezTo>
                  <a:close/>
                  <a:moveTo>
                    <a:pt x="16948" y="13055"/>
                  </a:moveTo>
                  <a:cubicBezTo>
                    <a:pt x="16800" y="13055"/>
                    <a:pt x="16684" y="13173"/>
                    <a:pt x="16684" y="13319"/>
                  </a:cubicBezTo>
                  <a:cubicBezTo>
                    <a:pt x="16684" y="13464"/>
                    <a:pt x="16800" y="13581"/>
                    <a:pt x="16948" y="13581"/>
                  </a:cubicBezTo>
                  <a:cubicBezTo>
                    <a:pt x="17093" y="13581"/>
                    <a:pt x="17210" y="13464"/>
                    <a:pt x="17210" y="13319"/>
                  </a:cubicBezTo>
                  <a:cubicBezTo>
                    <a:pt x="17210" y="13173"/>
                    <a:pt x="17093" y="13055"/>
                    <a:pt x="16948" y="13055"/>
                  </a:cubicBezTo>
                  <a:close/>
                  <a:moveTo>
                    <a:pt x="18228" y="13055"/>
                  </a:moveTo>
                  <a:cubicBezTo>
                    <a:pt x="18084" y="13055"/>
                    <a:pt x="17966" y="13173"/>
                    <a:pt x="17966" y="13319"/>
                  </a:cubicBezTo>
                  <a:cubicBezTo>
                    <a:pt x="17966" y="13464"/>
                    <a:pt x="18084" y="13581"/>
                    <a:pt x="18228" y="13581"/>
                  </a:cubicBezTo>
                  <a:cubicBezTo>
                    <a:pt x="18375" y="13581"/>
                    <a:pt x="18492" y="13464"/>
                    <a:pt x="18492" y="13319"/>
                  </a:cubicBezTo>
                  <a:cubicBezTo>
                    <a:pt x="18492" y="13173"/>
                    <a:pt x="18373" y="13055"/>
                    <a:pt x="18228" y="13055"/>
                  </a:cubicBezTo>
                  <a:close/>
                  <a:moveTo>
                    <a:pt x="19511" y="13056"/>
                  </a:moveTo>
                  <a:cubicBezTo>
                    <a:pt x="19493" y="13056"/>
                    <a:pt x="19476" y="13057"/>
                    <a:pt x="19458" y="13061"/>
                  </a:cubicBezTo>
                  <a:cubicBezTo>
                    <a:pt x="19443" y="13064"/>
                    <a:pt x="19425" y="13068"/>
                    <a:pt x="19410" y="13077"/>
                  </a:cubicBezTo>
                  <a:cubicBezTo>
                    <a:pt x="19394" y="13082"/>
                    <a:pt x="19378" y="13090"/>
                    <a:pt x="19364" y="13100"/>
                  </a:cubicBezTo>
                  <a:cubicBezTo>
                    <a:pt x="19351" y="13107"/>
                    <a:pt x="19336" y="13121"/>
                    <a:pt x="19324" y="13133"/>
                  </a:cubicBezTo>
                  <a:cubicBezTo>
                    <a:pt x="19275" y="13183"/>
                    <a:pt x="19246" y="13250"/>
                    <a:pt x="19246" y="13319"/>
                  </a:cubicBezTo>
                  <a:cubicBezTo>
                    <a:pt x="19246" y="13391"/>
                    <a:pt x="19273" y="13455"/>
                    <a:pt x="19324" y="13505"/>
                  </a:cubicBezTo>
                  <a:cubicBezTo>
                    <a:pt x="19351" y="13528"/>
                    <a:pt x="19379" y="13547"/>
                    <a:pt x="19410" y="13560"/>
                  </a:cubicBezTo>
                  <a:cubicBezTo>
                    <a:pt x="19443" y="13573"/>
                    <a:pt x="19476" y="13581"/>
                    <a:pt x="19510" y="13581"/>
                  </a:cubicBezTo>
                  <a:cubicBezTo>
                    <a:pt x="19586" y="13581"/>
                    <a:pt x="19650" y="13555"/>
                    <a:pt x="19699" y="13505"/>
                  </a:cubicBezTo>
                  <a:cubicBezTo>
                    <a:pt x="19751" y="13455"/>
                    <a:pt x="19777" y="13388"/>
                    <a:pt x="19777" y="13319"/>
                  </a:cubicBezTo>
                  <a:cubicBezTo>
                    <a:pt x="19777" y="13250"/>
                    <a:pt x="19748" y="13180"/>
                    <a:pt x="19699" y="13133"/>
                  </a:cubicBezTo>
                  <a:cubicBezTo>
                    <a:pt x="19688" y="13121"/>
                    <a:pt x="19673" y="13108"/>
                    <a:pt x="19660" y="13100"/>
                  </a:cubicBezTo>
                  <a:cubicBezTo>
                    <a:pt x="19645" y="13090"/>
                    <a:pt x="19627" y="13082"/>
                    <a:pt x="19612" y="13077"/>
                  </a:cubicBezTo>
                  <a:cubicBezTo>
                    <a:pt x="19596" y="13070"/>
                    <a:pt x="19580" y="13064"/>
                    <a:pt x="19564" y="13061"/>
                  </a:cubicBezTo>
                  <a:cubicBezTo>
                    <a:pt x="19547" y="13057"/>
                    <a:pt x="19529" y="13056"/>
                    <a:pt x="19511" y="13056"/>
                  </a:cubicBezTo>
                  <a:close/>
                  <a:moveTo>
                    <a:pt x="19513" y="17404"/>
                  </a:moveTo>
                  <a:cubicBezTo>
                    <a:pt x="19444" y="17404"/>
                    <a:pt x="19375" y="17430"/>
                    <a:pt x="19325" y="17479"/>
                  </a:cubicBezTo>
                  <a:cubicBezTo>
                    <a:pt x="19302" y="17506"/>
                    <a:pt x="19282" y="17531"/>
                    <a:pt x="19269" y="17567"/>
                  </a:cubicBezTo>
                  <a:cubicBezTo>
                    <a:pt x="19258" y="17600"/>
                    <a:pt x="19249" y="17633"/>
                    <a:pt x="19249" y="17667"/>
                  </a:cubicBezTo>
                  <a:cubicBezTo>
                    <a:pt x="19249" y="17739"/>
                    <a:pt x="19275" y="17803"/>
                    <a:pt x="19325" y="17853"/>
                  </a:cubicBezTo>
                  <a:cubicBezTo>
                    <a:pt x="19352" y="17878"/>
                    <a:pt x="19381" y="17896"/>
                    <a:pt x="19411" y="17909"/>
                  </a:cubicBezTo>
                  <a:cubicBezTo>
                    <a:pt x="19444" y="17922"/>
                    <a:pt x="19478" y="17931"/>
                    <a:pt x="19511" y="17931"/>
                  </a:cubicBezTo>
                  <a:cubicBezTo>
                    <a:pt x="19513" y="17931"/>
                    <a:pt x="19515" y="17931"/>
                    <a:pt x="19517" y="17931"/>
                  </a:cubicBezTo>
                  <a:cubicBezTo>
                    <a:pt x="19589" y="17931"/>
                    <a:pt x="19652" y="17905"/>
                    <a:pt x="19699" y="17856"/>
                  </a:cubicBezTo>
                  <a:cubicBezTo>
                    <a:pt x="19724" y="17829"/>
                    <a:pt x="19741" y="17800"/>
                    <a:pt x="19755" y="17767"/>
                  </a:cubicBezTo>
                  <a:cubicBezTo>
                    <a:pt x="19771" y="17736"/>
                    <a:pt x="19777" y="17701"/>
                    <a:pt x="19777" y="17667"/>
                  </a:cubicBezTo>
                  <a:cubicBezTo>
                    <a:pt x="19777" y="17634"/>
                    <a:pt x="19769" y="17600"/>
                    <a:pt x="19755" y="17567"/>
                  </a:cubicBezTo>
                  <a:cubicBezTo>
                    <a:pt x="19744" y="17535"/>
                    <a:pt x="19724" y="17506"/>
                    <a:pt x="19699" y="17479"/>
                  </a:cubicBezTo>
                  <a:cubicBezTo>
                    <a:pt x="19676" y="17456"/>
                    <a:pt x="19648" y="17436"/>
                    <a:pt x="19612" y="17423"/>
                  </a:cubicBezTo>
                  <a:cubicBezTo>
                    <a:pt x="19580" y="17411"/>
                    <a:pt x="19546" y="17404"/>
                    <a:pt x="19513" y="17404"/>
                  </a:cubicBezTo>
                  <a:close/>
                  <a:moveTo>
                    <a:pt x="1549" y="17406"/>
                  </a:moveTo>
                  <a:cubicBezTo>
                    <a:pt x="1402" y="17406"/>
                    <a:pt x="1286" y="17524"/>
                    <a:pt x="1286" y="17670"/>
                  </a:cubicBezTo>
                  <a:cubicBezTo>
                    <a:pt x="1286" y="17815"/>
                    <a:pt x="1401" y="17932"/>
                    <a:pt x="1549" y="17932"/>
                  </a:cubicBezTo>
                  <a:cubicBezTo>
                    <a:pt x="1695" y="17932"/>
                    <a:pt x="1812" y="17815"/>
                    <a:pt x="1812" y="17670"/>
                  </a:cubicBezTo>
                  <a:cubicBezTo>
                    <a:pt x="1812" y="17524"/>
                    <a:pt x="1695" y="17406"/>
                    <a:pt x="1549" y="17406"/>
                  </a:cubicBezTo>
                  <a:close/>
                  <a:moveTo>
                    <a:pt x="2830" y="17406"/>
                  </a:moveTo>
                  <a:cubicBezTo>
                    <a:pt x="2686" y="17406"/>
                    <a:pt x="2567" y="17524"/>
                    <a:pt x="2567" y="17670"/>
                  </a:cubicBezTo>
                  <a:cubicBezTo>
                    <a:pt x="2567" y="17815"/>
                    <a:pt x="2686" y="17932"/>
                    <a:pt x="2830" y="17932"/>
                  </a:cubicBezTo>
                  <a:cubicBezTo>
                    <a:pt x="2978" y="17932"/>
                    <a:pt x="3094" y="17815"/>
                    <a:pt x="3094" y="17670"/>
                  </a:cubicBezTo>
                  <a:cubicBezTo>
                    <a:pt x="3094" y="17524"/>
                    <a:pt x="2978" y="17406"/>
                    <a:pt x="2830" y="17406"/>
                  </a:cubicBezTo>
                  <a:close/>
                  <a:moveTo>
                    <a:pt x="4113" y="17406"/>
                  </a:moveTo>
                  <a:cubicBezTo>
                    <a:pt x="3969" y="17406"/>
                    <a:pt x="3850" y="17524"/>
                    <a:pt x="3850" y="17670"/>
                  </a:cubicBezTo>
                  <a:cubicBezTo>
                    <a:pt x="3850" y="17815"/>
                    <a:pt x="3970" y="17932"/>
                    <a:pt x="4113" y="17932"/>
                  </a:cubicBezTo>
                  <a:cubicBezTo>
                    <a:pt x="4258" y="17932"/>
                    <a:pt x="4377" y="17815"/>
                    <a:pt x="4377" y="17670"/>
                  </a:cubicBezTo>
                  <a:cubicBezTo>
                    <a:pt x="4377" y="17524"/>
                    <a:pt x="4258" y="17406"/>
                    <a:pt x="4113" y="17406"/>
                  </a:cubicBezTo>
                  <a:close/>
                  <a:moveTo>
                    <a:pt x="5398" y="17406"/>
                  </a:moveTo>
                  <a:cubicBezTo>
                    <a:pt x="5253" y="17406"/>
                    <a:pt x="5135" y="17524"/>
                    <a:pt x="5135" y="17670"/>
                  </a:cubicBezTo>
                  <a:cubicBezTo>
                    <a:pt x="5135" y="17815"/>
                    <a:pt x="5253" y="17932"/>
                    <a:pt x="5398" y="17932"/>
                  </a:cubicBezTo>
                  <a:cubicBezTo>
                    <a:pt x="5544" y="17932"/>
                    <a:pt x="5662" y="17815"/>
                    <a:pt x="5662" y="17670"/>
                  </a:cubicBezTo>
                  <a:cubicBezTo>
                    <a:pt x="5662" y="17524"/>
                    <a:pt x="5543" y="17406"/>
                    <a:pt x="5398" y="17406"/>
                  </a:cubicBezTo>
                  <a:close/>
                  <a:moveTo>
                    <a:pt x="6679" y="17406"/>
                  </a:moveTo>
                  <a:cubicBezTo>
                    <a:pt x="6535" y="17406"/>
                    <a:pt x="6416" y="17524"/>
                    <a:pt x="6416" y="17670"/>
                  </a:cubicBezTo>
                  <a:cubicBezTo>
                    <a:pt x="6416" y="17815"/>
                    <a:pt x="6535" y="17932"/>
                    <a:pt x="6679" y="17932"/>
                  </a:cubicBezTo>
                  <a:cubicBezTo>
                    <a:pt x="6827" y="17932"/>
                    <a:pt x="6943" y="17815"/>
                    <a:pt x="6943" y="17670"/>
                  </a:cubicBezTo>
                  <a:cubicBezTo>
                    <a:pt x="6943" y="17524"/>
                    <a:pt x="6827" y="17406"/>
                    <a:pt x="6679" y="17406"/>
                  </a:cubicBezTo>
                  <a:close/>
                  <a:moveTo>
                    <a:pt x="7964" y="17406"/>
                  </a:moveTo>
                  <a:cubicBezTo>
                    <a:pt x="7819" y="17406"/>
                    <a:pt x="7702" y="17524"/>
                    <a:pt x="7702" y="17670"/>
                  </a:cubicBezTo>
                  <a:cubicBezTo>
                    <a:pt x="7702" y="17815"/>
                    <a:pt x="7819" y="17932"/>
                    <a:pt x="7964" y="17932"/>
                  </a:cubicBezTo>
                  <a:cubicBezTo>
                    <a:pt x="8110" y="17932"/>
                    <a:pt x="8228" y="17815"/>
                    <a:pt x="8228" y="17670"/>
                  </a:cubicBezTo>
                  <a:cubicBezTo>
                    <a:pt x="8228" y="17524"/>
                    <a:pt x="8109" y="17406"/>
                    <a:pt x="7964" y="17406"/>
                  </a:cubicBezTo>
                  <a:close/>
                  <a:moveTo>
                    <a:pt x="9247" y="17406"/>
                  </a:moveTo>
                  <a:cubicBezTo>
                    <a:pt x="9101" y="17406"/>
                    <a:pt x="8985" y="17524"/>
                    <a:pt x="8985" y="17670"/>
                  </a:cubicBezTo>
                  <a:cubicBezTo>
                    <a:pt x="8983" y="17815"/>
                    <a:pt x="9101" y="17932"/>
                    <a:pt x="9247" y="17932"/>
                  </a:cubicBezTo>
                  <a:cubicBezTo>
                    <a:pt x="9393" y="17932"/>
                    <a:pt x="9511" y="17815"/>
                    <a:pt x="9511" y="17670"/>
                  </a:cubicBezTo>
                  <a:cubicBezTo>
                    <a:pt x="9511" y="17524"/>
                    <a:pt x="9393" y="17406"/>
                    <a:pt x="9247" y="17406"/>
                  </a:cubicBezTo>
                  <a:close/>
                  <a:moveTo>
                    <a:pt x="10530" y="17406"/>
                  </a:moveTo>
                  <a:cubicBezTo>
                    <a:pt x="10385" y="17406"/>
                    <a:pt x="10268" y="17524"/>
                    <a:pt x="10268" y="17670"/>
                  </a:cubicBezTo>
                  <a:cubicBezTo>
                    <a:pt x="10265" y="17815"/>
                    <a:pt x="10385" y="17932"/>
                    <a:pt x="10530" y="17932"/>
                  </a:cubicBezTo>
                  <a:cubicBezTo>
                    <a:pt x="10678" y="17932"/>
                    <a:pt x="10794" y="17815"/>
                    <a:pt x="10794" y="17670"/>
                  </a:cubicBezTo>
                  <a:cubicBezTo>
                    <a:pt x="10794" y="17524"/>
                    <a:pt x="10678" y="17406"/>
                    <a:pt x="10530" y="17406"/>
                  </a:cubicBezTo>
                  <a:close/>
                  <a:moveTo>
                    <a:pt x="11813" y="17406"/>
                  </a:moveTo>
                  <a:cubicBezTo>
                    <a:pt x="11668" y="17406"/>
                    <a:pt x="11551" y="17524"/>
                    <a:pt x="11551" y="17670"/>
                  </a:cubicBezTo>
                  <a:cubicBezTo>
                    <a:pt x="11551" y="17815"/>
                    <a:pt x="11668" y="17932"/>
                    <a:pt x="11813" y="17932"/>
                  </a:cubicBezTo>
                  <a:cubicBezTo>
                    <a:pt x="11959" y="17932"/>
                    <a:pt x="12077" y="17815"/>
                    <a:pt x="12077" y="17670"/>
                  </a:cubicBezTo>
                  <a:cubicBezTo>
                    <a:pt x="12077" y="17524"/>
                    <a:pt x="11958" y="17406"/>
                    <a:pt x="11813" y="17406"/>
                  </a:cubicBezTo>
                  <a:close/>
                  <a:moveTo>
                    <a:pt x="13099" y="17406"/>
                  </a:moveTo>
                  <a:cubicBezTo>
                    <a:pt x="12951" y="17406"/>
                    <a:pt x="12835" y="17524"/>
                    <a:pt x="12835" y="17670"/>
                  </a:cubicBezTo>
                  <a:cubicBezTo>
                    <a:pt x="12835" y="17815"/>
                    <a:pt x="12950" y="17932"/>
                    <a:pt x="13099" y="17932"/>
                  </a:cubicBezTo>
                  <a:cubicBezTo>
                    <a:pt x="13244" y="17932"/>
                    <a:pt x="13361" y="17815"/>
                    <a:pt x="13361" y="17670"/>
                  </a:cubicBezTo>
                  <a:cubicBezTo>
                    <a:pt x="13361" y="17524"/>
                    <a:pt x="13244" y="17406"/>
                    <a:pt x="13099" y="17406"/>
                  </a:cubicBezTo>
                  <a:close/>
                  <a:moveTo>
                    <a:pt x="14379" y="17406"/>
                  </a:moveTo>
                  <a:cubicBezTo>
                    <a:pt x="14234" y="17406"/>
                    <a:pt x="14117" y="17524"/>
                    <a:pt x="14117" y="17670"/>
                  </a:cubicBezTo>
                  <a:cubicBezTo>
                    <a:pt x="14117" y="17815"/>
                    <a:pt x="14234" y="17932"/>
                    <a:pt x="14379" y="17932"/>
                  </a:cubicBezTo>
                  <a:cubicBezTo>
                    <a:pt x="14525" y="17932"/>
                    <a:pt x="14643" y="17815"/>
                    <a:pt x="14643" y="17670"/>
                  </a:cubicBezTo>
                  <a:cubicBezTo>
                    <a:pt x="14643" y="17524"/>
                    <a:pt x="14524" y="17406"/>
                    <a:pt x="14379" y="17406"/>
                  </a:cubicBezTo>
                  <a:close/>
                  <a:moveTo>
                    <a:pt x="15665" y="17406"/>
                  </a:moveTo>
                  <a:cubicBezTo>
                    <a:pt x="15519" y="17406"/>
                    <a:pt x="15401" y="17524"/>
                    <a:pt x="15401" y="17670"/>
                  </a:cubicBezTo>
                  <a:cubicBezTo>
                    <a:pt x="15398" y="17815"/>
                    <a:pt x="15519" y="17932"/>
                    <a:pt x="15665" y="17932"/>
                  </a:cubicBezTo>
                  <a:cubicBezTo>
                    <a:pt x="15810" y="17932"/>
                    <a:pt x="15927" y="17815"/>
                    <a:pt x="15927" y="17670"/>
                  </a:cubicBezTo>
                  <a:cubicBezTo>
                    <a:pt x="15927" y="17524"/>
                    <a:pt x="15810" y="17406"/>
                    <a:pt x="15665" y="17406"/>
                  </a:cubicBezTo>
                  <a:close/>
                  <a:moveTo>
                    <a:pt x="16948" y="17406"/>
                  </a:moveTo>
                  <a:cubicBezTo>
                    <a:pt x="16800" y="17406"/>
                    <a:pt x="16684" y="17524"/>
                    <a:pt x="16684" y="17670"/>
                  </a:cubicBezTo>
                  <a:cubicBezTo>
                    <a:pt x="16684" y="17815"/>
                    <a:pt x="16800" y="17932"/>
                    <a:pt x="16948" y="17932"/>
                  </a:cubicBezTo>
                  <a:cubicBezTo>
                    <a:pt x="17093" y="17932"/>
                    <a:pt x="17210" y="17815"/>
                    <a:pt x="17210" y="17670"/>
                  </a:cubicBezTo>
                  <a:cubicBezTo>
                    <a:pt x="17210" y="17524"/>
                    <a:pt x="17093" y="17406"/>
                    <a:pt x="16948" y="17406"/>
                  </a:cubicBezTo>
                  <a:close/>
                  <a:moveTo>
                    <a:pt x="18228" y="17406"/>
                  </a:moveTo>
                  <a:cubicBezTo>
                    <a:pt x="18084" y="17406"/>
                    <a:pt x="17966" y="17524"/>
                    <a:pt x="17966" y="17670"/>
                  </a:cubicBezTo>
                  <a:cubicBezTo>
                    <a:pt x="17966" y="17815"/>
                    <a:pt x="18084" y="17932"/>
                    <a:pt x="18228" y="17932"/>
                  </a:cubicBezTo>
                  <a:cubicBezTo>
                    <a:pt x="18376" y="17932"/>
                    <a:pt x="18492" y="17815"/>
                    <a:pt x="18492" y="17670"/>
                  </a:cubicBezTo>
                  <a:cubicBezTo>
                    <a:pt x="18492" y="17524"/>
                    <a:pt x="18376" y="17406"/>
                    <a:pt x="18228" y="17406"/>
                  </a:cubicBezTo>
                  <a:close/>
                  <a:moveTo>
                    <a:pt x="266" y="17406"/>
                  </a:moveTo>
                  <a:cubicBezTo>
                    <a:pt x="232" y="17406"/>
                    <a:pt x="197" y="17413"/>
                    <a:pt x="165" y="17426"/>
                  </a:cubicBezTo>
                  <a:cubicBezTo>
                    <a:pt x="132" y="17438"/>
                    <a:pt x="105" y="17458"/>
                    <a:pt x="79" y="17481"/>
                  </a:cubicBezTo>
                  <a:cubicBezTo>
                    <a:pt x="56" y="17508"/>
                    <a:pt x="36" y="17534"/>
                    <a:pt x="25" y="17569"/>
                  </a:cubicBezTo>
                  <a:cubicBezTo>
                    <a:pt x="12" y="17601"/>
                    <a:pt x="3" y="17635"/>
                    <a:pt x="3" y="17670"/>
                  </a:cubicBezTo>
                  <a:cubicBezTo>
                    <a:pt x="3" y="17703"/>
                    <a:pt x="10" y="17737"/>
                    <a:pt x="25" y="17770"/>
                  </a:cubicBezTo>
                  <a:cubicBezTo>
                    <a:pt x="36" y="17802"/>
                    <a:pt x="56" y="17830"/>
                    <a:pt x="79" y="17858"/>
                  </a:cubicBezTo>
                  <a:cubicBezTo>
                    <a:pt x="129" y="17908"/>
                    <a:pt x="197" y="17935"/>
                    <a:pt x="266" y="17935"/>
                  </a:cubicBezTo>
                  <a:cubicBezTo>
                    <a:pt x="336" y="17932"/>
                    <a:pt x="402" y="17906"/>
                    <a:pt x="452" y="17856"/>
                  </a:cubicBezTo>
                  <a:cubicBezTo>
                    <a:pt x="502" y="17806"/>
                    <a:pt x="529" y="17739"/>
                    <a:pt x="529" y="17670"/>
                  </a:cubicBezTo>
                  <a:cubicBezTo>
                    <a:pt x="529" y="17635"/>
                    <a:pt x="522" y="17601"/>
                    <a:pt x="508" y="17569"/>
                  </a:cubicBezTo>
                  <a:cubicBezTo>
                    <a:pt x="495" y="17535"/>
                    <a:pt x="476" y="17508"/>
                    <a:pt x="452" y="17481"/>
                  </a:cubicBezTo>
                  <a:cubicBezTo>
                    <a:pt x="403" y="17432"/>
                    <a:pt x="335" y="17406"/>
                    <a:pt x="266" y="17406"/>
                  </a:cubicBezTo>
                  <a:close/>
                  <a:moveTo>
                    <a:pt x="263" y="21756"/>
                  </a:moveTo>
                  <a:cubicBezTo>
                    <a:pt x="194" y="21756"/>
                    <a:pt x="126" y="21783"/>
                    <a:pt x="78" y="21832"/>
                  </a:cubicBezTo>
                  <a:cubicBezTo>
                    <a:pt x="29" y="21882"/>
                    <a:pt x="0" y="21950"/>
                    <a:pt x="0" y="22018"/>
                  </a:cubicBezTo>
                  <a:cubicBezTo>
                    <a:pt x="0" y="22090"/>
                    <a:pt x="28" y="22154"/>
                    <a:pt x="78" y="22204"/>
                  </a:cubicBezTo>
                  <a:cubicBezTo>
                    <a:pt x="128" y="22254"/>
                    <a:pt x="194" y="22282"/>
                    <a:pt x="264" y="22282"/>
                  </a:cubicBezTo>
                  <a:cubicBezTo>
                    <a:pt x="267" y="22282"/>
                    <a:pt x="269" y="22282"/>
                    <a:pt x="272" y="22282"/>
                  </a:cubicBezTo>
                  <a:cubicBezTo>
                    <a:pt x="304" y="22282"/>
                    <a:pt x="335" y="22274"/>
                    <a:pt x="365" y="22262"/>
                  </a:cubicBezTo>
                  <a:cubicBezTo>
                    <a:pt x="398" y="22250"/>
                    <a:pt x="426" y="22230"/>
                    <a:pt x="452" y="22207"/>
                  </a:cubicBezTo>
                  <a:cubicBezTo>
                    <a:pt x="476" y="22180"/>
                    <a:pt x="495" y="22151"/>
                    <a:pt x="508" y="22118"/>
                  </a:cubicBezTo>
                  <a:cubicBezTo>
                    <a:pt x="524" y="22087"/>
                    <a:pt x="529" y="22052"/>
                    <a:pt x="529" y="22018"/>
                  </a:cubicBezTo>
                  <a:cubicBezTo>
                    <a:pt x="529" y="21950"/>
                    <a:pt x="501" y="21880"/>
                    <a:pt x="452" y="21832"/>
                  </a:cubicBezTo>
                  <a:cubicBezTo>
                    <a:pt x="426" y="21809"/>
                    <a:pt x="398" y="21788"/>
                    <a:pt x="365" y="21777"/>
                  </a:cubicBezTo>
                  <a:cubicBezTo>
                    <a:pt x="332" y="21763"/>
                    <a:pt x="297" y="21756"/>
                    <a:pt x="263" y="21756"/>
                  </a:cubicBezTo>
                  <a:close/>
                  <a:moveTo>
                    <a:pt x="1549" y="21757"/>
                  </a:moveTo>
                  <a:cubicBezTo>
                    <a:pt x="1402" y="21757"/>
                    <a:pt x="1286" y="21875"/>
                    <a:pt x="1286" y="22021"/>
                  </a:cubicBezTo>
                  <a:cubicBezTo>
                    <a:pt x="1286" y="22166"/>
                    <a:pt x="1401" y="22283"/>
                    <a:pt x="1549" y="22283"/>
                  </a:cubicBezTo>
                  <a:cubicBezTo>
                    <a:pt x="1695" y="22283"/>
                    <a:pt x="1812" y="22166"/>
                    <a:pt x="1812" y="22021"/>
                  </a:cubicBezTo>
                  <a:cubicBezTo>
                    <a:pt x="1812" y="21875"/>
                    <a:pt x="1695" y="21757"/>
                    <a:pt x="1549" y="21757"/>
                  </a:cubicBezTo>
                  <a:close/>
                  <a:moveTo>
                    <a:pt x="2830" y="21757"/>
                  </a:moveTo>
                  <a:cubicBezTo>
                    <a:pt x="2686" y="21757"/>
                    <a:pt x="2567" y="21875"/>
                    <a:pt x="2567" y="22021"/>
                  </a:cubicBezTo>
                  <a:cubicBezTo>
                    <a:pt x="2567" y="22166"/>
                    <a:pt x="2686" y="22283"/>
                    <a:pt x="2830" y="22283"/>
                  </a:cubicBezTo>
                  <a:cubicBezTo>
                    <a:pt x="2978" y="22283"/>
                    <a:pt x="3094" y="22166"/>
                    <a:pt x="3094" y="22021"/>
                  </a:cubicBezTo>
                  <a:cubicBezTo>
                    <a:pt x="3094" y="21875"/>
                    <a:pt x="2978" y="21757"/>
                    <a:pt x="2830" y="21757"/>
                  </a:cubicBezTo>
                  <a:close/>
                  <a:moveTo>
                    <a:pt x="4113" y="21757"/>
                  </a:moveTo>
                  <a:cubicBezTo>
                    <a:pt x="3969" y="21757"/>
                    <a:pt x="3850" y="21875"/>
                    <a:pt x="3850" y="22021"/>
                  </a:cubicBezTo>
                  <a:cubicBezTo>
                    <a:pt x="3850" y="22166"/>
                    <a:pt x="3970" y="22283"/>
                    <a:pt x="4113" y="22283"/>
                  </a:cubicBezTo>
                  <a:cubicBezTo>
                    <a:pt x="4258" y="22283"/>
                    <a:pt x="4377" y="22166"/>
                    <a:pt x="4377" y="22021"/>
                  </a:cubicBezTo>
                  <a:cubicBezTo>
                    <a:pt x="4377" y="21875"/>
                    <a:pt x="4258" y="21757"/>
                    <a:pt x="4113" y="21757"/>
                  </a:cubicBezTo>
                  <a:close/>
                  <a:moveTo>
                    <a:pt x="5398" y="21757"/>
                  </a:moveTo>
                  <a:cubicBezTo>
                    <a:pt x="5252" y="21757"/>
                    <a:pt x="5135" y="21875"/>
                    <a:pt x="5135" y="22021"/>
                  </a:cubicBezTo>
                  <a:cubicBezTo>
                    <a:pt x="5135" y="22166"/>
                    <a:pt x="5252" y="22283"/>
                    <a:pt x="5398" y="22283"/>
                  </a:cubicBezTo>
                  <a:cubicBezTo>
                    <a:pt x="5544" y="22283"/>
                    <a:pt x="5662" y="22166"/>
                    <a:pt x="5662" y="22021"/>
                  </a:cubicBezTo>
                  <a:cubicBezTo>
                    <a:pt x="5662" y="21875"/>
                    <a:pt x="5543" y="21757"/>
                    <a:pt x="5398" y="21757"/>
                  </a:cubicBezTo>
                  <a:close/>
                  <a:moveTo>
                    <a:pt x="6679" y="21757"/>
                  </a:moveTo>
                  <a:cubicBezTo>
                    <a:pt x="6535" y="21757"/>
                    <a:pt x="6416" y="21875"/>
                    <a:pt x="6416" y="22021"/>
                  </a:cubicBezTo>
                  <a:cubicBezTo>
                    <a:pt x="6416" y="22166"/>
                    <a:pt x="6535" y="22283"/>
                    <a:pt x="6679" y="22283"/>
                  </a:cubicBezTo>
                  <a:cubicBezTo>
                    <a:pt x="6827" y="22283"/>
                    <a:pt x="6943" y="22166"/>
                    <a:pt x="6943" y="22021"/>
                  </a:cubicBezTo>
                  <a:cubicBezTo>
                    <a:pt x="6943" y="21875"/>
                    <a:pt x="6827" y="21757"/>
                    <a:pt x="6679" y="21757"/>
                  </a:cubicBezTo>
                  <a:close/>
                  <a:moveTo>
                    <a:pt x="7964" y="21757"/>
                  </a:moveTo>
                  <a:cubicBezTo>
                    <a:pt x="7819" y="21757"/>
                    <a:pt x="7702" y="21875"/>
                    <a:pt x="7702" y="22021"/>
                  </a:cubicBezTo>
                  <a:cubicBezTo>
                    <a:pt x="7702" y="22166"/>
                    <a:pt x="7819" y="22283"/>
                    <a:pt x="7964" y="22283"/>
                  </a:cubicBezTo>
                  <a:cubicBezTo>
                    <a:pt x="8110" y="22283"/>
                    <a:pt x="8228" y="22166"/>
                    <a:pt x="8228" y="22021"/>
                  </a:cubicBezTo>
                  <a:cubicBezTo>
                    <a:pt x="8228" y="21875"/>
                    <a:pt x="8109" y="21757"/>
                    <a:pt x="7964" y="21757"/>
                  </a:cubicBezTo>
                  <a:close/>
                  <a:moveTo>
                    <a:pt x="9247" y="21757"/>
                  </a:moveTo>
                  <a:cubicBezTo>
                    <a:pt x="9101" y="21757"/>
                    <a:pt x="8985" y="21875"/>
                    <a:pt x="8985" y="22021"/>
                  </a:cubicBezTo>
                  <a:cubicBezTo>
                    <a:pt x="8983" y="22166"/>
                    <a:pt x="9101" y="22283"/>
                    <a:pt x="9247" y="22283"/>
                  </a:cubicBezTo>
                  <a:cubicBezTo>
                    <a:pt x="9393" y="22283"/>
                    <a:pt x="9511" y="22166"/>
                    <a:pt x="9511" y="22021"/>
                  </a:cubicBezTo>
                  <a:cubicBezTo>
                    <a:pt x="9511" y="21875"/>
                    <a:pt x="9393" y="21757"/>
                    <a:pt x="9247" y="21757"/>
                  </a:cubicBezTo>
                  <a:close/>
                  <a:moveTo>
                    <a:pt x="10530" y="21757"/>
                  </a:moveTo>
                  <a:cubicBezTo>
                    <a:pt x="10385" y="21757"/>
                    <a:pt x="10268" y="21875"/>
                    <a:pt x="10268" y="22021"/>
                  </a:cubicBezTo>
                  <a:cubicBezTo>
                    <a:pt x="10265" y="22166"/>
                    <a:pt x="10385" y="22283"/>
                    <a:pt x="10530" y="22283"/>
                  </a:cubicBezTo>
                  <a:cubicBezTo>
                    <a:pt x="10678" y="22283"/>
                    <a:pt x="10794" y="22166"/>
                    <a:pt x="10794" y="22021"/>
                  </a:cubicBezTo>
                  <a:cubicBezTo>
                    <a:pt x="10794" y="21875"/>
                    <a:pt x="10678" y="21757"/>
                    <a:pt x="10530" y="21757"/>
                  </a:cubicBezTo>
                  <a:close/>
                  <a:moveTo>
                    <a:pt x="11813" y="21757"/>
                  </a:moveTo>
                  <a:cubicBezTo>
                    <a:pt x="11668" y="21757"/>
                    <a:pt x="11551" y="21875"/>
                    <a:pt x="11551" y="22021"/>
                  </a:cubicBezTo>
                  <a:cubicBezTo>
                    <a:pt x="11551" y="22166"/>
                    <a:pt x="11668" y="22283"/>
                    <a:pt x="11813" y="22283"/>
                  </a:cubicBezTo>
                  <a:cubicBezTo>
                    <a:pt x="11959" y="22283"/>
                    <a:pt x="12077" y="22166"/>
                    <a:pt x="12077" y="22021"/>
                  </a:cubicBezTo>
                  <a:cubicBezTo>
                    <a:pt x="12077" y="21875"/>
                    <a:pt x="11958" y="21757"/>
                    <a:pt x="11813" y="21757"/>
                  </a:cubicBezTo>
                  <a:close/>
                  <a:moveTo>
                    <a:pt x="13099" y="21757"/>
                  </a:moveTo>
                  <a:cubicBezTo>
                    <a:pt x="12951" y="21757"/>
                    <a:pt x="12835" y="21875"/>
                    <a:pt x="12835" y="22021"/>
                  </a:cubicBezTo>
                  <a:cubicBezTo>
                    <a:pt x="12835" y="22166"/>
                    <a:pt x="12950" y="22283"/>
                    <a:pt x="13099" y="22283"/>
                  </a:cubicBezTo>
                  <a:cubicBezTo>
                    <a:pt x="13244" y="22283"/>
                    <a:pt x="13361" y="22166"/>
                    <a:pt x="13361" y="22021"/>
                  </a:cubicBezTo>
                  <a:cubicBezTo>
                    <a:pt x="13361" y="21875"/>
                    <a:pt x="13244" y="21757"/>
                    <a:pt x="13099" y="21757"/>
                  </a:cubicBezTo>
                  <a:close/>
                  <a:moveTo>
                    <a:pt x="14379" y="21757"/>
                  </a:moveTo>
                  <a:cubicBezTo>
                    <a:pt x="14234" y="21757"/>
                    <a:pt x="14117" y="21875"/>
                    <a:pt x="14117" y="22021"/>
                  </a:cubicBezTo>
                  <a:cubicBezTo>
                    <a:pt x="14117" y="22166"/>
                    <a:pt x="14234" y="22283"/>
                    <a:pt x="14379" y="22283"/>
                  </a:cubicBezTo>
                  <a:cubicBezTo>
                    <a:pt x="14527" y="22283"/>
                    <a:pt x="14643" y="22166"/>
                    <a:pt x="14643" y="22021"/>
                  </a:cubicBezTo>
                  <a:cubicBezTo>
                    <a:pt x="14643" y="21875"/>
                    <a:pt x="14527" y="21757"/>
                    <a:pt x="14379" y="21757"/>
                  </a:cubicBezTo>
                  <a:close/>
                  <a:moveTo>
                    <a:pt x="15665" y="21757"/>
                  </a:moveTo>
                  <a:cubicBezTo>
                    <a:pt x="15519" y="21757"/>
                    <a:pt x="15401" y="21875"/>
                    <a:pt x="15401" y="22021"/>
                  </a:cubicBezTo>
                  <a:cubicBezTo>
                    <a:pt x="15398" y="22166"/>
                    <a:pt x="15519" y="22283"/>
                    <a:pt x="15665" y="22283"/>
                  </a:cubicBezTo>
                  <a:cubicBezTo>
                    <a:pt x="15810" y="22283"/>
                    <a:pt x="15927" y="22166"/>
                    <a:pt x="15927" y="22021"/>
                  </a:cubicBezTo>
                  <a:cubicBezTo>
                    <a:pt x="15927" y="21875"/>
                    <a:pt x="15810" y="21757"/>
                    <a:pt x="15665" y="21757"/>
                  </a:cubicBezTo>
                  <a:close/>
                  <a:moveTo>
                    <a:pt x="16948" y="21757"/>
                  </a:moveTo>
                  <a:cubicBezTo>
                    <a:pt x="16800" y="21757"/>
                    <a:pt x="16684" y="21875"/>
                    <a:pt x="16684" y="22021"/>
                  </a:cubicBezTo>
                  <a:cubicBezTo>
                    <a:pt x="16684" y="22166"/>
                    <a:pt x="16800" y="22283"/>
                    <a:pt x="16948" y="22283"/>
                  </a:cubicBezTo>
                  <a:cubicBezTo>
                    <a:pt x="17093" y="22283"/>
                    <a:pt x="17210" y="22166"/>
                    <a:pt x="17210" y="22021"/>
                  </a:cubicBezTo>
                  <a:cubicBezTo>
                    <a:pt x="17210" y="21875"/>
                    <a:pt x="17093" y="21757"/>
                    <a:pt x="16948" y="21757"/>
                  </a:cubicBezTo>
                  <a:close/>
                  <a:moveTo>
                    <a:pt x="18228" y="21757"/>
                  </a:moveTo>
                  <a:cubicBezTo>
                    <a:pt x="18084" y="21757"/>
                    <a:pt x="17966" y="21875"/>
                    <a:pt x="17966" y="22021"/>
                  </a:cubicBezTo>
                  <a:cubicBezTo>
                    <a:pt x="17966" y="22166"/>
                    <a:pt x="18084" y="22283"/>
                    <a:pt x="18228" y="22283"/>
                  </a:cubicBezTo>
                  <a:cubicBezTo>
                    <a:pt x="18376" y="22283"/>
                    <a:pt x="18492" y="22166"/>
                    <a:pt x="18492" y="22021"/>
                  </a:cubicBezTo>
                  <a:cubicBezTo>
                    <a:pt x="18492" y="21875"/>
                    <a:pt x="18376" y="21757"/>
                    <a:pt x="18228" y="21757"/>
                  </a:cubicBezTo>
                  <a:close/>
                  <a:moveTo>
                    <a:pt x="19510" y="21757"/>
                  </a:moveTo>
                  <a:cubicBezTo>
                    <a:pt x="19440" y="21757"/>
                    <a:pt x="19374" y="21785"/>
                    <a:pt x="19324" y="21834"/>
                  </a:cubicBezTo>
                  <a:cubicBezTo>
                    <a:pt x="19275" y="21885"/>
                    <a:pt x="19246" y="21950"/>
                    <a:pt x="19246" y="22021"/>
                  </a:cubicBezTo>
                  <a:cubicBezTo>
                    <a:pt x="19246" y="22092"/>
                    <a:pt x="19273" y="22157"/>
                    <a:pt x="19324" y="22207"/>
                  </a:cubicBezTo>
                  <a:cubicBezTo>
                    <a:pt x="19351" y="22230"/>
                    <a:pt x="19379" y="22250"/>
                    <a:pt x="19410" y="22262"/>
                  </a:cubicBezTo>
                  <a:cubicBezTo>
                    <a:pt x="19443" y="22274"/>
                    <a:pt x="19476" y="22283"/>
                    <a:pt x="19510" y="22283"/>
                  </a:cubicBezTo>
                  <a:cubicBezTo>
                    <a:pt x="19586" y="22283"/>
                    <a:pt x="19650" y="22257"/>
                    <a:pt x="19699" y="22207"/>
                  </a:cubicBezTo>
                  <a:cubicBezTo>
                    <a:pt x="19751" y="22157"/>
                    <a:pt x="19777" y="22090"/>
                    <a:pt x="19777" y="22021"/>
                  </a:cubicBezTo>
                  <a:cubicBezTo>
                    <a:pt x="19777" y="21952"/>
                    <a:pt x="19748" y="21882"/>
                    <a:pt x="19699" y="21834"/>
                  </a:cubicBezTo>
                  <a:cubicBezTo>
                    <a:pt x="19688" y="21823"/>
                    <a:pt x="19673" y="21810"/>
                    <a:pt x="19660" y="21801"/>
                  </a:cubicBezTo>
                  <a:cubicBezTo>
                    <a:pt x="19645" y="21791"/>
                    <a:pt x="19627" y="21784"/>
                    <a:pt x="19612" y="21778"/>
                  </a:cubicBezTo>
                  <a:cubicBezTo>
                    <a:pt x="19596" y="21771"/>
                    <a:pt x="19580" y="21766"/>
                    <a:pt x="19564" y="21763"/>
                  </a:cubicBezTo>
                  <a:cubicBezTo>
                    <a:pt x="19546" y="21759"/>
                    <a:pt x="19528" y="21757"/>
                    <a:pt x="19510" y="21757"/>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6" name="Google Shape;9926;p33"/>
          <p:cNvSpPr/>
          <p:nvPr/>
        </p:nvSpPr>
        <p:spPr>
          <a:xfrm rot="8641745">
            <a:off x="8024769" y="3951675"/>
            <a:ext cx="1662484" cy="468602"/>
          </a:xfrm>
          <a:custGeom>
            <a:rect b="b" l="l" r="r" t="t"/>
            <a:pathLst>
              <a:path extrusionOk="0" h="8544" w="30312">
                <a:moveTo>
                  <a:pt x="3264" y="1"/>
                </a:moveTo>
                <a:cubicBezTo>
                  <a:pt x="2923" y="309"/>
                  <a:pt x="2583" y="623"/>
                  <a:pt x="2249" y="943"/>
                </a:cubicBezTo>
                <a:cubicBezTo>
                  <a:pt x="1828" y="1344"/>
                  <a:pt x="1408" y="1761"/>
                  <a:pt x="1131" y="2273"/>
                </a:cubicBezTo>
                <a:cubicBezTo>
                  <a:pt x="678" y="3110"/>
                  <a:pt x="432" y="4824"/>
                  <a:pt x="876" y="5717"/>
                </a:cubicBezTo>
                <a:cubicBezTo>
                  <a:pt x="887" y="5740"/>
                  <a:pt x="899" y="5761"/>
                  <a:pt x="912" y="5781"/>
                </a:cubicBezTo>
                <a:cubicBezTo>
                  <a:pt x="667" y="5881"/>
                  <a:pt x="422" y="5983"/>
                  <a:pt x="178" y="6091"/>
                </a:cubicBezTo>
                <a:cubicBezTo>
                  <a:pt x="56" y="6142"/>
                  <a:pt x="0" y="6284"/>
                  <a:pt x="53" y="6406"/>
                </a:cubicBezTo>
                <a:cubicBezTo>
                  <a:pt x="93" y="6495"/>
                  <a:pt x="181" y="6550"/>
                  <a:pt x="274" y="6550"/>
                </a:cubicBezTo>
                <a:cubicBezTo>
                  <a:pt x="307" y="6550"/>
                  <a:pt x="338" y="6542"/>
                  <a:pt x="369" y="6529"/>
                </a:cubicBezTo>
                <a:cubicBezTo>
                  <a:pt x="704" y="6383"/>
                  <a:pt x="1042" y="6243"/>
                  <a:pt x="1382" y="6108"/>
                </a:cubicBezTo>
                <a:cubicBezTo>
                  <a:pt x="1494" y="6104"/>
                  <a:pt x="1613" y="6054"/>
                  <a:pt x="1730" y="5972"/>
                </a:cubicBezTo>
                <a:cubicBezTo>
                  <a:pt x="1871" y="5919"/>
                  <a:pt x="2010" y="5867"/>
                  <a:pt x="2152" y="5814"/>
                </a:cubicBezTo>
                <a:cubicBezTo>
                  <a:pt x="3520" y="6721"/>
                  <a:pt x="5158" y="7213"/>
                  <a:pt x="6798" y="7213"/>
                </a:cubicBezTo>
                <a:cubicBezTo>
                  <a:pt x="7021" y="7213"/>
                  <a:pt x="7243" y="7204"/>
                  <a:pt x="7465" y="7186"/>
                </a:cubicBezTo>
                <a:cubicBezTo>
                  <a:pt x="7585" y="7176"/>
                  <a:pt x="7736" y="7133"/>
                  <a:pt x="7747" y="7014"/>
                </a:cubicBezTo>
                <a:cubicBezTo>
                  <a:pt x="7750" y="6965"/>
                  <a:pt x="7729" y="6918"/>
                  <a:pt x="7706" y="6875"/>
                </a:cubicBezTo>
                <a:cubicBezTo>
                  <a:pt x="7134" y="5810"/>
                  <a:pt x="5929" y="5183"/>
                  <a:pt x="4725" y="5080"/>
                </a:cubicBezTo>
                <a:cubicBezTo>
                  <a:pt x="4626" y="5072"/>
                  <a:pt x="4530" y="5067"/>
                  <a:pt x="4431" y="5064"/>
                </a:cubicBezTo>
                <a:cubicBezTo>
                  <a:pt x="5426" y="4775"/>
                  <a:pt x="6434" y="4535"/>
                  <a:pt x="7448" y="4340"/>
                </a:cubicBezTo>
                <a:lnTo>
                  <a:pt x="7448" y="4340"/>
                </a:lnTo>
                <a:cubicBezTo>
                  <a:pt x="7319" y="4517"/>
                  <a:pt x="7429" y="4825"/>
                  <a:pt x="7965" y="5304"/>
                </a:cubicBezTo>
                <a:cubicBezTo>
                  <a:pt x="8444" y="5731"/>
                  <a:pt x="8990" y="6079"/>
                  <a:pt x="9578" y="6333"/>
                </a:cubicBezTo>
                <a:cubicBezTo>
                  <a:pt x="9726" y="6396"/>
                  <a:pt x="11288" y="6781"/>
                  <a:pt x="11355" y="6781"/>
                </a:cubicBezTo>
                <a:cubicBezTo>
                  <a:pt x="11356" y="6781"/>
                  <a:pt x="11357" y="6781"/>
                  <a:pt x="11357" y="6780"/>
                </a:cubicBezTo>
                <a:cubicBezTo>
                  <a:pt x="11178" y="5847"/>
                  <a:pt x="10567" y="5004"/>
                  <a:pt x="9736" y="4544"/>
                </a:cubicBezTo>
                <a:cubicBezTo>
                  <a:pt x="9397" y="4356"/>
                  <a:pt x="8903" y="4214"/>
                  <a:pt x="8454" y="4163"/>
                </a:cubicBezTo>
                <a:cubicBezTo>
                  <a:pt x="9255" y="4034"/>
                  <a:pt x="10059" y="3933"/>
                  <a:pt x="10868" y="3862"/>
                </a:cubicBezTo>
                <a:lnTo>
                  <a:pt x="10868" y="3862"/>
                </a:lnTo>
                <a:cubicBezTo>
                  <a:pt x="10819" y="4051"/>
                  <a:pt x="10834" y="4306"/>
                  <a:pt x="10925" y="4634"/>
                </a:cubicBezTo>
                <a:cubicBezTo>
                  <a:pt x="10973" y="4802"/>
                  <a:pt x="12931" y="6488"/>
                  <a:pt x="14436" y="6875"/>
                </a:cubicBezTo>
                <a:cubicBezTo>
                  <a:pt x="14436" y="6875"/>
                  <a:pt x="14396" y="5705"/>
                  <a:pt x="14052" y="5238"/>
                </a:cubicBezTo>
                <a:cubicBezTo>
                  <a:pt x="13708" y="4770"/>
                  <a:pt x="13332" y="4254"/>
                  <a:pt x="12841" y="3946"/>
                </a:cubicBezTo>
                <a:cubicBezTo>
                  <a:pt x="12729" y="3876"/>
                  <a:pt x="12618" y="3811"/>
                  <a:pt x="12509" y="3754"/>
                </a:cubicBezTo>
                <a:cubicBezTo>
                  <a:pt x="12959" y="3735"/>
                  <a:pt x="13410" y="3726"/>
                  <a:pt x="13861" y="3726"/>
                </a:cubicBezTo>
                <a:cubicBezTo>
                  <a:pt x="14058" y="3726"/>
                  <a:pt x="14255" y="3728"/>
                  <a:pt x="14452" y="3731"/>
                </a:cubicBezTo>
                <a:cubicBezTo>
                  <a:pt x="14463" y="3863"/>
                  <a:pt x="14511" y="4041"/>
                  <a:pt x="14607" y="4276"/>
                </a:cubicBezTo>
                <a:cubicBezTo>
                  <a:pt x="14829" y="4821"/>
                  <a:pt x="15513" y="5976"/>
                  <a:pt x="15959" y="6362"/>
                </a:cubicBezTo>
                <a:cubicBezTo>
                  <a:pt x="16060" y="6449"/>
                  <a:pt x="17278" y="7145"/>
                  <a:pt x="17432" y="7145"/>
                </a:cubicBezTo>
                <a:cubicBezTo>
                  <a:pt x="17442" y="7145"/>
                  <a:pt x="17448" y="7142"/>
                  <a:pt x="17448" y="7136"/>
                </a:cubicBezTo>
                <a:cubicBezTo>
                  <a:pt x="17516" y="6320"/>
                  <a:pt x="17252" y="5483"/>
                  <a:pt x="16730" y="4854"/>
                </a:cubicBezTo>
                <a:cubicBezTo>
                  <a:pt x="16458" y="4524"/>
                  <a:pt x="15946" y="4071"/>
                  <a:pt x="15476" y="3763"/>
                </a:cubicBezTo>
                <a:lnTo>
                  <a:pt x="15476" y="3763"/>
                </a:lnTo>
                <a:cubicBezTo>
                  <a:pt x="16403" y="3806"/>
                  <a:pt x="17328" y="3885"/>
                  <a:pt x="18251" y="4004"/>
                </a:cubicBezTo>
                <a:cubicBezTo>
                  <a:pt x="17593" y="4401"/>
                  <a:pt x="18628" y="6228"/>
                  <a:pt x="19048" y="6684"/>
                </a:cubicBezTo>
                <a:cubicBezTo>
                  <a:pt x="19525" y="7198"/>
                  <a:pt x="20165" y="7599"/>
                  <a:pt x="20866" y="7646"/>
                </a:cubicBezTo>
                <a:cubicBezTo>
                  <a:pt x="20867" y="7646"/>
                  <a:pt x="20868" y="7646"/>
                  <a:pt x="20869" y="7646"/>
                </a:cubicBezTo>
                <a:cubicBezTo>
                  <a:pt x="21106" y="7646"/>
                  <a:pt x="20516" y="5696"/>
                  <a:pt x="20453" y="5573"/>
                </a:cubicBezTo>
                <a:cubicBezTo>
                  <a:pt x="20251" y="5169"/>
                  <a:pt x="19841" y="4492"/>
                  <a:pt x="19382" y="4168"/>
                </a:cubicBezTo>
                <a:lnTo>
                  <a:pt x="19382" y="4168"/>
                </a:lnTo>
                <a:cubicBezTo>
                  <a:pt x="20277" y="4312"/>
                  <a:pt x="21165" y="4492"/>
                  <a:pt x="22047" y="4707"/>
                </a:cubicBezTo>
                <a:lnTo>
                  <a:pt x="22028" y="4766"/>
                </a:lnTo>
                <a:cubicBezTo>
                  <a:pt x="21864" y="5662"/>
                  <a:pt x="22106" y="6623"/>
                  <a:pt x="22671" y="7337"/>
                </a:cubicBezTo>
                <a:cubicBezTo>
                  <a:pt x="23237" y="8049"/>
                  <a:pt x="24119" y="8501"/>
                  <a:pt x="25026" y="8544"/>
                </a:cubicBezTo>
                <a:cubicBezTo>
                  <a:pt x="24732" y="7683"/>
                  <a:pt x="24550" y="6780"/>
                  <a:pt x="24150" y="5963"/>
                </a:cubicBezTo>
                <a:cubicBezTo>
                  <a:pt x="24007" y="5669"/>
                  <a:pt x="23830" y="5387"/>
                  <a:pt x="23620" y="5132"/>
                </a:cubicBezTo>
                <a:lnTo>
                  <a:pt x="23620" y="5132"/>
                </a:lnTo>
                <a:cubicBezTo>
                  <a:pt x="24190" y="5301"/>
                  <a:pt x="24754" y="5483"/>
                  <a:pt x="25317" y="5681"/>
                </a:cubicBezTo>
                <a:cubicBezTo>
                  <a:pt x="25503" y="6270"/>
                  <a:pt x="26566" y="6981"/>
                  <a:pt x="26871" y="7180"/>
                </a:cubicBezTo>
                <a:cubicBezTo>
                  <a:pt x="27254" y="7433"/>
                  <a:pt x="28054" y="7678"/>
                  <a:pt x="28501" y="7778"/>
                </a:cubicBezTo>
                <a:cubicBezTo>
                  <a:pt x="28728" y="7829"/>
                  <a:pt x="29112" y="7887"/>
                  <a:pt x="29475" y="7887"/>
                </a:cubicBezTo>
                <a:cubicBezTo>
                  <a:pt x="29830" y="7887"/>
                  <a:pt x="30164" y="7831"/>
                  <a:pt x="30312" y="7659"/>
                </a:cubicBezTo>
                <a:cubicBezTo>
                  <a:pt x="30171" y="6957"/>
                  <a:pt x="29057" y="6204"/>
                  <a:pt x="28441" y="5849"/>
                </a:cubicBezTo>
                <a:cubicBezTo>
                  <a:pt x="28065" y="5633"/>
                  <a:pt x="26751" y="5047"/>
                  <a:pt x="25946" y="5047"/>
                </a:cubicBezTo>
                <a:cubicBezTo>
                  <a:pt x="25723" y="5047"/>
                  <a:pt x="25539" y="5092"/>
                  <a:pt x="25425" y="5202"/>
                </a:cubicBezTo>
                <a:cubicBezTo>
                  <a:pt x="24841" y="4997"/>
                  <a:pt x="24250" y="4808"/>
                  <a:pt x="23658" y="4636"/>
                </a:cubicBezTo>
                <a:cubicBezTo>
                  <a:pt x="24253" y="4588"/>
                  <a:pt x="24848" y="4521"/>
                  <a:pt x="25409" y="4328"/>
                </a:cubicBezTo>
                <a:cubicBezTo>
                  <a:pt x="26071" y="4098"/>
                  <a:pt x="26698" y="3668"/>
                  <a:pt x="27009" y="3039"/>
                </a:cubicBezTo>
                <a:cubicBezTo>
                  <a:pt x="26641" y="2823"/>
                  <a:pt x="26215" y="2748"/>
                  <a:pt x="25784" y="2748"/>
                </a:cubicBezTo>
                <a:cubicBezTo>
                  <a:pt x="25594" y="2748"/>
                  <a:pt x="25403" y="2763"/>
                  <a:pt x="25215" y="2786"/>
                </a:cubicBezTo>
                <a:cubicBezTo>
                  <a:pt x="24349" y="2894"/>
                  <a:pt x="23465" y="3175"/>
                  <a:pt x="22721" y="3635"/>
                </a:cubicBezTo>
                <a:cubicBezTo>
                  <a:pt x="22342" y="3869"/>
                  <a:pt x="22163" y="4069"/>
                  <a:pt x="22133" y="4229"/>
                </a:cubicBezTo>
                <a:cubicBezTo>
                  <a:pt x="21028" y="3961"/>
                  <a:pt x="19911" y="3747"/>
                  <a:pt x="18789" y="3589"/>
                </a:cubicBezTo>
                <a:cubicBezTo>
                  <a:pt x="19161" y="3588"/>
                  <a:pt x="19538" y="3539"/>
                  <a:pt x="19824" y="3490"/>
                </a:cubicBezTo>
                <a:cubicBezTo>
                  <a:pt x="20178" y="3430"/>
                  <a:pt x="20535" y="3331"/>
                  <a:pt x="20831" y="3129"/>
                </a:cubicBezTo>
                <a:cubicBezTo>
                  <a:pt x="21479" y="2689"/>
                  <a:pt x="21730" y="1872"/>
                  <a:pt x="21938" y="1118"/>
                </a:cubicBezTo>
                <a:lnTo>
                  <a:pt x="21938" y="1118"/>
                </a:lnTo>
                <a:cubicBezTo>
                  <a:pt x="20476" y="1162"/>
                  <a:pt x="18301" y="1903"/>
                  <a:pt x="17589" y="3295"/>
                </a:cubicBezTo>
                <a:cubicBezTo>
                  <a:pt x="17690" y="3376"/>
                  <a:pt x="17814" y="3437"/>
                  <a:pt x="17953" y="3482"/>
                </a:cubicBezTo>
                <a:cubicBezTo>
                  <a:pt x="17140" y="3387"/>
                  <a:pt x="16327" y="3320"/>
                  <a:pt x="15511" y="3282"/>
                </a:cubicBezTo>
                <a:cubicBezTo>
                  <a:pt x="16599" y="2822"/>
                  <a:pt x="17540" y="1997"/>
                  <a:pt x="18100" y="953"/>
                </a:cubicBezTo>
                <a:cubicBezTo>
                  <a:pt x="18123" y="910"/>
                  <a:pt x="18148" y="861"/>
                  <a:pt x="18136" y="815"/>
                </a:cubicBezTo>
                <a:cubicBezTo>
                  <a:pt x="18116" y="729"/>
                  <a:pt x="18007" y="706"/>
                  <a:pt x="17918" y="706"/>
                </a:cubicBezTo>
                <a:cubicBezTo>
                  <a:pt x="17902" y="706"/>
                  <a:pt x="17886" y="706"/>
                  <a:pt x="17869" y="706"/>
                </a:cubicBezTo>
                <a:cubicBezTo>
                  <a:pt x="17049" y="706"/>
                  <a:pt x="16254" y="1056"/>
                  <a:pt x="15610" y="1564"/>
                </a:cubicBezTo>
                <a:cubicBezTo>
                  <a:pt x="15126" y="1946"/>
                  <a:pt x="14372" y="2795"/>
                  <a:pt x="14286" y="3248"/>
                </a:cubicBezTo>
                <a:cubicBezTo>
                  <a:pt x="14162" y="3247"/>
                  <a:pt x="14039" y="3246"/>
                  <a:pt x="13916" y="3246"/>
                </a:cubicBezTo>
                <a:cubicBezTo>
                  <a:pt x="12923" y="3246"/>
                  <a:pt x="11932" y="3287"/>
                  <a:pt x="10941" y="3374"/>
                </a:cubicBezTo>
                <a:cubicBezTo>
                  <a:pt x="11406" y="3138"/>
                  <a:pt x="11829" y="2865"/>
                  <a:pt x="11980" y="2751"/>
                </a:cubicBezTo>
                <a:cubicBezTo>
                  <a:pt x="12208" y="2579"/>
                  <a:pt x="13692" y="592"/>
                  <a:pt x="13616" y="589"/>
                </a:cubicBezTo>
                <a:cubicBezTo>
                  <a:pt x="13577" y="588"/>
                  <a:pt x="13537" y="587"/>
                  <a:pt x="13498" y="587"/>
                </a:cubicBezTo>
                <a:cubicBezTo>
                  <a:pt x="12532" y="587"/>
                  <a:pt x="11584" y="938"/>
                  <a:pt x="10818" y="1518"/>
                </a:cubicBezTo>
                <a:cubicBezTo>
                  <a:pt x="10501" y="1757"/>
                  <a:pt x="9169" y="2974"/>
                  <a:pt x="9354" y="3548"/>
                </a:cubicBezTo>
                <a:cubicBezTo>
                  <a:pt x="8358" y="3678"/>
                  <a:pt x="7364" y="3854"/>
                  <a:pt x="6382" y="4072"/>
                </a:cubicBezTo>
                <a:cubicBezTo>
                  <a:pt x="6596" y="3900"/>
                  <a:pt x="6790" y="3714"/>
                  <a:pt x="6933" y="3588"/>
                </a:cubicBezTo>
                <a:cubicBezTo>
                  <a:pt x="7139" y="3404"/>
                  <a:pt x="7337" y="3209"/>
                  <a:pt x="7489" y="2979"/>
                </a:cubicBezTo>
                <a:cubicBezTo>
                  <a:pt x="7677" y="2692"/>
                  <a:pt x="7784" y="2359"/>
                  <a:pt x="7878" y="2028"/>
                </a:cubicBezTo>
                <a:cubicBezTo>
                  <a:pt x="8063" y="1376"/>
                  <a:pt x="8193" y="708"/>
                  <a:pt x="8272" y="34"/>
                </a:cubicBezTo>
                <a:lnTo>
                  <a:pt x="8272" y="34"/>
                </a:lnTo>
                <a:cubicBezTo>
                  <a:pt x="7260" y="170"/>
                  <a:pt x="6371" y="845"/>
                  <a:pt x="5813" y="1700"/>
                </a:cubicBezTo>
                <a:cubicBezTo>
                  <a:pt x="5489" y="2199"/>
                  <a:pt x="4694" y="3612"/>
                  <a:pt x="5056" y="4226"/>
                </a:cubicBezTo>
                <a:cubicBezTo>
                  <a:pt x="5091" y="4280"/>
                  <a:pt x="5127" y="4328"/>
                  <a:pt x="5164" y="4366"/>
                </a:cubicBezTo>
                <a:cubicBezTo>
                  <a:pt x="4236" y="4608"/>
                  <a:pt x="3319" y="4889"/>
                  <a:pt x="2410" y="5211"/>
                </a:cubicBezTo>
                <a:cubicBezTo>
                  <a:pt x="2582" y="4953"/>
                  <a:pt x="2724" y="4689"/>
                  <a:pt x="2816" y="4495"/>
                </a:cubicBezTo>
                <a:cubicBezTo>
                  <a:pt x="3465" y="3118"/>
                  <a:pt x="3372" y="1521"/>
                  <a:pt x="326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7" name="Google Shape;9927;p33"/>
          <p:cNvGrpSpPr/>
          <p:nvPr/>
        </p:nvGrpSpPr>
        <p:grpSpPr>
          <a:xfrm rot="-313324">
            <a:off x="-789663" y="4498632"/>
            <a:ext cx="3334029" cy="219882"/>
            <a:chOff x="4006706" y="264806"/>
            <a:chExt cx="3553286" cy="234342"/>
          </a:xfrm>
        </p:grpSpPr>
        <p:sp>
          <p:nvSpPr>
            <p:cNvPr id="9928" name="Google Shape;9928;p33"/>
            <p:cNvSpPr/>
            <p:nvPr/>
          </p:nvSpPr>
          <p:spPr>
            <a:xfrm>
              <a:off x="4006706" y="264806"/>
              <a:ext cx="3553286" cy="234342"/>
            </a:xfrm>
            <a:custGeom>
              <a:rect b="b" l="l" r="r" t="t"/>
              <a:pathLst>
                <a:path extrusionOk="0" h="3962" w="60075">
                  <a:moveTo>
                    <a:pt x="95" y="1"/>
                  </a:moveTo>
                  <a:cubicBezTo>
                    <a:pt x="42" y="1"/>
                    <a:pt x="1" y="44"/>
                    <a:pt x="1" y="96"/>
                  </a:cubicBezTo>
                  <a:lnTo>
                    <a:pt x="1" y="3866"/>
                  </a:lnTo>
                  <a:cubicBezTo>
                    <a:pt x="1" y="3917"/>
                    <a:pt x="44" y="3962"/>
                    <a:pt x="95" y="3962"/>
                  </a:cubicBezTo>
                  <a:lnTo>
                    <a:pt x="59979" y="3962"/>
                  </a:lnTo>
                  <a:cubicBezTo>
                    <a:pt x="60033" y="3962"/>
                    <a:pt x="60075" y="3917"/>
                    <a:pt x="60075" y="3866"/>
                  </a:cubicBezTo>
                  <a:lnTo>
                    <a:pt x="60075" y="96"/>
                  </a:lnTo>
                  <a:cubicBezTo>
                    <a:pt x="60075" y="44"/>
                    <a:pt x="60032" y="1"/>
                    <a:pt x="5997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33"/>
            <p:cNvSpPr/>
            <p:nvPr/>
          </p:nvSpPr>
          <p:spPr>
            <a:xfrm>
              <a:off x="4170784" y="326793"/>
              <a:ext cx="3293569" cy="110310"/>
            </a:xfrm>
            <a:custGeom>
              <a:rect b="b" l="l" r="r" t="t"/>
              <a:pathLst>
                <a:path extrusionOk="0" h="1865" w="55684">
                  <a:moveTo>
                    <a:pt x="1378" y="1"/>
                  </a:moveTo>
                  <a:lnTo>
                    <a:pt x="834" y="342"/>
                  </a:lnTo>
                  <a:lnTo>
                    <a:pt x="224" y="143"/>
                  </a:lnTo>
                  <a:lnTo>
                    <a:pt x="376" y="771"/>
                  </a:lnTo>
                  <a:lnTo>
                    <a:pt x="1" y="1294"/>
                  </a:lnTo>
                  <a:lnTo>
                    <a:pt x="640" y="1340"/>
                  </a:lnTo>
                  <a:lnTo>
                    <a:pt x="1016" y="1863"/>
                  </a:lnTo>
                  <a:lnTo>
                    <a:pt x="1258" y="1267"/>
                  </a:lnTo>
                  <a:lnTo>
                    <a:pt x="1867" y="1066"/>
                  </a:lnTo>
                  <a:lnTo>
                    <a:pt x="1378" y="647"/>
                  </a:lnTo>
                  <a:lnTo>
                    <a:pt x="1378" y="1"/>
                  </a:lnTo>
                  <a:close/>
                  <a:moveTo>
                    <a:pt x="4367" y="1"/>
                  </a:moveTo>
                  <a:lnTo>
                    <a:pt x="3823" y="342"/>
                  </a:lnTo>
                  <a:lnTo>
                    <a:pt x="3213" y="143"/>
                  </a:lnTo>
                  <a:lnTo>
                    <a:pt x="3365" y="771"/>
                  </a:lnTo>
                  <a:lnTo>
                    <a:pt x="2990" y="1294"/>
                  </a:lnTo>
                  <a:lnTo>
                    <a:pt x="3629" y="1340"/>
                  </a:lnTo>
                  <a:lnTo>
                    <a:pt x="4005" y="1863"/>
                  </a:lnTo>
                  <a:lnTo>
                    <a:pt x="4247" y="1267"/>
                  </a:lnTo>
                  <a:lnTo>
                    <a:pt x="4856" y="1066"/>
                  </a:lnTo>
                  <a:lnTo>
                    <a:pt x="4367" y="647"/>
                  </a:lnTo>
                  <a:lnTo>
                    <a:pt x="4367" y="1"/>
                  </a:lnTo>
                  <a:close/>
                  <a:moveTo>
                    <a:pt x="7358" y="1"/>
                  </a:moveTo>
                  <a:lnTo>
                    <a:pt x="6813" y="342"/>
                  </a:lnTo>
                  <a:lnTo>
                    <a:pt x="6204" y="143"/>
                  </a:lnTo>
                  <a:lnTo>
                    <a:pt x="6356" y="771"/>
                  </a:lnTo>
                  <a:lnTo>
                    <a:pt x="5980" y="1294"/>
                  </a:lnTo>
                  <a:lnTo>
                    <a:pt x="6620" y="1340"/>
                  </a:lnTo>
                  <a:lnTo>
                    <a:pt x="6997" y="1863"/>
                  </a:lnTo>
                  <a:lnTo>
                    <a:pt x="7237" y="1267"/>
                  </a:lnTo>
                  <a:lnTo>
                    <a:pt x="7847" y="1066"/>
                  </a:lnTo>
                  <a:lnTo>
                    <a:pt x="7358" y="647"/>
                  </a:lnTo>
                  <a:lnTo>
                    <a:pt x="7358" y="1"/>
                  </a:lnTo>
                  <a:close/>
                  <a:moveTo>
                    <a:pt x="10347" y="1"/>
                  </a:moveTo>
                  <a:lnTo>
                    <a:pt x="9802" y="342"/>
                  </a:lnTo>
                  <a:lnTo>
                    <a:pt x="9193" y="143"/>
                  </a:lnTo>
                  <a:lnTo>
                    <a:pt x="9345" y="771"/>
                  </a:lnTo>
                  <a:lnTo>
                    <a:pt x="8969" y="1294"/>
                  </a:lnTo>
                  <a:lnTo>
                    <a:pt x="9609" y="1340"/>
                  </a:lnTo>
                  <a:lnTo>
                    <a:pt x="9986" y="1863"/>
                  </a:lnTo>
                  <a:lnTo>
                    <a:pt x="10226" y="1267"/>
                  </a:lnTo>
                  <a:lnTo>
                    <a:pt x="10836" y="1066"/>
                  </a:lnTo>
                  <a:lnTo>
                    <a:pt x="10347" y="647"/>
                  </a:lnTo>
                  <a:lnTo>
                    <a:pt x="10347" y="1"/>
                  </a:lnTo>
                  <a:close/>
                  <a:moveTo>
                    <a:pt x="13337" y="1"/>
                  </a:moveTo>
                  <a:lnTo>
                    <a:pt x="12792" y="342"/>
                  </a:lnTo>
                  <a:lnTo>
                    <a:pt x="12183" y="143"/>
                  </a:lnTo>
                  <a:lnTo>
                    <a:pt x="12337" y="771"/>
                  </a:lnTo>
                  <a:lnTo>
                    <a:pt x="11960" y="1294"/>
                  </a:lnTo>
                  <a:lnTo>
                    <a:pt x="12599" y="1340"/>
                  </a:lnTo>
                  <a:lnTo>
                    <a:pt x="12976" y="1863"/>
                  </a:lnTo>
                  <a:lnTo>
                    <a:pt x="13218" y="1267"/>
                  </a:lnTo>
                  <a:lnTo>
                    <a:pt x="13828" y="1066"/>
                  </a:lnTo>
                  <a:lnTo>
                    <a:pt x="13337" y="647"/>
                  </a:lnTo>
                  <a:lnTo>
                    <a:pt x="13337" y="1"/>
                  </a:lnTo>
                  <a:close/>
                  <a:moveTo>
                    <a:pt x="16326" y="1"/>
                  </a:moveTo>
                  <a:lnTo>
                    <a:pt x="15781" y="342"/>
                  </a:lnTo>
                  <a:lnTo>
                    <a:pt x="15172" y="143"/>
                  </a:lnTo>
                  <a:lnTo>
                    <a:pt x="15326" y="771"/>
                  </a:lnTo>
                  <a:lnTo>
                    <a:pt x="14949" y="1294"/>
                  </a:lnTo>
                  <a:lnTo>
                    <a:pt x="15588" y="1340"/>
                  </a:lnTo>
                  <a:lnTo>
                    <a:pt x="15965" y="1863"/>
                  </a:lnTo>
                  <a:lnTo>
                    <a:pt x="16207" y="1267"/>
                  </a:lnTo>
                  <a:lnTo>
                    <a:pt x="16817" y="1066"/>
                  </a:lnTo>
                  <a:lnTo>
                    <a:pt x="16326" y="647"/>
                  </a:lnTo>
                  <a:lnTo>
                    <a:pt x="16326" y="1"/>
                  </a:lnTo>
                  <a:close/>
                  <a:moveTo>
                    <a:pt x="19315" y="1"/>
                  </a:moveTo>
                  <a:lnTo>
                    <a:pt x="18770" y="342"/>
                  </a:lnTo>
                  <a:lnTo>
                    <a:pt x="18161" y="143"/>
                  </a:lnTo>
                  <a:lnTo>
                    <a:pt x="18315" y="771"/>
                  </a:lnTo>
                  <a:lnTo>
                    <a:pt x="17938" y="1294"/>
                  </a:lnTo>
                  <a:lnTo>
                    <a:pt x="18577" y="1340"/>
                  </a:lnTo>
                  <a:lnTo>
                    <a:pt x="18954" y="1863"/>
                  </a:lnTo>
                  <a:lnTo>
                    <a:pt x="19196" y="1267"/>
                  </a:lnTo>
                  <a:lnTo>
                    <a:pt x="19806" y="1066"/>
                  </a:lnTo>
                  <a:lnTo>
                    <a:pt x="19315" y="647"/>
                  </a:lnTo>
                  <a:lnTo>
                    <a:pt x="19315" y="1"/>
                  </a:lnTo>
                  <a:close/>
                  <a:moveTo>
                    <a:pt x="22307" y="1"/>
                  </a:moveTo>
                  <a:lnTo>
                    <a:pt x="21762" y="342"/>
                  </a:lnTo>
                  <a:lnTo>
                    <a:pt x="21153" y="143"/>
                  </a:lnTo>
                  <a:lnTo>
                    <a:pt x="21305" y="771"/>
                  </a:lnTo>
                  <a:lnTo>
                    <a:pt x="20928" y="1294"/>
                  </a:lnTo>
                  <a:lnTo>
                    <a:pt x="21569" y="1340"/>
                  </a:lnTo>
                  <a:lnTo>
                    <a:pt x="21944" y="1863"/>
                  </a:lnTo>
                  <a:lnTo>
                    <a:pt x="22187" y="1267"/>
                  </a:lnTo>
                  <a:lnTo>
                    <a:pt x="22796" y="1066"/>
                  </a:lnTo>
                  <a:lnTo>
                    <a:pt x="22307" y="647"/>
                  </a:lnTo>
                  <a:lnTo>
                    <a:pt x="22307" y="1"/>
                  </a:lnTo>
                  <a:close/>
                  <a:moveTo>
                    <a:pt x="25296" y="1"/>
                  </a:moveTo>
                  <a:lnTo>
                    <a:pt x="24751" y="342"/>
                  </a:lnTo>
                  <a:lnTo>
                    <a:pt x="24142" y="143"/>
                  </a:lnTo>
                  <a:lnTo>
                    <a:pt x="24294" y="771"/>
                  </a:lnTo>
                  <a:lnTo>
                    <a:pt x="23917" y="1294"/>
                  </a:lnTo>
                  <a:lnTo>
                    <a:pt x="24558" y="1340"/>
                  </a:lnTo>
                  <a:lnTo>
                    <a:pt x="24933" y="1863"/>
                  </a:lnTo>
                  <a:lnTo>
                    <a:pt x="25176" y="1267"/>
                  </a:lnTo>
                  <a:lnTo>
                    <a:pt x="25785" y="1066"/>
                  </a:lnTo>
                  <a:lnTo>
                    <a:pt x="25296" y="647"/>
                  </a:lnTo>
                  <a:lnTo>
                    <a:pt x="25296" y="1"/>
                  </a:lnTo>
                  <a:close/>
                  <a:moveTo>
                    <a:pt x="28287" y="1"/>
                  </a:moveTo>
                  <a:lnTo>
                    <a:pt x="27742" y="342"/>
                  </a:lnTo>
                  <a:lnTo>
                    <a:pt x="27133" y="143"/>
                  </a:lnTo>
                  <a:lnTo>
                    <a:pt x="27284" y="771"/>
                  </a:lnTo>
                  <a:lnTo>
                    <a:pt x="26909" y="1294"/>
                  </a:lnTo>
                  <a:lnTo>
                    <a:pt x="27548" y="1340"/>
                  </a:lnTo>
                  <a:lnTo>
                    <a:pt x="27924" y="1863"/>
                  </a:lnTo>
                  <a:lnTo>
                    <a:pt x="28166" y="1267"/>
                  </a:lnTo>
                  <a:lnTo>
                    <a:pt x="28775" y="1066"/>
                  </a:lnTo>
                  <a:lnTo>
                    <a:pt x="28287" y="647"/>
                  </a:lnTo>
                  <a:lnTo>
                    <a:pt x="28287" y="1"/>
                  </a:lnTo>
                  <a:close/>
                  <a:moveTo>
                    <a:pt x="31276" y="1"/>
                  </a:moveTo>
                  <a:lnTo>
                    <a:pt x="30731" y="342"/>
                  </a:lnTo>
                  <a:lnTo>
                    <a:pt x="30122" y="143"/>
                  </a:lnTo>
                  <a:lnTo>
                    <a:pt x="30273" y="771"/>
                  </a:lnTo>
                  <a:lnTo>
                    <a:pt x="29898" y="1294"/>
                  </a:lnTo>
                  <a:lnTo>
                    <a:pt x="30537" y="1340"/>
                  </a:lnTo>
                  <a:lnTo>
                    <a:pt x="30913" y="1863"/>
                  </a:lnTo>
                  <a:lnTo>
                    <a:pt x="31155" y="1267"/>
                  </a:lnTo>
                  <a:lnTo>
                    <a:pt x="31764" y="1066"/>
                  </a:lnTo>
                  <a:lnTo>
                    <a:pt x="31276" y="647"/>
                  </a:lnTo>
                  <a:lnTo>
                    <a:pt x="31276" y="1"/>
                  </a:lnTo>
                  <a:close/>
                  <a:moveTo>
                    <a:pt x="34266" y="1"/>
                  </a:moveTo>
                  <a:lnTo>
                    <a:pt x="33721" y="342"/>
                  </a:lnTo>
                  <a:lnTo>
                    <a:pt x="33112" y="143"/>
                  </a:lnTo>
                  <a:lnTo>
                    <a:pt x="33264" y="771"/>
                  </a:lnTo>
                  <a:lnTo>
                    <a:pt x="32888" y="1294"/>
                  </a:lnTo>
                  <a:lnTo>
                    <a:pt x="33528" y="1340"/>
                  </a:lnTo>
                  <a:lnTo>
                    <a:pt x="33905" y="1863"/>
                  </a:lnTo>
                  <a:lnTo>
                    <a:pt x="34146" y="1267"/>
                  </a:lnTo>
                  <a:lnTo>
                    <a:pt x="34755" y="1066"/>
                  </a:lnTo>
                  <a:lnTo>
                    <a:pt x="34266" y="647"/>
                  </a:lnTo>
                  <a:lnTo>
                    <a:pt x="34266" y="1"/>
                  </a:lnTo>
                  <a:close/>
                  <a:moveTo>
                    <a:pt x="37255" y="1"/>
                  </a:moveTo>
                  <a:lnTo>
                    <a:pt x="36710" y="342"/>
                  </a:lnTo>
                  <a:lnTo>
                    <a:pt x="36101" y="143"/>
                  </a:lnTo>
                  <a:lnTo>
                    <a:pt x="36253" y="771"/>
                  </a:lnTo>
                  <a:lnTo>
                    <a:pt x="35877" y="1294"/>
                  </a:lnTo>
                  <a:lnTo>
                    <a:pt x="36517" y="1340"/>
                  </a:lnTo>
                  <a:lnTo>
                    <a:pt x="36894" y="1863"/>
                  </a:lnTo>
                  <a:lnTo>
                    <a:pt x="37135" y="1267"/>
                  </a:lnTo>
                  <a:lnTo>
                    <a:pt x="37744" y="1066"/>
                  </a:lnTo>
                  <a:lnTo>
                    <a:pt x="37255" y="647"/>
                  </a:lnTo>
                  <a:lnTo>
                    <a:pt x="37255" y="1"/>
                  </a:lnTo>
                  <a:close/>
                  <a:moveTo>
                    <a:pt x="40245" y="1"/>
                  </a:moveTo>
                  <a:lnTo>
                    <a:pt x="39701" y="342"/>
                  </a:lnTo>
                  <a:lnTo>
                    <a:pt x="39091" y="143"/>
                  </a:lnTo>
                  <a:lnTo>
                    <a:pt x="39245" y="771"/>
                  </a:lnTo>
                  <a:lnTo>
                    <a:pt x="38868" y="1294"/>
                  </a:lnTo>
                  <a:lnTo>
                    <a:pt x="39507" y="1340"/>
                  </a:lnTo>
                  <a:lnTo>
                    <a:pt x="39884" y="1863"/>
                  </a:lnTo>
                  <a:lnTo>
                    <a:pt x="40126" y="1267"/>
                  </a:lnTo>
                  <a:lnTo>
                    <a:pt x="40736" y="1066"/>
                  </a:lnTo>
                  <a:lnTo>
                    <a:pt x="40245" y="647"/>
                  </a:lnTo>
                  <a:lnTo>
                    <a:pt x="40245" y="1"/>
                  </a:lnTo>
                  <a:close/>
                  <a:moveTo>
                    <a:pt x="43234" y="1"/>
                  </a:moveTo>
                  <a:lnTo>
                    <a:pt x="42690" y="342"/>
                  </a:lnTo>
                  <a:lnTo>
                    <a:pt x="42080" y="143"/>
                  </a:lnTo>
                  <a:lnTo>
                    <a:pt x="42234" y="771"/>
                  </a:lnTo>
                  <a:lnTo>
                    <a:pt x="41857" y="1294"/>
                  </a:lnTo>
                  <a:lnTo>
                    <a:pt x="42496" y="1340"/>
                  </a:lnTo>
                  <a:lnTo>
                    <a:pt x="42873" y="1863"/>
                  </a:lnTo>
                  <a:lnTo>
                    <a:pt x="43115" y="1267"/>
                  </a:lnTo>
                  <a:lnTo>
                    <a:pt x="43725" y="1066"/>
                  </a:lnTo>
                  <a:lnTo>
                    <a:pt x="43234" y="647"/>
                  </a:lnTo>
                  <a:lnTo>
                    <a:pt x="43234" y="1"/>
                  </a:lnTo>
                  <a:close/>
                  <a:moveTo>
                    <a:pt x="46226" y="1"/>
                  </a:moveTo>
                  <a:lnTo>
                    <a:pt x="45682" y="342"/>
                  </a:lnTo>
                  <a:lnTo>
                    <a:pt x="45072" y="143"/>
                  </a:lnTo>
                  <a:lnTo>
                    <a:pt x="45224" y="771"/>
                  </a:lnTo>
                  <a:lnTo>
                    <a:pt x="44847" y="1294"/>
                  </a:lnTo>
                  <a:lnTo>
                    <a:pt x="45488" y="1340"/>
                  </a:lnTo>
                  <a:lnTo>
                    <a:pt x="45864" y="1863"/>
                  </a:lnTo>
                  <a:lnTo>
                    <a:pt x="46106" y="1267"/>
                  </a:lnTo>
                  <a:lnTo>
                    <a:pt x="46715" y="1066"/>
                  </a:lnTo>
                  <a:lnTo>
                    <a:pt x="46226" y="647"/>
                  </a:lnTo>
                  <a:lnTo>
                    <a:pt x="46226" y="1"/>
                  </a:lnTo>
                  <a:close/>
                  <a:moveTo>
                    <a:pt x="49215" y="1"/>
                  </a:moveTo>
                  <a:lnTo>
                    <a:pt x="48671" y="342"/>
                  </a:lnTo>
                  <a:lnTo>
                    <a:pt x="48061" y="143"/>
                  </a:lnTo>
                  <a:lnTo>
                    <a:pt x="48213" y="771"/>
                  </a:lnTo>
                  <a:lnTo>
                    <a:pt x="47836" y="1294"/>
                  </a:lnTo>
                  <a:lnTo>
                    <a:pt x="48477" y="1340"/>
                  </a:lnTo>
                  <a:lnTo>
                    <a:pt x="48853" y="1863"/>
                  </a:lnTo>
                  <a:lnTo>
                    <a:pt x="49095" y="1267"/>
                  </a:lnTo>
                  <a:lnTo>
                    <a:pt x="49704" y="1066"/>
                  </a:lnTo>
                  <a:lnTo>
                    <a:pt x="49215" y="647"/>
                  </a:lnTo>
                  <a:lnTo>
                    <a:pt x="49215" y="1"/>
                  </a:lnTo>
                  <a:close/>
                  <a:moveTo>
                    <a:pt x="52206" y="1"/>
                  </a:moveTo>
                  <a:lnTo>
                    <a:pt x="51661" y="342"/>
                  </a:lnTo>
                  <a:lnTo>
                    <a:pt x="51052" y="143"/>
                  </a:lnTo>
                  <a:lnTo>
                    <a:pt x="51204" y="771"/>
                  </a:lnTo>
                  <a:lnTo>
                    <a:pt x="50828" y="1294"/>
                  </a:lnTo>
                  <a:lnTo>
                    <a:pt x="51467" y="1340"/>
                  </a:lnTo>
                  <a:lnTo>
                    <a:pt x="51843" y="1863"/>
                  </a:lnTo>
                  <a:lnTo>
                    <a:pt x="52085" y="1267"/>
                  </a:lnTo>
                  <a:lnTo>
                    <a:pt x="52695" y="1066"/>
                  </a:lnTo>
                  <a:lnTo>
                    <a:pt x="52206" y="647"/>
                  </a:lnTo>
                  <a:lnTo>
                    <a:pt x="52206" y="1"/>
                  </a:lnTo>
                  <a:close/>
                  <a:moveTo>
                    <a:pt x="55195" y="2"/>
                  </a:moveTo>
                  <a:lnTo>
                    <a:pt x="54650" y="344"/>
                  </a:lnTo>
                  <a:lnTo>
                    <a:pt x="54041" y="144"/>
                  </a:lnTo>
                  <a:lnTo>
                    <a:pt x="54193" y="772"/>
                  </a:lnTo>
                  <a:lnTo>
                    <a:pt x="53816" y="1295"/>
                  </a:lnTo>
                  <a:lnTo>
                    <a:pt x="54456" y="1341"/>
                  </a:lnTo>
                  <a:lnTo>
                    <a:pt x="54832" y="1865"/>
                  </a:lnTo>
                  <a:lnTo>
                    <a:pt x="55074" y="1268"/>
                  </a:lnTo>
                  <a:lnTo>
                    <a:pt x="55684" y="1067"/>
                  </a:lnTo>
                  <a:lnTo>
                    <a:pt x="55195" y="650"/>
                  </a:lnTo>
                  <a:lnTo>
                    <a:pt x="55195" y="2"/>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33"/>
          <p:cNvGrpSpPr/>
          <p:nvPr/>
        </p:nvGrpSpPr>
        <p:grpSpPr>
          <a:xfrm flipH="1" rot="10800000">
            <a:off x="-337354" y="923992"/>
            <a:ext cx="1371487" cy="555482"/>
            <a:chOff x="902955" y="1361575"/>
            <a:chExt cx="4605396" cy="1865284"/>
          </a:xfrm>
        </p:grpSpPr>
        <p:sp>
          <p:nvSpPr>
            <p:cNvPr id="9931" name="Google Shape;9931;p33"/>
            <p:cNvSpPr/>
            <p:nvPr/>
          </p:nvSpPr>
          <p:spPr>
            <a:xfrm>
              <a:off x="2416480" y="2362560"/>
              <a:ext cx="908719" cy="864300"/>
            </a:xfrm>
            <a:custGeom>
              <a:rect b="b" l="l" r="r" t="t"/>
              <a:pathLst>
                <a:path extrusionOk="0" h="6674" w="7017">
                  <a:moveTo>
                    <a:pt x="3508" y="1"/>
                  </a:moveTo>
                  <a:lnTo>
                    <a:pt x="2423" y="2198"/>
                  </a:lnTo>
                  <a:lnTo>
                    <a:pt x="0" y="2551"/>
                  </a:lnTo>
                  <a:lnTo>
                    <a:pt x="1754" y="4260"/>
                  </a:lnTo>
                  <a:lnTo>
                    <a:pt x="1339" y="6674"/>
                  </a:lnTo>
                  <a:lnTo>
                    <a:pt x="3508" y="5534"/>
                  </a:lnTo>
                  <a:lnTo>
                    <a:pt x="5676" y="6674"/>
                  </a:lnTo>
                  <a:lnTo>
                    <a:pt x="5262" y="4260"/>
                  </a:lnTo>
                  <a:lnTo>
                    <a:pt x="7016" y="2551"/>
                  </a:lnTo>
                  <a:lnTo>
                    <a:pt x="4592" y="2198"/>
                  </a:lnTo>
                  <a:lnTo>
                    <a:pt x="3508" y="1"/>
                  </a:lnTo>
                  <a:close/>
                </a:path>
              </a:pathLst>
            </a:custGeom>
            <a:solidFill>
              <a:srgbClr val="F9C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33"/>
            <p:cNvSpPr/>
            <p:nvPr/>
          </p:nvSpPr>
          <p:spPr>
            <a:xfrm>
              <a:off x="902955" y="1361575"/>
              <a:ext cx="4605186" cy="1796293"/>
            </a:xfrm>
            <a:custGeom>
              <a:rect b="b" l="l" r="r" t="t"/>
              <a:pathLst>
                <a:path extrusionOk="0" h="17099" w="43837">
                  <a:moveTo>
                    <a:pt x="2128" y="1"/>
                  </a:moveTo>
                  <a:cubicBezTo>
                    <a:pt x="1919" y="1"/>
                    <a:pt x="1714" y="32"/>
                    <a:pt x="1525" y="88"/>
                  </a:cubicBezTo>
                  <a:cubicBezTo>
                    <a:pt x="645" y="350"/>
                    <a:pt x="1" y="1169"/>
                    <a:pt x="1" y="2128"/>
                  </a:cubicBezTo>
                  <a:lnTo>
                    <a:pt x="1" y="14971"/>
                  </a:lnTo>
                  <a:cubicBezTo>
                    <a:pt x="1" y="15929"/>
                    <a:pt x="646" y="16750"/>
                    <a:pt x="1525" y="17011"/>
                  </a:cubicBezTo>
                  <a:cubicBezTo>
                    <a:pt x="1714" y="17067"/>
                    <a:pt x="1916" y="17099"/>
                    <a:pt x="2128" y="17099"/>
                  </a:cubicBezTo>
                  <a:lnTo>
                    <a:pt x="37439" y="17099"/>
                  </a:lnTo>
                  <a:cubicBezTo>
                    <a:pt x="37677" y="17099"/>
                    <a:pt x="38102" y="16743"/>
                    <a:pt x="38627" y="16170"/>
                  </a:cubicBezTo>
                  <a:cubicBezTo>
                    <a:pt x="39345" y="15377"/>
                    <a:pt x="40253" y="14181"/>
                    <a:pt x="41103" y="12936"/>
                  </a:cubicBezTo>
                  <a:cubicBezTo>
                    <a:pt x="41688" y="12086"/>
                    <a:pt x="42248" y="11211"/>
                    <a:pt x="42706" y="10436"/>
                  </a:cubicBezTo>
                  <a:cubicBezTo>
                    <a:pt x="42773" y="10324"/>
                    <a:pt x="42838" y="10216"/>
                    <a:pt x="42898" y="10109"/>
                  </a:cubicBezTo>
                  <a:cubicBezTo>
                    <a:pt x="43526" y="9011"/>
                    <a:pt x="43837" y="8482"/>
                    <a:pt x="43837" y="8024"/>
                  </a:cubicBezTo>
                  <a:cubicBezTo>
                    <a:pt x="43837" y="7548"/>
                    <a:pt x="43490" y="7147"/>
                    <a:pt x="42809" y="6245"/>
                  </a:cubicBezTo>
                  <a:cubicBezTo>
                    <a:pt x="42777" y="6202"/>
                    <a:pt x="42741" y="6159"/>
                    <a:pt x="42706" y="6110"/>
                  </a:cubicBezTo>
                  <a:cubicBezTo>
                    <a:pt x="42221" y="5465"/>
                    <a:pt x="41668" y="4716"/>
                    <a:pt x="41103" y="3972"/>
                  </a:cubicBezTo>
                  <a:cubicBezTo>
                    <a:pt x="40233" y="2823"/>
                    <a:pt x="39338" y="1678"/>
                    <a:pt x="38627" y="914"/>
                  </a:cubicBezTo>
                  <a:cubicBezTo>
                    <a:pt x="38107" y="353"/>
                    <a:pt x="37681" y="1"/>
                    <a:pt x="3743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33"/>
            <p:cNvSpPr/>
            <p:nvPr/>
          </p:nvSpPr>
          <p:spPr>
            <a:xfrm>
              <a:off x="1767640" y="1361575"/>
              <a:ext cx="3024882" cy="1796293"/>
            </a:xfrm>
            <a:custGeom>
              <a:rect b="b" l="l" r="r" t="t"/>
              <a:pathLst>
                <a:path extrusionOk="0" h="17099" w="28794">
                  <a:moveTo>
                    <a:pt x="0" y="1"/>
                  </a:moveTo>
                  <a:lnTo>
                    <a:pt x="0" y="17099"/>
                  </a:lnTo>
                  <a:lnTo>
                    <a:pt x="1312" y="17099"/>
                  </a:lnTo>
                  <a:lnTo>
                    <a:pt x="1312" y="1"/>
                  </a:lnTo>
                  <a:close/>
                  <a:moveTo>
                    <a:pt x="13704" y="1"/>
                  </a:moveTo>
                  <a:lnTo>
                    <a:pt x="13704" y="17099"/>
                  </a:lnTo>
                  <a:lnTo>
                    <a:pt x="15015" y="17099"/>
                  </a:lnTo>
                  <a:lnTo>
                    <a:pt x="15015" y="1"/>
                  </a:lnTo>
                  <a:close/>
                  <a:moveTo>
                    <a:pt x="27482" y="1"/>
                  </a:moveTo>
                  <a:lnTo>
                    <a:pt x="27482" y="17099"/>
                  </a:lnTo>
                  <a:lnTo>
                    <a:pt x="28793" y="17099"/>
                  </a:lnTo>
                  <a:lnTo>
                    <a:pt x="28793"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33"/>
            <p:cNvSpPr/>
            <p:nvPr/>
          </p:nvSpPr>
          <p:spPr>
            <a:xfrm>
              <a:off x="1338817" y="1361575"/>
              <a:ext cx="3147058" cy="1796293"/>
            </a:xfrm>
            <a:custGeom>
              <a:rect b="b" l="l" r="r" t="t"/>
              <a:pathLst>
                <a:path extrusionOk="0" h="17099" w="29957">
                  <a:moveTo>
                    <a:pt x="1" y="1"/>
                  </a:moveTo>
                  <a:lnTo>
                    <a:pt x="1" y="17099"/>
                  </a:lnTo>
                  <a:lnTo>
                    <a:pt x="2476" y="17099"/>
                  </a:lnTo>
                  <a:lnTo>
                    <a:pt x="2476" y="1"/>
                  </a:lnTo>
                  <a:close/>
                  <a:moveTo>
                    <a:pt x="13701" y="1"/>
                  </a:moveTo>
                  <a:lnTo>
                    <a:pt x="13701" y="17099"/>
                  </a:lnTo>
                  <a:lnTo>
                    <a:pt x="16184" y="17099"/>
                  </a:lnTo>
                  <a:lnTo>
                    <a:pt x="16184" y="1"/>
                  </a:lnTo>
                  <a:close/>
                  <a:moveTo>
                    <a:pt x="27481" y="1"/>
                  </a:moveTo>
                  <a:lnTo>
                    <a:pt x="27481" y="17099"/>
                  </a:lnTo>
                  <a:lnTo>
                    <a:pt x="29957" y="17099"/>
                  </a:lnTo>
                  <a:lnTo>
                    <a:pt x="29957"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33"/>
            <p:cNvSpPr/>
            <p:nvPr/>
          </p:nvSpPr>
          <p:spPr>
            <a:xfrm>
              <a:off x="2073867" y="1361575"/>
              <a:ext cx="3147058" cy="1796293"/>
            </a:xfrm>
            <a:custGeom>
              <a:rect b="b" l="l" r="r" t="t"/>
              <a:pathLst>
                <a:path extrusionOk="0" h="17099" w="29957">
                  <a:moveTo>
                    <a:pt x="27481" y="917"/>
                  </a:moveTo>
                  <a:lnTo>
                    <a:pt x="27481" y="16170"/>
                  </a:lnTo>
                  <a:cubicBezTo>
                    <a:pt x="28201" y="15377"/>
                    <a:pt x="29108" y="14181"/>
                    <a:pt x="29957" y="12937"/>
                  </a:cubicBezTo>
                  <a:lnTo>
                    <a:pt x="29957" y="3973"/>
                  </a:lnTo>
                  <a:cubicBezTo>
                    <a:pt x="29088" y="2825"/>
                    <a:pt x="28192" y="1679"/>
                    <a:pt x="27481" y="917"/>
                  </a:cubicBezTo>
                  <a:close/>
                  <a:moveTo>
                    <a:pt x="1" y="1"/>
                  </a:moveTo>
                  <a:lnTo>
                    <a:pt x="1" y="17099"/>
                  </a:lnTo>
                  <a:lnTo>
                    <a:pt x="2478" y="17099"/>
                  </a:lnTo>
                  <a:lnTo>
                    <a:pt x="2478" y="1"/>
                  </a:lnTo>
                  <a:close/>
                  <a:moveTo>
                    <a:pt x="13703" y="1"/>
                  </a:moveTo>
                  <a:lnTo>
                    <a:pt x="13703" y="17099"/>
                  </a:lnTo>
                  <a:lnTo>
                    <a:pt x="16179" y="17099"/>
                  </a:lnTo>
                  <a:lnTo>
                    <a:pt x="1617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33"/>
            <p:cNvSpPr/>
            <p:nvPr/>
          </p:nvSpPr>
          <p:spPr>
            <a:xfrm>
              <a:off x="1063055" y="1361575"/>
              <a:ext cx="4445297" cy="1796293"/>
            </a:xfrm>
            <a:custGeom>
              <a:rect b="b" l="l" r="r" t="t"/>
              <a:pathLst>
                <a:path extrusionOk="0" h="17099" w="42315">
                  <a:moveTo>
                    <a:pt x="41183" y="6113"/>
                  </a:moveTo>
                  <a:lnTo>
                    <a:pt x="41183" y="10436"/>
                  </a:lnTo>
                  <a:cubicBezTo>
                    <a:pt x="41252" y="10324"/>
                    <a:pt x="41314" y="10216"/>
                    <a:pt x="41375" y="10109"/>
                  </a:cubicBezTo>
                  <a:cubicBezTo>
                    <a:pt x="42005" y="9012"/>
                    <a:pt x="42314" y="8482"/>
                    <a:pt x="42314" y="8024"/>
                  </a:cubicBezTo>
                  <a:cubicBezTo>
                    <a:pt x="42313" y="7548"/>
                    <a:pt x="41966" y="7147"/>
                    <a:pt x="41288" y="6247"/>
                  </a:cubicBezTo>
                  <a:cubicBezTo>
                    <a:pt x="41255" y="6204"/>
                    <a:pt x="41219" y="6159"/>
                    <a:pt x="41183" y="6113"/>
                  </a:cubicBezTo>
                  <a:close/>
                  <a:moveTo>
                    <a:pt x="604" y="1"/>
                  </a:moveTo>
                  <a:cubicBezTo>
                    <a:pt x="395" y="1"/>
                    <a:pt x="190" y="32"/>
                    <a:pt x="1" y="88"/>
                  </a:cubicBezTo>
                  <a:lnTo>
                    <a:pt x="1" y="17011"/>
                  </a:lnTo>
                  <a:cubicBezTo>
                    <a:pt x="190" y="17067"/>
                    <a:pt x="392" y="17099"/>
                    <a:pt x="604" y="17099"/>
                  </a:cubicBezTo>
                  <a:lnTo>
                    <a:pt x="1312" y="17099"/>
                  </a:lnTo>
                  <a:lnTo>
                    <a:pt x="1312" y="1"/>
                  </a:lnTo>
                  <a:close/>
                  <a:moveTo>
                    <a:pt x="13701" y="1"/>
                  </a:moveTo>
                  <a:lnTo>
                    <a:pt x="13701" y="17099"/>
                  </a:lnTo>
                  <a:lnTo>
                    <a:pt x="15013" y="17099"/>
                  </a:lnTo>
                  <a:lnTo>
                    <a:pt x="15013" y="1"/>
                  </a:lnTo>
                  <a:close/>
                  <a:moveTo>
                    <a:pt x="27480" y="1"/>
                  </a:moveTo>
                  <a:lnTo>
                    <a:pt x="27480" y="17099"/>
                  </a:lnTo>
                  <a:lnTo>
                    <a:pt x="28791" y="17099"/>
                  </a:lnTo>
                  <a:lnTo>
                    <a:pt x="2879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9" name="Google Shape;9919;p33"/>
          <p:cNvSpPr txBox="1"/>
          <p:nvPr>
            <p:ph idx="4294967295" type="subTitle"/>
          </p:nvPr>
        </p:nvSpPr>
        <p:spPr>
          <a:xfrm>
            <a:off x="867950" y="1916125"/>
            <a:ext cx="1756500" cy="4269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1200"/>
              </a:spcAft>
              <a:buNone/>
            </a:pPr>
            <a:r>
              <a:rPr lang="en" sz="3000">
                <a:latin typeface="Euphoria Script"/>
                <a:ea typeface="Euphoria Script"/>
                <a:cs typeface="Euphoria Script"/>
                <a:sym typeface="Euphoria Script"/>
              </a:rPr>
              <a:t>01</a:t>
            </a:r>
            <a:endParaRPr sz="3000">
              <a:latin typeface="Euphoria Script"/>
              <a:ea typeface="Euphoria Script"/>
              <a:cs typeface="Euphoria Script"/>
              <a:sym typeface="Euphoria Script"/>
            </a:endParaRPr>
          </a:p>
        </p:txBody>
      </p:sp>
      <p:sp>
        <p:nvSpPr>
          <p:cNvPr id="9916" name="Google Shape;9916;p33"/>
          <p:cNvSpPr txBox="1"/>
          <p:nvPr>
            <p:ph idx="4294967295" type="subTitle"/>
          </p:nvPr>
        </p:nvSpPr>
        <p:spPr>
          <a:xfrm>
            <a:off x="2751900" y="1916125"/>
            <a:ext cx="1756500" cy="426900"/>
          </a:xfrm>
          <a:prstGeom prst="rect">
            <a:avLst/>
          </a:prstGeom>
          <a:solidFill>
            <a:schemeClr val="accent3"/>
          </a:solidFill>
        </p:spPr>
        <p:txBody>
          <a:bodyPr anchorCtr="0" anchor="ctr" bIns="91425" lIns="91425" spcFirstLastPara="1" rIns="91425" wrap="square" tIns="91425">
            <a:noAutofit/>
          </a:bodyPr>
          <a:lstStyle/>
          <a:p>
            <a:pPr indent="0" lvl="0" marL="0" rtl="0" algn="ctr">
              <a:spcBef>
                <a:spcPts val="0"/>
              </a:spcBef>
              <a:spcAft>
                <a:spcPts val="1200"/>
              </a:spcAft>
              <a:buNone/>
            </a:pPr>
            <a:r>
              <a:rPr lang="en" sz="3000">
                <a:latin typeface="Euphoria Script"/>
                <a:ea typeface="Euphoria Script"/>
                <a:cs typeface="Euphoria Script"/>
                <a:sym typeface="Euphoria Script"/>
              </a:rPr>
              <a:t>02</a:t>
            </a:r>
            <a:endParaRPr sz="3000">
              <a:latin typeface="Euphoria Script"/>
              <a:ea typeface="Euphoria Script"/>
              <a:cs typeface="Euphoria Script"/>
              <a:sym typeface="Euphoria Script"/>
            </a:endParaRPr>
          </a:p>
        </p:txBody>
      </p:sp>
      <p:sp>
        <p:nvSpPr>
          <p:cNvPr id="9913" name="Google Shape;9913;p33"/>
          <p:cNvSpPr txBox="1"/>
          <p:nvPr>
            <p:ph idx="4294967295" type="subTitle"/>
          </p:nvPr>
        </p:nvSpPr>
        <p:spPr>
          <a:xfrm>
            <a:off x="4635850" y="1916125"/>
            <a:ext cx="1756500" cy="426900"/>
          </a:xfrm>
          <a:prstGeom prst="rect">
            <a:avLst/>
          </a:prstGeom>
          <a:solidFill>
            <a:schemeClr val="dk2"/>
          </a:solidFill>
        </p:spPr>
        <p:txBody>
          <a:bodyPr anchorCtr="0" anchor="ctr" bIns="91425" lIns="91425" spcFirstLastPara="1" rIns="91425" wrap="square" tIns="91425">
            <a:noAutofit/>
          </a:bodyPr>
          <a:lstStyle/>
          <a:p>
            <a:pPr indent="0" lvl="0" marL="0" rtl="0" algn="ctr">
              <a:spcBef>
                <a:spcPts val="0"/>
              </a:spcBef>
              <a:spcAft>
                <a:spcPts val="1200"/>
              </a:spcAft>
              <a:buNone/>
            </a:pPr>
            <a:r>
              <a:rPr lang="en" sz="3000">
                <a:latin typeface="Euphoria Script"/>
                <a:ea typeface="Euphoria Script"/>
                <a:cs typeface="Euphoria Script"/>
                <a:sym typeface="Euphoria Script"/>
              </a:rPr>
              <a:t>03</a:t>
            </a:r>
            <a:endParaRPr sz="3000">
              <a:latin typeface="Euphoria Script"/>
              <a:ea typeface="Euphoria Script"/>
              <a:cs typeface="Euphoria Script"/>
              <a:sym typeface="Euphoria Script"/>
            </a:endParaRPr>
          </a:p>
        </p:txBody>
      </p:sp>
      <p:sp>
        <p:nvSpPr>
          <p:cNvPr id="9910" name="Google Shape;9910;p33"/>
          <p:cNvSpPr txBox="1"/>
          <p:nvPr>
            <p:ph idx="4294967295" type="subTitle"/>
          </p:nvPr>
        </p:nvSpPr>
        <p:spPr>
          <a:xfrm>
            <a:off x="6519800" y="1916125"/>
            <a:ext cx="1756500" cy="4269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1200"/>
              </a:spcAft>
              <a:buNone/>
            </a:pPr>
            <a:r>
              <a:rPr lang="en" sz="3000">
                <a:latin typeface="Euphoria Script"/>
                <a:ea typeface="Euphoria Script"/>
                <a:cs typeface="Euphoria Script"/>
                <a:sym typeface="Euphoria Script"/>
              </a:rPr>
              <a:t>04</a:t>
            </a:r>
            <a:endParaRPr sz="3000">
              <a:latin typeface="Euphoria Script"/>
              <a:ea typeface="Euphoria Script"/>
              <a:cs typeface="Euphoria Script"/>
              <a:sym typeface="Euphoria Script"/>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ubject Present by Slidesgo">
  <a:themeElements>
    <a:clrScheme name="Simple Light">
      <a:dk1>
        <a:srgbClr val="685D65"/>
      </a:dk1>
      <a:lt1>
        <a:srgbClr val="967667"/>
      </a:lt1>
      <a:dk2>
        <a:srgbClr val="F9C893"/>
      </a:dk2>
      <a:lt2>
        <a:srgbClr val="E78A84"/>
      </a:lt2>
      <a:accent1>
        <a:srgbClr val="FCD9D7"/>
      </a:accent1>
      <a:accent2>
        <a:srgbClr val="899E8C"/>
      </a:accent2>
      <a:accent3>
        <a:srgbClr val="D0DAC5"/>
      </a:accent3>
      <a:accent4>
        <a:srgbClr val="FFF9F3"/>
      </a:accent4>
      <a:accent5>
        <a:srgbClr val="CCBEB8"/>
      </a:accent5>
      <a:accent6>
        <a:srgbClr val="FFFFFF"/>
      </a:accent6>
      <a:hlink>
        <a:srgbClr val="685D6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